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739" r:id="rId2"/>
    <p:sldId id="688" r:id="rId3"/>
    <p:sldId id="633" r:id="rId4"/>
    <p:sldId id="781" r:id="rId5"/>
    <p:sldId id="770" r:id="rId6"/>
    <p:sldId id="773" r:id="rId7"/>
    <p:sldId id="772" r:id="rId8"/>
    <p:sldId id="757" r:id="rId9"/>
    <p:sldId id="771" r:id="rId10"/>
    <p:sldId id="780" r:id="rId11"/>
    <p:sldId id="783" r:id="rId12"/>
    <p:sldId id="774" r:id="rId13"/>
    <p:sldId id="778" r:id="rId14"/>
    <p:sldId id="782" r:id="rId15"/>
    <p:sldId id="775" r:id="rId16"/>
    <p:sldId id="776" r:id="rId17"/>
    <p:sldId id="777" r:id="rId18"/>
    <p:sldId id="7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fr-FR" altLang="zh-TW" dirty="0" smtClean="0"/>
              <a:t>LocationSensor </a:t>
            </a:r>
            <a:r>
              <a:rPr lang="zh-TW" altLang="fr-FR" dirty="0" smtClean="0"/>
              <a:t>元件主要方法和事件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檢查行動裝置 </a:t>
            </a:r>
            <a:r>
              <a:rPr lang="en-US" altLang="zh-TW" dirty="0" smtClean="0"/>
              <a:t>GPS  </a:t>
            </a:r>
            <a:r>
              <a:rPr lang="zh-TW" altLang="en-US" dirty="0" smtClean="0"/>
              <a:t>功能是否開啟的方法，是查看可用的服務清單中是否包含「</a:t>
            </a:r>
            <a:r>
              <a:rPr lang="en-US" altLang="zh-TW" dirty="0" err="1" smtClean="0"/>
              <a:t>gps</a:t>
            </a:r>
            <a:r>
              <a:rPr lang="zh-TW" altLang="en-US" dirty="0" smtClean="0"/>
              <a:t>」，開啟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功能的方法是使用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元件，只需設定 </a:t>
            </a:r>
            <a:r>
              <a:rPr lang="en-US" altLang="zh-TW" dirty="0" smtClean="0"/>
              <a:t>Action </a:t>
            </a:r>
            <a:r>
              <a:rPr lang="zh-TW" altLang="en-US" dirty="0" smtClean="0"/>
              <a:t>屬性值為「</a:t>
            </a:r>
            <a:r>
              <a:rPr lang="en-US" altLang="zh-TW" dirty="0" err="1" smtClean="0"/>
              <a:t>android.settings.LOCATION_SOURCE_SETTINGS</a:t>
            </a:r>
            <a:r>
              <a:rPr lang="zh-TW" altLang="en-US" dirty="0" smtClean="0"/>
              <a:t>」即可。程式拼塊為：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507493" cy="162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84613"/>
            <a:ext cx="6392278" cy="12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執行上述程式拼塊時，若行動裝置的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功能尚未開啟，會自動跳到系統設定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頁面讓使用者開啟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功能，開啟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功能後上方通知欄會有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圖示閃爍，表示正在進行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定位。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22165"/>
            <a:ext cx="4443994" cy="28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系統預設的定位方式為 </a:t>
            </a:r>
            <a:r>
              <a:rPr lang="en-US" altLang="zh-TW" dirty="0" smtClean="0"/>
              <a:t>network</a:t>
            </a:r>
            <a:r>
              <a:rPr lang="zh-TW" altLang="en-US" dirty="0" smtClean="0"/>
              <a:t>，使用者按 定位方式 鈕會開啟定位方式選單，使用者點選後即可設定定位方式。若點選 </a:t>
            </a:r>
            <a:r>
              <a:rPr lang="en-US" altLang="zh-TW" dirty="0" err="1" smtClean="0"/>
              <a:t>gps</a:t>
            </a:r>
            <a:r>
              <a:rPr lang="en-US" altLang="zh-TW" dirty="0" smtClean="0"/>
              <a:t> </a:t>
            </a:r>
            <a:r>
              <a:rPr lang="zh-TW" altLang="en-US" dirty="0" smtClean="0"/>
              <a:t>項目而行動裝置的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功能尚未開啟，會跳到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設定頁面並開始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定位。使用者按 顯示位置 鈕會在下方顯示定位方式、目前位置經緯度和地址。</a:t>
            </a:r>
            <a:r>
              <a:rPr lang="en-US" altLang="zh-TW" dirty="0" smtClean="0"/>
              <a:t>(&lt;ch12\ex_Location.aia&gt;)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342902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範例：取得目前位置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489" y="3286124"/>
            <a:ext cx="5640031" cy="28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12.4  </a:t>
            </a:r>
            <a:r>
              <a:rPr lang="en-US" altLang="zh-TW" dirty="0" err="1" smtClean="0"/>
              <a:t>OrintationSensor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       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認識 </a:t>
            </a:r>
            <a:r>
              <a:rPr lang="en-US" altLang="zh-TW" dirty="0" err="1" smtClean="0"/>
              <a:t>OrintationSensor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中有 </a:t>
            </a:r>
            <a:r>
              <a:rPr lang="en-US" altLang="zh-TW" dirty="0" err="1" smtClean="0"/>
              <a:t>OrientationSensor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元件，可用以偵測目前的方位，當方位改變時，會觸發 </a:t>
            </a:r>
            <a:r>
              <a:rPr lang="en-US" altLang="zh-TW" dirty="0" err="1" smtClean="0"/>
              <a:t>OrientationSensor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err="1" smtClean="0"/>
              <a:t>OrientationChanged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事件，並傳遞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個參數：</a:t>
            </a:r>
            <a:r>
              <a:rPr lang="en-US" altLang="zh-TW" dirty="0" smtClean="0"/>
              <a:t>pitch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roll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azimuth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347" y="3571876"/>
            <a:ext cx="4073355" cy="256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smtClean="0"/>
              <a:t>pitch </a:t>
            </a:r>
            <a:r>
              <a:rPr lang="zh-TW" altLang="en-US" dirty="0" smtClean="0"/>
              <a:t>代表 </a:t>
            </a:r>
            <a:r>
              <a:rPr lang="en-US" altLang="zh-TW" dirty="0" smtClean="0"/>
              <a:t>X </a:t>
            </a:r>
            <a:r>
              <a:rPr lang="zh-TW" altLang="en-US" dirty="0" smtClean="0"/>
              <a:t>軸方向旋轉， </a:t>
            </a:r>
            <a:r>
              <a:rPr lang="en-US" altLang="zh-TW" dirty="0" smtClean="0"/>
              <a:t>roll </a:t>
            </a:r>
            <a:r>
              <a:rPr lang="zh-TW" altLang="en-US" dirty="0" smtClean="0"/>
              <a:t>代表 </a:t>
            </a:r>
            <a:r>
              <a:rPr lang="en-US" altLang="zh-TW" dirty="0" smtClean="0"/>
              <a:t>Y </a:t>
            </a:r>
            <a:r>
              <a:rPr lang="zh-TW" altLang="en-US" dirty="0" smtClean="0"/>
              <a:t>軸方向旋轉， </a:t>
            </a:r>
            <a:r>
              <a:rPr lang="en-US" altLang="zh-TW" dirty="0" smtClean="0"/>
              <a:t>azimuth </a:t>
            </a:r>
            <a:r>
              <a:rPr lang="zh-TW" altLang="en-US" dirty="0" smtClean="0"/>
              <a:t>則代表 </a:t>
            </a:r>
            <a:r>
              <a:rPr lang="en-US" altLang="zh-TW" dirty="0" smtClean="0"/>
              <a:t>Z </a:t>
            </a:r>
            <a:r>
              <a:rPr lang="zh-TW" altLang="en-US" dirty="0" smtClean="0"/>
              <a:t>軸方向旋轉。 當手機朝北， </a:t>
            </a:r>
            <a:r>
              <a:rPr lang="en-US" altLang="zh-TW" dirty="0" smtClean="0"/>
              <a:t>azimuth </a:t>
            </a:r>
            <a:r>
              <a:rPr lang="zh-TW" altLang="en-US" dirty="0" smtClean="0"/>
              <a:t>角度為 </a:t>
            </a:r>
            <a:r>
              <a:rPr lang="en-US" altLang="zh-TW" dirty="0" smtClean="0"/>
              <a:t>0</a:t>
            </a:r>
            <a:r>
              <a:rPr lang="en-US" altLang="zh-TW" baseline="30000" dirty="0" smtClean="0"/>
              <a:t> 0  </a:t>
            </a:r>
            <a:r>
              <a:rPr lang="en-US" altLang="zh-TW" dirty="0" smtClean="0"/>
              <a:t>; </a:t>
            </a:r>
            <a:r>
              <a:rPr lang="zh-TW" altLang="en-US" dirty="0" smtClean="0"/>
              <a:t>朝東角度為 </a:t>
            </a:r>
            <a:r>
              <a:rPr lang="en-US" altLang="zh-TW" dirty="0" smtClean="0"/>
              <a:t>90</a:t>
            </a:r>
            <a:r>
              <a:rPr lang="en-US" altLang="zh-TW" baseline="30000" dirty="0" smtClean="0"/>
              <a:t> 0 </a:t>
            </a:r>
            <a:r>
              <a:rPr lang="en-US" altLang="zh-TW" dirty="0" smtClean="0"/>
              <a:t>; </a:t>
            </a:r>
            <a:r>
              <a:rPr lang="zh-TW" altLang="en-US" dirty="0" smtClean="0"/>
              <a:t>朝南角度為 </a:t>
            </a:r>
            <a:r>
              <a:rPr lang="en-US" altLang="zh-TW" dirty="0" smtClean="0"/>
              <a:t>180</a:t>
            </a:r>
            <a:r>
              <a:rPr lang="en-US" altLang="zh-TW" baseline="30000" dirty="0" smtClean="0"/>
              <a:t> 0 </a:t>
            </a:r>
            <a:r>
              <a:rPr lang="zh-TW" altLang="en-US" dirty="0" smtClean="0"/>
              <a:t>，依此類推。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此外， </a:t>
            </a:r>
            <a:r>
              <a:rPr lang="en-US" altLang="zh-TW" dirty="0" err="1" smtClean="0"/>
              <a:t>OrientationSensor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magnitude </a:t>
            </a:r>
            <a:r>
              <a:rPr lang="zh-TW" altLang="en-US" dirty="0" smtClean="0"/>
              <a:t>屬性會傳回一個介於 </a:t>
            </a:r>
            <a:r>
              <a:rPr lang="en-US" altLang="zh-TW" dirty="0" smtClean="0"/>
              <a:t>0~1 </a:t>
            </a:r>
            <a:r>
              <a:rPr lang="zh-TW" altLang="en-US" dirty="0" smtClean="0"/>
              <a:t>之間的數，代表設備傾斜度；</a:t>
            </a:r>
            <a:r>
              <a:rPr lang="en-US" altLang="zh-TW" dirty="0" smtClean="0"/>
              <a:t>angle </a:t>
            </a:r>
            <a:r>
              <a:rPr lang="zh-TW" altLang="en-US" dirty="0" smtClean="0"/>
              <a:t>屬性會傳回一個角度，代表如果在行動裝置上放置一顆小球將滾動的方向 </a:t>
            </a:r>
            <a:r>
              <a:rPr lang="en-US" altLang="zh-TW" dirty="0" smtClean="0"/>
              <a:t>(Heading)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390" y="2214554"/>
            <a:ext cx="2912370" cy="190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主要屬性和事件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15851"/>
            <a:ext cx="6541632" cy="31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利用行 動 裝 置 的 加 速 度 感 測 器， 取 得 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Z  </a:t>
            </a:r>
            <a:r>
              <a:rPr lang="zh-TW" altLang="en-US" dirty="0" smtClean="0"/>
              <a:t>軸 的 旋 轉 角 度、 設 備 傾 斜度以及移動的方向，所有的數據會顯示在最上方的標籤元件中。</a:t>
            </a:r>
            <a:r>
              <a:rPr lang="en-US" altLang="zh-TW" dirty="0" smtClean="0"/>
              <a:t>(&lt;ch12\ex_OrientationSensor.aia&gt;)</a:t>
            </a:r>
          </a:p>
          <a:p>
            <a:pPr lvl="3"/>
            <a:r>
              <a:rPr lang="zh-TW" altLang="en-US" dirty="0" smtClean="0"/>
              <a:t>當行動裝置正面向上平放時，畫布上的藍色球不動，抬起行動裝置左方時，球向右移動；抬起右方時，球向左移動；抬起上方時，球向下移動；抬起下方時，球向上移動。</a:t>
            </a:r>
          </a:p>
          <a:p>
            <a:pPr lvl="3"/>
            <a:r>
              <a:rPr lang="zh-TW" altLang="en-US" dirty="0" smtClean="0"/>
              <a:t>下一頁左圖中，藍色球向右下緩慢移動，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此時的 </a:t>
            </a:r>
            <a:r>
              <a:rPr lang="en-US" altLang="zh-TW" dirty="0" smtClean="0"/>
              <a:t>Angle </a:t>
            </a:r>
            <a:r>
              <a:rPr lang="zh-TW" altLang="en-US" dirty="0" smtClean="0"/>
              <a:t>角度為 </a:t>
            </a:r>
            <a:r>
              <a:rPr lang="en-US" altLang="zh-TW" dirty="0" smtClean="0"/>
              <a:t>-11.86334</a:t>
            </a:r>
            <a:r>
              <a:rPr lang="zh-TW" altLang="en-US" dirty="0" smtClean="0"/>
              <a:t>，傾斜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角度為 </a:t>
            </a:r>
            <a:r>
              <a:rPr lang="en-US" altLang="zh-TW" dirty="0" smtClean="0"/>
              <a:t>0.07239</a:t>
            </a:r>
            <a:r>
              <a:rPr lang="zh-TW" altLang="en-US" dirty="0" smtClean="0"/>
              <a:t>，右圖中，藍色球向上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移動，此時的 </a:t>
            </a:r>
            <a:r>
              <a:rPr lang="en-US" altLang="zh-TW" dirty="0" smtClean="0"/>
              <a:t>Angle </a:t>
            </a:r>
            <a:r>
              <a:rPr lang="zh-TW" altLang="en-US" dirty="0" smtClean="0"/>
              <a:t>角度為 </a:t>
            </a:r>
            <a:r>
              <a:rPr lang="en-US" altLang="zh-TW" dirty="0" smtClean="0"/>
              <a:t>93.25168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傾斜角度為 </a:t>
            </a:r>
            <a:r>
              <a:rPr lang="en-US" altLang="zh-TW" dirty="0" smtClean="0"/>
              <a:t>0.01483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928670"/>
            <a:ext cx="342902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範例：取得目前位置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842" y="3786191"/>
            <a:ext cx="3827686" cy="254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只要能夠善用 </a:t>
            </a:r>
            <a:r>
              <a:rPr lang="en-US" altLang="zh-TW" dirty="0" err="1" smtClean="0"/>
              <a:t>OrientationSensor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azimuth </a:t>
            </a:r>
            <a:r>
              <a:rPr lang="zh-TW" altLang="en-US" dirty="0" smtClean="0"/>
              <a:t>參數，我們就可以製作一個電子指南針。</a:t>
            </a:r>
            <a:r>
              <a:rPr lang="en-US" altLang="zh-TW" dirty="0" smtClean="0"/>
              <a:t>(&lt;ch12\ex_Compass.aia&gt;)</a:t>
            </a:r>
          </a:p>
          <a:p>
            <a:pPr lvl="3"/>
            <a:r>
              <a:rPr lang="zh-TW" altLang="en-US" dirty="0" smtClean="0"/>
              <a:t>本範例請將手機平放並依 </a:t>
            </a:r>
            <a:r>
              <a:rPr lang="en-US" altLang="zh-TW" dirty="0" smtClean="0"/>
              <a:t>Z </a:t>
            </a:r>
            <a:r>
              <a:rPr lang="zh-TW" altLang="en-US" dirty="0" smtClean="0"/>
              <a:t>軸方向旋轉，左圖為手機朝向北方 </a:t>
            </a:r>
            <a:r>
              <a:rPr lang="en-US" altLang="zh-TW" dirty="0" smtClean="0"/>
              <a:t>(N)</a:t>
            </a:r>
            <a:r>
              <a:rPr lang="zh-TW" altLang="en-US" dirty="0" smtClean="0"/>
              <a:t>，此時 </a:t>
            </a:r>
            <a:r>
              <a:rPr lang="en-US" altLang="zh-TW" dirty="0" smtClean="0"/>
              <a:t>azimuth </a:t>
            </a:r>
            <a:r>
              <a:rPr lang="zh-TW" altLang="en-US" dirty="0" smtClean="0"/>
              <a:t>值接近 </a:t>
            </a:r>
            <a:r>
              <a:rPr lang="en-US" altLang="zh-TW" dirty="0" smtClean="0"/>
              <a:t>0</a:t>
            </a:r>
            <a:r>
              <a:rPr lang="zh-TW" altLang="en-US" dirty="0" smtClean="0"/>
              <a:t>；右下圖將手機順時針旋轉 </a:t>
            </a:r>
            <a:r>
              <a:rPr lang="en-US" altLang="zh-TW" dirty="0" smtClean="0"/>
              <a:t>90 0 </a:t>
            </a:r>
            <a:r>
              <a:rPr lang="zh-TW" altLang="en-US" dirty="0" smtClean="0"/>
              <a:t>，手機的上方即為東方 </a:t>
            </a:r>
            <a:r>
              <a:rPr lang="en-US" altLang="zh-TW" dirty="0" smtClean="0"/>
              <a:t>(E)</a:t>
            </a:r>
            <a:r>
              <a:rPr lang="zh-TW" altLang="en-US" dirty="0" smtClean="0"/>
              <a:t>，因此左方為北方 </a:t>
            </a:r>
            <a:r>
              <a:rPr lang="en-US" altLang="zh-TW" dirty="0" smtClean="0"/>
              <a:t>(N)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660" y="3734385"/>
            <a:ext cx="4600356" cy="23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257064"/>
            <a:ext cx="300039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範例：電子羅盤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4068563" cy="5400000"/>
          </a:xfrm>
        </p:spPr>
        <p:txBody>
          <a:bodyPr/>
          <a:lstStyle/>
          <a:p>
            <a:r>
              <a:rPr lang="en-US" altLang="zh-TW" dirty="0" smtClean="0"/>
              <a:t>12.5  </a:t>
            </a:r>
            <a:r>
              <a:rPr lang="zh-TW" altLang="en-US" dirty="0" smtClean="0"/>
              <a:t>綜合練習            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             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將桌面上的白球以感測器控制，滾動進入中間的橘色球洞中，表示完成遊戲，並發出成功音效；若白球滾進碰到旁邊黑色球洞，表示遊戲失敗，同時發出失敗音效。當白球碰到黑色球洞會消失，經過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秒後，白球又會出現在左上方並繼續遊戲。</a:t>
            </a:r>
            <a:r>
              <a:rPr lang="en-US" altLang="zh-TW" dirty="0" smtClean="0"/>
              <a:t>(&lt;ch12\ex_RollBall.aia&gt;</a:t>
            </a:r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857364"/>
            <a:ext cx="300039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範例：滾球遊戲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73821"/>
            <a:ext cx="3570740" cy="48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mtClean="0"/>
              <a:t>12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pPr>
              <a:spcBef>
                <a:spcPts val="200"/>
              </a:spcBef>
            </a:pPr>
            <a:r>
              <a:rPr lang="en-US" altLang="zh-TW" dirty="0" smtClean="0"/>
              <a:t>12.1  </a:t>
            </a:r>
            <a:r>
              <a:rPr lang="zh-TW" altLang="en-US" dirty="0" smtClean="0">
                <a:hlinkClick r:id="rId2" action="ppaction://hlinksldjump"/>
              </a:rPr>
              <a:t>感測器介紹</a:t>
            </a:r>
            <a:endParaRPr lang="en-US" altLang="zh-TW" dirty="0" smtClean="0"/>
          </a:p>
          <a:p>
            <a:pPr>
              <a:spcBef>
                <a:spcPts val="200"/>
              </a:spcBef>
            </a:pPr>
            <a:r>
              <a:rPr lang="en-US" altLang="zh-TW" dirty="0" smtClean="0"/>
              <a:t>12.2  </a:t>
            </a:r>
            <a:r>
              <a:rPr lang="en-US" altLang="zh-TW" dirty="0" err="1" smtClean="0">
                <a:hlinkClick r:id="rId3" action="ppaction://hlinksldjump"/>
              </a:rPr>
              <a:t>AccelerometerSensor</a:t>
            </a:r>
            <a:r>
              <a:rPr lang="en-US" altLang="zh-TW" dirty="0" smtClean="0">
                <a:hlinkClick r:id="rId3" action="ppaction://hlinksldjump"/>
              </a:rPr>
              <a:t> </a:t>
            </a:r>
            <a:r>
              <a:rPr lang="zh-TW" altLang="en-US" dirty="0" smtClean="0">
                <a:hlinkClick r:id="rId3" action="ppaction://hlinksldjump"/>
              </a:rPr>
              <a:t>元件</a:t>
            </a:r>
            <a:endParaRPr lang="en-US" altLang="zh-TW" dirty="0" smtClean="0"/>
          </a:p>
          <a:p>
            <a:pPr>
              <a:spcBef>
                <a:spcPts val="200"/>
              </a:spcBef>
            </a:pPr>
            <a:r>
              <a:rPr lang="en-US" altLang="zh-TW" dirty="0" smtClean="0"/>
              <a:t>12.3  </a:t>
            </a:r>
            <a:r>
              <a:rPr lang="en-US" altLang="zh-TW" dirty="0" err="1" smtClean="0">
                <a:hlinkClick r:id="rId4" action="ppaction://hlinksldjump"/>
              </a:rPr>
              <a:t>LocationSensor</a:t>
            </a:r>
            <a:r>
              <a:rPr lang="zh-TW" altLang="en-US" dirty="0" smtClean="0">
                <a:hlinkClick r:id="rId4" action="ppaction://hlinksldjump"/>
              </a:rPr>
              <a:t>元件</a:t>
            </a:r>
            <a:endParaRPr lang="zh-TW" altLang="en-US" dirty="0" smtClean="0"/>
          </a:p>
          <a:p>
            <a:pPr>
              <a:spcBef>
                <a:spcPts val="200"/>
              </a:spcBef>
            </a:pPr>
            <a:r>
              <a:rPr lang="en-US" altLang="zh-TW" dirty="0" smtClean="0"/>
              <a:t>12.4  </a:t>
            </a:r>
            <a:r>
              <a:rPr lang="en-US" altLang="zh-TW" dirty="0" err="1" smtClean="0">
                <a:hlinkClick r:id="rId5" action="ppaction://hlinksldjump"/>
              </a:rPr>
              <a:t>OrintationSensor</a:t>
            </a:r>
            <a:r>
              <a:rPr lang="en-US" altLang="zh-TW" dirty="0" smtClean="0">
                <a:hlinkClick r:id="rId5" action="ppaction://hlinksldjump"/>
              </a:rPr>
              <a:t> </a:t>
            </a:r>
            <a:r>
              <a:rPr lang="zh-TW" altLang="en-US" dirty="0" smtClean="0">
                <a:hlinkClick r:id="rId5" action="ppaction://hlinksldjump"/>
              </a:rPr>
              <a:t>元件</a:t>
            </a:r>
            <a:endParaRPr lang="en-US" altLang="zh-TW" dirty="0" smtClean="0"/>
          </a:p>
          <a:p>
            <a:pPr>
              <a:spcBef>
                <a:spcPts val="200"/>
              </a:spcBef>
            </a:pPr>
            <a:r>
              <a:rPr lang="en-US" altLang="zh-TW" dirty="0" smtClean="0"/>
              <a:t>12.5  </a:t>
            </a:r>
            <a:r>
              <a:rPr lang="zh-TW" altLang="en-US" dirty="0" smtClean="0">
                <a:hlinkClick r:id="rId6" action="ppaction://hlinksldjump"/>
              </a:rPr>
              <a:t>綜合練習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App Inventor 2 </a:t>
            </a:r>
            <a:r>
              <a:rPr lang="zh-TW" altLang="en-US" dirty="0" smtClean="0"/>
              <a:t>主要有： </a:t>
            </a:r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加速度感測器、</a:t>
            </a:r>
            <a:r>
              <a:rPr lang="en-US" altLang="zh-TW" dirty="0" err="1" smtClean="0"/>
              <a:t>LocationSensor</a:t>
            </a:r>
            <a:r>
              <a:rPr lang="en-US" altLang="zh-TW" dirty="0" smtClean="0"/>
              <a:t>  </a:t>
            </a:r>
            <a:r>
              <a:rPr lang="zh-TW" altLang="en-US" dirty="0" smtClean="0"/>
              <a:t>位置感測器和 </a:t>
            </a:r>
            <a:r>
              <a:rPr lang="en-US" altLang="zh-TW" dirty="0" err="1" smtClean="0"/>
              <a:t>OrientationSensor</a:t>
            </a:r>
            <a:r>
              <a:rPr lang="zh-TW" altLang="en-US" dirty="0" smtClean="0"/>
              <a:t>方向感測器。</a:t>
            </a:r>
          </a:p>
          <a:p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稱為加速度感測器，可以偵測行動裝置傾斜狀況，也可以偵測 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Z </a:t>
            </a:r>
            <a:r>
              <a:rPr lang="zh-TW" altLang="en-US" dirty="0" smtClean="0"/>
              <a:t>三個軸加速度的狀態。</a:t>
            </a:r>
          </a:p>
          <a:p>
            <a:r>
              <a:rPr lang="en-US" altLang="zh-TW" dirty="0" err="1" smtClean="0"/>
              <a:t>LocationSensor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是位置感測器，其功能是偵測目前行動裝置的位置。</a:t>
            </a:r>
          </a:p>
          <a:p>
            <a:r>
              <a:rPr lang="en-US" altLang="zh-TW" dirty="0" err="1" smtClean="0"/>
              <a:t>OrientationSensor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方向感測器，它能偵測目前的方位。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感測器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12.1   </a:t>
            </a:r>
            <a:r>
              <a:rPr lang="zh-TW" altLang="en-US" dirty="0" smtClean="0"/>
              <a:t>感測器介紹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 </a:t>
            </a:r>
            <a:r>
              <a:rPr lang="zh-TW" altLang="en-US" dirty="0" smtClean="0"/>
              <a:t>主要有三種感測器： </a:t>
            </a:r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加速度感測器、</a:t>
            </a:r>
            <a:r>
              <a:rPr lang="en-US" altLang="zh-TW" dirty="0" err="1" smtClean="0"/>
              <a:t>LocationSensor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位置感測器和 </a:t>
            </a:r>
            <a:r>
              <a:rPr lang="en-US" altLang="zh-TW" dirty="0" err="1" smtClean="0"/>
              <a:t>OrientationSensor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方向感測器，這些元件都是屬於 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類別的元件。</a:t>
            </a:r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12.2   </a:t>
            </a:r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稱為加速度感測器，可以偵測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行動裝置傾斜狀況，也可以偵測 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Z </a:t>
            </a:r>
            <a:r>
              <a:rPr lang="zh-TW" altLang="en-US" dirty="0" smtClean="0"/>
              <a:t>三個軸加速度的狀態，單位是 </a:t>
            </a:r>
            <a:r>
              <a:rPr lang="en-US" altLang="zh-TW" dirty="0" smtClean="0"/>
              <a:t>m/s</a:t>
            </a:r>
            <a:r>
              <a:rPr lang="en-US" altLang="zh-TW" baseline="30000" dirty="0" smtClean="0"/>
              <a:t> 2  </a:t>
            </a:r>
            <a:r>
              <a:rPr lang="zh-TW" altLang="en-US" dirty="0" smtClean="0"/>
              <a:t>。當搖動行動裝置，會觸發 </a:t>
            </a:r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加速度感測器的 </a:t>
            </a:r>
            <a:r>
              <a:rPr lang="en-US" altLang="zh-TW" dirty="0" smtClean="0"/>
              <a:t>Shaking </a:t>
            </a:r>
            <a:r>
              <a:rPr lang="zh-TW" altLang="en-US" dirty="0" smtClean="0"/>
              <a:t>事件。</a:t>
            </a:r>
            <a:endParaRPr lang="en-US" altLang="zh-TW" dirty="0" smtClean="0"/>
          </a:p>
        </p:txBody>
      </p:sp>
      <p:grpSp>
        <p:nvGrpSpPr>
          <p:cNvPr id="2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31999" y="815082"/>
            <a:ext cx="8280000" cy="5400000"/>
          </a:xfrm>
        </p:spPr>
        <p:txBody>
          <a:bodyPr/>
          <a:lstStyle/>
          <a:p>
            <a:pPr lvl="2"/>
            <a:r>
              <a:rPr lang="zh-TW" altLang="en-US" dirty="0" smtClean="0"/>
              <a:t>認識 </a:t>
            </a:r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Z </a:t>
            </a:r>
            <a:r>
              <a:rPr lang="zh-TW" altLang="en-US" dirty="0" smtClean="0"/>
              <a:t>三個軸的值為：</a:t>
            </a:r>
          </a:p>
          <a:p>
            <a:pPr lvl="5"/>
            <a:r>
              <a:rPr lang="en-US" altLang="zh-TW" dirty="0" smtClean="0"/>
              <a:t>X </a:t>
            </a:r>
            <a:r>
              <a:rPr lang="zh-TW" altLang="en-US" dirty="0" smtClean="0"/>
              <a:t>軸：當行動裝置正面向上時， </a:t>
            </a:r>
            <a:r>
              <a:rPr lang="en-US" altLang="zh-TW" dirty="0" smtClean="0"/>
              <a:t>X </a:t>
            </a:r>
            <a:r>
              <a:rPr lang="zh-TW" altLang="en-US" dirty="0" smtClean="0"/>
              <a:t>軸的值為 </a:t>
            </a:r>
            <a:r>
              <a:rPr lang="en-US" altLang="zh-TW" dirty="0" smtClean="0"/>
              <a:t>0</a:t>
            </a:r>
            <a:r>
              <a:rPr lang="zh-TW" altLang="en-US" dirty="0" smtClean="0"/>
              <a:t>。向左傾斜 </a:t>
            </a:r>
            <a:r>
              <a:rPr lang="en-US" altLang="zh-TW" dirty="0" smtClean="0"/>
              <a:t>( </a:t>
            </a:r>
            <a:r>
              <a:rPr lang="zh-TW" altLang="en-US" dirty="0" smtClean="0"/>
              <a:t>行動裝置右方抬高 </a:t>
            </a:r>
            <a:r>
              <a:rPr lang="en-US" altLang="zh-TW" dirty="0" smtClean="0"/>
              <a:t>)</a:t>
            </a:r>
            <a:r>
              <a:rPr lang="zh-TW" altLang="en-US" dirty="0" smtClean="0"/>
              <a:t>時 </a:t>
            </a:r>
            <a:r>
              <a:rPr lang="en-US" altLang="zh-TW" dirty="0" smtClean="0"/>
              <a:t>X </a:t>
            </a:r>
            <a:r>
              <a:rPr lang="zh-TW" altLang="en-US" dirty="0" smtClean="0"/>
              <a:t>軸值會遞增，向右傾斜時 </a:t>
            </a:r>
            <a:r>
              <a:rPr lang="en-US" altLang="zh-TW" dirty="0" smtClean="0"/>
              <a:t>X </a:t>
            </a:r>
            <a:r>
              <a:rPr lang="zh-TW" altLang="en-US" dirty="0" smtClean="0"/>
              <a:t>軸值會遞減。</a:t>
            </a:r>
            <a:r>
              <a:rPr lang="en-US" altLang="zh-TW" dirty="0" smtClean="0"/>
              <a:t>X </a:t>
            </a:r>
            <a:r>
              <a:rPr lang="zh-TW" altLang="en-US" dirty="0" smtClean="0"/>
              <a:t>軸值的絕對值介於 </a:t>
            </a:r>
            <a:r>
              <a:rPr lang="en-US" altLang="zh-TW" dirty="0" smtClean="0"/>
              <a:t>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9.8  </a:t>
            </a:r>
            <a:r>
              <a:rPr lang="zh-TW" altLang="en-US" dirty="0" smtClean="0"/>
              <a:t>之間。</a:t>
            </a:r>
          </a:p>
          <a:p>
            <a:pPr lvl="5"/>
            <a:r>
              <a:rPr lang="en-US" altLang="zh-TW" dirty="0" smtClean="0"/>
              <a:t>Y </a:t>
            </a:r>
            <a:r>
              <a:rPr lang="zh-TW" altLang="en-US" dirty="0" smtClean="0"/>
              <a:t>軸：當行動裝置正面向上時， </a:t>
            </a:r>
            <a:r>
              <a:rPr lang="en-US" altLang="zh-TW" dirty="0" smtClean="0"/>
              <a:t>Y </a:t>
            </a:r>
            <a:r>
              <a:rPr lang="zh-TW" altLang="en-US" dirty="0" smtClean="0"/>
              <a:t>軸的值為 </a:t>
            </a:r>
            <a:r>
              <a:rPr lang="en-US" altLang="zh-TW" dirty="0" smtClean="0"/>
              <a:t>0</a:t>
            </a:r>
            <a:r>
              <a:rPr lang="zh-TW" altLang="en-US" dirty="0" smtClean="0"/>
              <a:t>。向下傾斜 </a:t>
            </a:r>
            <a:r>
              <a:rPr lang="en-US" altLang="zh-TW" dirty="0" smtClean="0"/>
              <a:t>( </a:t>
            </a:r>
            <a:r>
              <a:rPr lang="zh-TW" altLang="en-US" dirty="0" smtClean="0"/>
              <a:t>行動裝置上方抬高 </a:t>
            </a:r>
            <a:r>
              <a:rPr lang="en-US" altLang="zh-TW" dirty="0" smtClean="0"/>
              <a:t>)</a:t>
            </a:r>
            <a:r>
              <a:rPr lang="zh-TW" altLang="en-US" dirty="0" smtClean="0"/>
              <a:t>時 </a:t>
            </a:r>
            <a:r>
              <a:rPr lang="en-US" altLang="zh-TW" dirty="0" smtClean="0"/>
              <a:t>Y </a:t>
            </a:r>
            <a:r>
              <a:rPr lang="zh-TW" altLang="en-US" dirty="0" smtClean="0"/>
              <a:t>軸值會遞增，向上傾斜時 </a:t>
            </a:r>
            <a:r>
              <a:rPr lang="en-US" altLang="zh-TW" dirty="0" smtClean="0"/>
              <a:t>Y </a:t>
            </a:r>
            <a:r>
              <a:rPr lang="zh-TW" altLang="en-US" dirty="0" smtClean="0"/>
              <a:t>軸值會遞減。</a:t>
            </a:r>
            <a:r>
              <a:rPr lang="en-US" altLang="zh-TW" dirty="0" smtClean="0"/>
              <a:t>Y </a:t>
            </a:r>
            <a:r>
              <a:rPr lang="zh-TW" altLang="en-US" dirty="0" smtClean="0"/>
              <a:t>軸值的絕對值介於 </a:t>
            </a:r>
            <a:r>
              <a:rPr lang="en-US" altLang="zh-TW" dirty="0" smtClean="0"/>
              <a:t>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9.8  </a:t>
            </a:r>
            <a:r>
              <a:rPr lang="zh-TW" altLang="en-US" dirty="0" smtClean="0"/>
              <a:t>之間。</a:t>
            </a:r>
          </a:p>
          <a:p>
            <a:pPr lvl="5"/>
            <a:r>
              <a:rPr lang="en-US" altLang="zh-TW" dirty="0" smtClean="0"/>
              <a:t>Z </a:t>
            </a:r>
            <a:r>
              <a:rPr lang="zh-TW" altLang="en-US" dirty="0" smtClean="0"/>
              <a:t>軸：當行動裝置正面向上時，</a:t>
            </a:r>
            <a:r>
              <a:rPr lang="en-US" altLang="zh-TW" dirty="0" smtClean="0"/>
              <a:t>Z </a:t>
            </a:r>
            <a:r>
              <a:rPr lang="zh-TW" altLang="en-US" dirty="0" smtClean="0"/>
              <a:t>軸的值為 </a:t>
            </a:r>
            <a:r>
              <a:rPr lang="en-US" altLang="zh-TW" dirty="0" smtClean="0"/>
              <a:t>9.8</a:t>
            </a:r>
            <a:r>
              <a:rPr lang="zh-TW" altLang="en-US" dirty="0" smtClean="0"/>
              <a:t>；行動裝置直立時，</a:t>
            </a:r>
            <a:r>
              <a:rPr lang="en-US" altLang="zh-TW" dirty="0" smtClean="0"/>
              <a:t>Z </a:t>
            </a:r>
            <a:r>
              <a:rPr lang="zh-TW" altLang="en-US" dirty="0" smtClean="0"/>
              <a:t>軸的值為 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，當行動裝置正面向下水平靜置時，</a:t>
            </a:r>
            <a:r>
              <a:rPr lang="en-US" altLang="zh-TW" dirty="0" smtClean="0"/>
              <a:t>Z </a:t>
            </a:r>
            <a:r>
              <a:rPr lang="zh-TW" altLang="en-US" dirty="0" smtClean="0"/>
              <a:t>軸的值為 </a:t>
            </a:r>
            <a:r>
              <a:rPr lang="en-US" altLang="zh-TW" dirty="0" smtClean="0"/>
              <a:t>-9.8</a:t>
            </a:r>
            <a:r>
              <a:rPr lang="zh-TW" altLang="en-US" dirty="0" smtClean="0"/>
              <a:t>，由此可判斷手機放置的方向。此外，行動裝置向上移動時， </a:t>
            </a:r>
            <a:r>
              <a:rPr lang="en-US" altLang="zh-TW" dirty="0" smtClean="0"/>
              <a:t>Z </a:t>
            </a:r>
            <a:r>
              <a:rPr lang="zh-TW" altLang="en-US" dirty="0" smtClean="0"/>
              <a:t>軸的值會遞增，向下移動時， </a:t>
            </a:r>
            <a:r>
              <a:rPr lang="en-US" altLang="zh-TW" dirty="0" smtClean="0"/>
              <a:t>Z </a:t>
            </a:r>
            <a:r>
              <a:rPr lang="zh-TW" altLang="en-US" dirty="0" smtClean="0"/>
              <a:t>軸的值會遞減。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72008"/>
            <a:ext cx="4898268" cy="21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 smtClean="0"/>
              <a:t>AccelerometerSensor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元件常用屬性和事件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370942" cy="38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利用行動裝置的加速度感測器取得 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Z  </a:t>
            </a:r>
            <a:r>
              <a:rPr lang="zh-TW" altLang="en-US" dirty="0" smtClean="0"/>
              <a:t>軸的變化量，也可搖動行動裝置記錄搖動的次數，所有數據會顯示在最上方的標籤元件中。當行動裝置正面向上平放時，畫布上的藍色球不動，抬起行動裝置左方時，球向右移動；抬起右方時，球向左移動；抬起上方時，球向下移動；抬起下方時，球向上移動。如果將行動裝置突然向上或向下移動，則會發出碰撞音效。</a:t>
            </a:r>
            <a:r>
              <a:rPr lang="en-US" altLang="zh-TW" dirty="0" smtClean="0"/>
              <a:t>(&lt;ch12\ex_AccelerometerSensor.aia&gt;)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464347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範例：取得加速度感測器的值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00503"/>
            <a:ext cx="4392786" cy="234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12.3  </a:t>
            </a:r>
            <a:r>
              <a:rPr lang="en-US" altLang="zh-TW" dirty="0" err="1" smtClean="0"/>
              <a:t>LocationSensor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認識 </a:t>
            </a:r>
            <a:r>
              <a:rPr lang="en-US" altLang="zh-TW" dirty="0" err="1" smtClean="0"/>
              <a:t>LocationSensor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LocationSensor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元件是不可視元件，其功能是偵測目前行動裝置的位置，第一優先是使用行動裝置的 </a:t>
            </a:r>
            <a:r>
              <a:rPr lang="en-US" altLang="zh-TW" dirty="0" smtClean="0"/>
              <a:t>GPS</a:t>
            </a:r>
            <a:r>
              <a:rPr lang="zh-TW" altLang="en-US" dirty="0" smtClean="0"/>
              <a:t>，也可以使用無線網路或行動基地台來定位。</a:t>
            </a:r>
          </a:p>
          <a:p>
            <a:pPr lvl="3"/>
            <a:r>
              <a:rPr lang="en-US" altLang="zh-TW" dirty="0" err="1" smtClean="0"/>
              <a:t>LocationSensor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元件提供的位置資訊相當豐富，包括經度、緯度、海拔高度、地址等，甚至可將地址轉換為經緯度，但部分功能需視使用的行動裝置及地區是否提供而定。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 smtClean="0"/>
              <a:t>LocationSensor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元件主要屬性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20625"/>
            <a:ext cx="6507493" cy="26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20287</TotalTime>
  <Words>1251</Words>
  <Application>Microsoft Office PowerPoint</Application>
  <PresentationFormat>如螢幕大小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感測器</dc:title>
  <dc:creator>memi</dc:creator>
  <cp:keywords>ACL041000</cp:keywords>
  <cp:lastModifiedBy>memi chen</cp:lastModifiedBy>
  <cp:revision>2040</cp:revision>
  <dcterms:created xsi:type="dcterms:W3CDTF">2011-06-06T16:54:13Z</dcterms:created>
  <dcterms:modified xsi:type="dcterms:W3CDTF">2014-04-30T04:42:28Z</dcterms:modified>
</cp:coreProperties>
</file>