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739" r:id="rId2"/>
    <p:sldId id="688" r:id="rId3"/>
    <p:sldId id="633" r:id="rId4"/>
    <p:sldId id="770" r:id="rId5"/>
    <p:sldId id="773" r:id="rId6"/>
    <p:sldId id="757" r:id="rId7"/>
    <p:sldId id="772" r:id="rId8"/>
    <p:sldId id="771" r:id="rId9"/>
    <p:sldId id="780" r:id="rId10"/>
    <p:sldId id="774" r:id="rId11"/>
    <p:sldId id="775" r:id="rId12"/>
    <p:sldId id="776" r:id="rId13"/>
    <p:sldId id="785" r:id="rId14"/>
    <p:sldId id="784" r:id="rId15"/>
    <p:sldId id="783" r:id="rId16"/>
    <p:sldId id="782" r:id="rId17"/>
    <p:sldId id="781" r:id="rId18"/>
    <p:sldId id="792" r:id="rId19"/>
    <p:sldId id="777" r:id="rId20"/>
    <p:sldId id="791" r:id="rId21"/>
    <p:sldId id="790" r:id="rId22"/>
    <p:sldId id="789" r:id="rId23"/>
    <p:sldId id="793" r:id="rId24"/>
    <p:sldId id="788" r:id="rId25"/>
    <p:sldId id="794" r:id="rId26"/>
    <p:sldId id="778" r:id="rId27"/>
    <p:sldId id="787" r:id="rId28"/>
    <p:sldId id="7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文字版面配置區 8"/>
          <p:cNvSpPr txBox="1">
            <a:spLocks/>
          </p:cNvSpPr>
          <p:nvPr userDrawn="1"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範例：多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頁面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4">
              <a:buFont typeface="+mj-lt"/>
              <a:buAutoNum type="arabicPeriod" startAt="2"/>
            </a:pPr>
            <a:r>
              <a:rPr lang="zh-TW" altLang="en-US" dirty="0" smtClean="0"/>
              <a:t>尚未申請 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應用服務引擎的帳戶之前，無法建立應用程式。請先輸入行動電話號碼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加上國碼 </a:t>
            </a:r>
            <a:r>
              <a:rPr lang="en-US" altLang="zh-TW" dirty="0" smtClean="0"/>
              <a:t>886)</a:t>
            </a:r>
            <a:r>
              <a:rPr lang="zh-TW" altLang="en-US" dirty="0" smtClean="0"/>
              <a:t>，再按下 傳送驗證碼 按鈕，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將會透過簡訊傳送驗證碼到行動電話中。</a:t>
            </a:r>
          </a:p>
          <a:p>
            <a:pPr lvl="3"/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444" y="2620639"/>
            <a:ext cx="5551638" cy="230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en-US" altLang="zh-TW" dirty="0" smtClean="0"/>
              <a:t>3.  </a:t>
            </a:r>
            <a:r>
              <a:rPr lang="zh-TW" altLang="en-US" dirty="0" smtClean="0"/>
              <a:t>取得驗證碼後，即可以輸入此驗證碼後按 確認 鈕登入。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85992"/>
            <a:ext cx="5530302" cy="256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4">
              <a:buFont typeface="+mj-lt"/>
              <a:buAutoNum type="arabicPeriod" startAt="4"/>
            </a:pPr>
            <a:r>
              <a:rPr lang="zh-TW" altLang="en-US" dirty="0" smtClean="0"/>
              <a:t>完成認證後，即可以開始建立應用程式。最多可建立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個應用程式。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Application </a:t>
            </a:r>
            <a:r>
              <a:rPr lang="en-US" altLang="zh-TW" dirty="0" err="1" smtClean="0"/>
              <a:t>Identier</a:t>
            </a:r>
            <a:r>
              <a:rPr lang="en-US" altLang="zh-TW" dirty="0" smtClean="0"/>
              <a:t>: </a:t>
            </a:r>
            <a:r>
              <a:rPr lang="zh-TW" altLang="en-US" dirty="0" smtClean="0"/>
              <a:t>欄位為網域名稱。此名稱必須是唯一，可按 </a:t>
            </a:r>
            <a:r>
              <a:rPr lang="en-US" altLang="zh-TW" dirty="0" smtClean="0"/>
              <a:t>Check </a:t>
            </a:r>
            <a:r>
              <a:rPr lang="en-US" altLang="zh-TW" dirty="0" err="1" smtClean="0"/>
              <a:t>Avilablility</a:t>
            </a:r>
            <a:r>
              <a:rPr lang="en-US" altLang="zh-TW" dirty="0" smtClean="0"/>
              <a:t> </a:t>
            </a:r>
            <a:r>
              <a:rPr lang="zh-TW" altLang="en-US" dirty="0" smtClean="0"/>
              <a:t>按鈕驗證。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Application Title: </a:t>
            </a:r>
            <a:r>
              <a:rPr lang="zh-TW" altLang="en-US" dirty="0" smtClean="0"/>
              <a:t>欄位為應用程式名稱。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這裡我們以建立 「</a:t>
            </a:r>
            <a:r>
              <a:rPr lang="en-US" altLang="zh-TW" dirty="0" smtClean="0"/>
              <a:t>chiou3qorz-appinventor</a:t>
            </a:r>
            <a:r>
              <a:rPr lang="zh-TW" altLang="en-US" dirty="0" smtClean="0"/>
              <a:t>」為例，</a:t>
            </a:r>
            <a:r>
              <a:rPr lang="en-US" altLang="zh-TW" dirty="0" smtClean="0"/>
              <a:t>Application </a:t>
            </a:r>
            <a:r>
              <a:rPr lang="en-US" altLang="zh-TW" dirty="0" err="1" smtClean="0"/>
              <a:t>Identiﬁer</a:t>
            </a:r>
            <a:r>
              <a:rPr lang="en-US" altLang="zh-TW" dirty="0" smtClean="0"/>
              <a:t> 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Application Title </a:t>
            </a:r>
            <a:r>
              <a:rPr lang="zh-TW" altLang="en-US" dirty="0" smtClean="0"/>
              <a:t>欄位均輸入 「</a:t>
            </a:r>
            <a:r>
              <a:rPr lang="en-US" altLang="zh-TW" dirty="0" smtClean="0"/>
              <a:t>chiou3qorz-appinventor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149" y="3203651"/>
            <a:ext cx="5099619" cy="301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4">
              <a:buFont typeface="+mj-lt"/>
              <a:buAutoNum type="arabicPeriod" startAt="5"/>
            </a:pPr>
            <a:r>
              <a:rPr lang="zh-TW" altLang="en-US" dirty="0" smtClean="0"/>
              <a:t>輸入完成後請將捲軸往下捲動，核選  </a:t>
            </a:r>
            <a:r>
              <a:rPr lang="en-US" altLang="zh-TW" dirty="0" smtClean="0"/>
              <a:t>I accept these terms.  </a:t>
            </a:r>
            <a:r>
              <a:rPr lang="zh-TW" altLang="en-US" dirty="0" smtClean="0"/>
              <a:t>後，再按 </a:t>
            </a:r>
            <a:r>
              <a:rPr lang="en-US" altLang="zh-TW" dirty="0" smtClean="0"/>
              <a:t>Create Application </a:t>
            </a:r>
            <a:r>
              <a:rPr lang="zh-TW" altLang="en-US" dirty="0" smtClean="0"/>
              <a:t>鈕。即會出現 </a:t>
            </a:r>
            <a:r>
              <a:rPr lang="en-US" altLang="zh-TW" dirty="0" smtClean="0"/>
              <a:t>Application Registered Successfully </a:t>
            </a:r>
            <a:r>
              <a:rPr lang="zh-TW" altLang="en-US" dirty="0" smtClean="0"/>
              <a:t>畫面，代表已完成建立應用程式的動作。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11.2.3  </a:t>
            </a:r>
            <a:r>
              <a:rPr lang="zh-TW" altLang="en-US" dirty="0" smtClean="0"/>
              <a:t>安裝 </a:t>
            </a:r>
            <a:r>
              <a:rPr lang="en-US" altLang="zh-TW" dirty="0" smtClean="0"/>
              <a:t>Python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Google App Engine</a:t>
            </a:r>
          </a:p>
          <a:p>
            <a:pPr lvl="3"/>
            <a:r>
              <a:rPr lang="zh-TW" altLang="en-US" dirty="0" smtClean="0"/>
              <a:t>請依順序先安裝 </a:t>
            </a:r>
            <a:r>
              <a:rPr lang="en-US" altLang="zh-TW" dirty="0" smtClean="0"/>
              <a:t>Python</a:t>
            </a:r>
            <a:r>
              <a:rPr lang="zh-TW" altLang="en-US" dirty="0" smtClean="0"/>
              <a:t>，再安裝 </a:t>
            </a:r>
            <a:r>
              <a:rPr lang="en-US" altLang="zh-TW" dirty="0" smtClean="0"/>
              <a:t>Google App Engine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安裝 </a:t>
            </a:r>
            <a:r>
              <a:rPr lang="en-US" altLang="zh-TW" dirty="0" smtClean="0"/>
              <a:t>Python</a:t>
            </a:r>
          </a:p>
          <a:p>
            <a:pPr lvl="2"/>
            <a:r>
              <a:rPr lang="zh-TW" altLang="en-US" dirty="0" smtClean="0"/>
              <a:t>安裝 </a:t>
            </a:r>
            <a:r>
              <a:rPr lang="en-US" altLang="zh-TW" dirty="0" err="1" smtClean="0"/>
              <a:t>GoogleAppEngine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接著再安裝 </a:t>
            </a:r>
            <a:r>
              <a:rPr lang="en-US" altLang="zh-TW" dirty="0" smtClean="0"/>
              <a:t>Google App Engine</a:t>
            </a:r>
            <a:r>
              <a:rPr lang="zh-TW" altLang="en-US" dirty="0" smtClean="0"/>
              <a:t>，點選 </a:t>
            </a:r>
            <a:r>
              <a:rPr lang="en-US" altLang="zh-TW" dirty="0" smtClean="0"/>
              <a:t>&lt;GoogleAppEngine-1.9.0.msi&gt;  </a:t>
            </a:r>
            <a:r>
              <a:rPr lang="zh-TW" altLang="en-US" dirty="0" smtClean="0"/>
              <a:t>開始安裝，按 </a:t>
            </a:r>
            <a:r>
              <a:rPr lang="en-US" altLang="zh-TW" dirty="0" smtClean="0"/>
              <a:t>Next </a:t>
            </a:r>
            <a:r>
              <a:rPr lang="zh-TW" altLang="en-US" dirty="0" smtClean="0"/>
              <a:t>鈕選擇預設值，並使用預設的路徑 </a:t>
            </a:r>
            <a:r>
              <a:rPr lang="en-US" altLang="zh-TW" dirty="0" smtClean="0"/>
              <a:t>&lt;C:\Program Files (x86)\Google\</a:t>
            </a:r>
            <a:r>
              <a:rPr lang="en-US" altLang="zh-TW" dirty="0" err="1" smtClean="0"/>
              <a:t>google_appengine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。安裝時間約需數分鐘，請耐心稍候。     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11.2.4  </a:t>
            </a:r>
            <a:r>
              <a:rPr lang="zh-TW" altLang="en-US" dirty="0" smtClean="0"/>
              <a:t>使用 </a:t>
            </a:r>
            <a:r>
              <a:rPr lang="en-US" altLang="zh-TW" dirty="0" smtClean="0"/>
              <a:t>Google App Engine</a:t>
            </a:r>
          </a:p>
          <a:p>
            <a:pPr lvl="3"/>
            <a:r>
              <a:rPr lang="zh-TW" altLang="en-US" dirty="0" smtClean="0"/>
              <a:t>完成 </a:t>
            </a:r>
            <a:r>
              <a:rPr lang="en-US" altLang="zh-TW" dirty="0" smtClean="0"/>
              <a:t>Google App Engine </a:t>
            </a:r>
            <a:r>
              <a:rPr lang="zh-TW" altLang="en-US" dirty="0" smtClean="0"/>
              <a:t>安裝後，即可啟動 </a:t>
            </a:r>
            <a:r>
              <a:rPr lang="en-US" altLang="zh-TW" dirty="0" smtClean="0"/>
              <a:t>Google App Engine</a:t>
            </a:r>
            <a:r>
              <a:rPr lang="zh-TW" altLang="en-US" dirty="0" smtClean="0"/>
              <a:t>，並加入下載的專題 </a:t>
            </a:r>
            <a:r>
              <a:rPr lang="en-US" altLang="zh-TW" dirty="0" smtClean="0"/>
              <a:t>&lt;</a:t>
            </a:r>
            <a:r>
              <a:rPr lang="en-US" altLang="zh-TW" dirty="0" err="1" smtClean="0"/>
              <a:t>customtinywebdb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啟動 </a:t>
            </a:r>
            <a:r>
              <a:rPr lang="en-US" altLang="zh-TW" dirty="0" err="1" smtClean="0"/>
              <a:t>GoogleAppEngine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請點選 開始 </a:t>
            </a:r>
            <a:r>
              <a:rPr lang="en-US" altLang="zh-TW" dirty="0" smtClean="0"/>
              <a:t>/ </a:t>
            </a:r>
            <a:r>
              <a:rPr lang="zh-TW" altLang="en-US" dirty="0" smtClean="0"/>
              <a:t>所有程式 </a:t>
            </a:r>
            <a:r>
              <a:rPr lang="en-US" altLang="zh-TW" dirty="0" smtClean="0"/>
              <a:t>/ Google App Engine Launcher </a:t>
            </a:r>
            <a:r>
              <a:rPr lang="zh-TW" altLang="en-US" dirty="0" smtClean="0"/>
              <a:t>，啟動 </a:t>
            </a:r>
            <a:r>
              <a:rPr lang="en-US" altLang="zh-TW" dirty="0" smtClean="0"/>
              <a:t>Google App Engine</a:t>
            </a:r>
            <a:r>
              <a:rPr lang="zh-TW" altLang="en-US" dirty="0" smtClean="0"/>
              <a:t>。請先執行 </a:t>
            </a:r>
            <a:r>
              <a:rPr lang="en-US" altLang="zh-TW" dirty="0" smtClean="0"/>
              <a:t>Edit / Preferences</a:t>
            </a:r>
            <a:r>
              <a:rPr lang="zh-TW" altLang="en-US" dirty="0" smtClean="0"/>
              <a:t>，設定 </a:t>
            </a:r>
            <a:r>
              <a:rPr lang="en-US" altLang="zh-TW" dirty="0" smtClean="0"/>
              <a:t>Python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Google App Engine </a:t>
            </a:r>
            <a:r>
              <a:rPr lang="zh-TW" altLang="en-US" dirty="0" smtClean="0"/>
              <a:t>的路徑：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071942"/>
            <a:ext cx="4124866" cy="196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4">
              <a:buFont typeface="+mj-lt"/>
              <a:buAutoNum type="arabicPeriod" startAt="2"/>
            </a:pPr>
            <a:r>
              <a:rPr lang="zh-TW" altLang="en-US" dirty="0" smtClean="0"/>
              <a:t>設 定 </a:t>
            </a:r>
            <a:r>
              <a:rPr lang="en-US" altLang="zh-TW" dirty="0" smtClean="0"/>
              <a:t>Python Path  </a:t>
            </a:r>
            <a:r>
              <a:rPr lang="zh-TW" altLang="en-US" dirty="0" smtClean="0"/>
              <a:t>欄 位 值 為「</a:t>
            </a:r>
            <a:r>
              <a:rPr lang="en-US" altLang="zh-TW" dirty="0" smtClean="0"/>
              <a:t>C:\Python27\python.exe</a:t>
            </a:r>
            <a:r>
              <a:rPr lang="zh-TW" altLang="en-US" dirty="0" smtClean="0"/>
              <a:t>」，</a:t>
            </a:r>
            <a:r>
              <a:rPr lang="en-US" altLang="zh-TW" dirty="0" smtClean="0"/>
              <a:t>App Engine SDK </a:t>
            </a:r>
            <a:r>
              <a:rPr lang="zh-TW" altLang="en-US" dirty="0" smtClean="0"/>
              <a:t>欄位值為「</a:t>
            </a:r>
            <a:r>
              <a:rPr lang="en-US" altLang="zh-TW" dirty="0" smtClean="0"/>
              <a:t>C:\Program Files (x86)\Google\</a:t>
            </a:r>
            <a:r>
              <a:rPr lang="en-US" altLang="zh-TW" dirty="0" err="1" smtClean="0"/>
              <a:t>google_appengine</a:t>
            </a:r>
            <a:r>
              <a:rPr lang="zh-TW" altLang="en-US" dirty="0" smtClean="0"/>
              <a:t>」，按 </a:t>
            </a:r>
            <a:r>
              <a:rPr lang="en-US" altLang="zh-TW" dirty="0" smtClean="0"/>
              <a:t>OK </a:t>
            </a:r>
            <a:r>
              <a:rPr lang="zh-TW" altLang="en-US" dirty="0" smtClean="0"/>
              <a:t>鈕完成設定。</a:t>
            </a: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r>
              <a:rPr lang="zh-TW" altLang="en-US" dirty="0" smtClean="0"/>
              <a:t>關閉 </a:t>
            </a:r>
            <a:r>
              <a:rPr lang="en-US" altLang="zh-TW" dirty="0" smtClean="0"/>
              <a:t>Google App Engine Launcher </a:t>
            </a:r>
            <a:r>
              <a:rPr lang="zh-TW" altLang="en-US" dirty="0" smtClean="0"/>
              <a:t>後再重新開啟，就能正常執行了。請重新啟動 </a:t>
            </a:r>
            <a:r>
              <a:rPr lang="en-US" altLang="zh-TW" dirty="0" smtClean="0"/>
              <a:t>Google App Engine Launcher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14554"/>
            <a:ext cx="4071966" cy="25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加入下載的專題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點 選 </a:t>
            </a:r>
            <a:r>
              <a:rPr lang="en-US" altLang="zh-TW" dirty="0" smtClean="0"/>
              <a:t>File / Add Existing Application</a:t>
            </a:r>
            <a:r>
              <a:rPr lang="zh-TW" altLang="en-US" dirty="0" smtClean="0"/>
              <a:t>。 將 </a:t>
            </a:r>
            <a:r>
              <a:rPr lang="en-US" altLang="zh-TW" dirty="0" smtClean="0"/>
              <a:t>Application Path:  </a:t>
            </a:r>
            <a:r>
              <a:rPr lang="zh-TW" altLang="en-US" dirty="0" smtClean="0"/>
              <a:t>欄 位 路 徑 指 到</a:t>
            </a:r>
            <a:r>
              <a:rPr lang="en-US" altLang="zh-TW" dirty="0" smtClean="0"/>
              <a:t>&lt;customtinywebdb.zip&gt; </a:t>
            </a:r>
            <a:r>
              <a:rPr lang="zh-TW" altLang="en-US" dirty="0" smtClean="0"/>
              <a:t>解壓後產生的 </a:t>
            </a:r>
            <a:r>
              <a:rPr lang="en-US" altLang="zh-TW" dirty="0" smtClean="0"/>
              <a:t>&lt;</a:t>
            </a:r>
            <a:r>
              <a:rPr lang="en-US" altLang="zh-TW" dirty="0" err="1" smtClean="0"/>
              <a:t>customtinywebdb</a:t>
            </a:r>
            <a:r>
              <a:rPr lang="en-US" altLang="zh-TW" dirty="0" smtClean="0"/>
              <a:t>&gt; </a:t>
            </a:r>
            <a:r>
              <a:rPr lang="zh-TW" altLang="en-US" dirty="0" smtClean="0"/>
              <a:t>資料夾，</a:t>
            </a:r>
            <a:r>
              <a:rPr lang="en-US" altLang="zh-TW" dirty="0" smtClean="0"/>
              <a:t>Port:  </a:t>
            </a:r>
            <a:r>
              <a:rPr lang="zh-TW" altLang="en-US" dirty="0" smtClean="0"/>
              <a:t>欄使用預設的「</a:t>
            </a:r>
            <a:r>
              <a:rPr lang="en-US" altLang="zh-TW" dirty="0" smtClean="0"/>
              <a:t>8080</a:t>
            </a:r>
            <a:r>
              <a:rPr lang="zh-TW" altLang="en-US" dirty="0" smtClean="0"/>
              <a:t>」、 </a:t>
            </a:r>
            <a:r>
              <a:rPr lang="en-US" altLang="zh-TW" dirty="0" smtClean="0"/>
              <a:t>Admin Port: </a:t>
            </a:r>
            <a:r>
              <a:rPr lang="zh-TW" altLang="en-US" dirty="0" smtClean="0"/>
              <a:t>欄使用預設的「</a:t>
            </a:r>
            <a:r>
              <a:rPr lang="en-US" altLang="zh-TW" dirty="0" smtClean="0"/>
              <a:t>8000</a:t>
            </a:r>
            <a:r>
              <a:rPr lang="zh-TW" altLang="en-US" dirty="0" smtClean="0"/>
              <a:t>」然後按 </a:t>
            </a:r>
            <a:r>
              <a:rPr lang="en-US" altLang="zh-TW" dirty="0" smtClean="0"/>
              <a:t>Add  </a:t>
            </a:r>
            <a:r>
              <a:rPr lang="zh-TW" altLang="en-US" dirty="0" smtClean="0"/>
              <a:t>鈕。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197" y="3143248"/>
            <a:ext cx="402506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發佈應用程式到 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網路伺服器上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加入下載的專題後，請點選專題再按 </a:t>
            </a:r>
            <a:r>
              <a:rPr lang="en-US" altLang="zh-TW" dirty="0" smtClean="0"/>
              <a:t>Run </a:t>
            </a:r>
            <a:r>
              <a:rPr lang="zh-TW" altLang="en-US" dirty="0" smtClean="0"/>
              <a:t>鈕執行。</a:t>
            </a:r>
            <a:endParaRPr lang="en-US" altLang="zh-TW" dirty="0" smtClean="0"/>
          </a:p>
          <a:p>
            <a:pPr lvl="4"/>
            <a:endParaRPr lang="en-US" altLang="zh-TW" dirty="0" smtClean="0"/>
          </a:p>
          <a:p>
            <a:pPr lvl="4"/>
            <a:endParaRPr lang="en-US" altLang="zh-TW" dirty="0" smtClean="0"/>
          </a:p>
          <a:p>
            <a:pPr lvl="4"/>
            <a:endParaRPr lang="en-US" altLang="zh-TW" dirty="0" smtClean="0"/>
          </a:p>
          <a:p>
            <a:pPr lvl="4"/>
            <a:endParaRPr lang="en-US" altLang="zh-TW" dirty="0" smtClean="0"/>
          </a:p>
          <a:p>
            <a:pPr lvl="4"/>
            <a:r>
              <a:rPr lang="zh-TW" altLang="en-US" dirty="0" smtClean="0"/>
              <a:t>點選 </a:t>
            </a:r>
            <a:r>
              <a:rPr lang="en-US" altLang="zh-TW" dirty="0" smtClean="0"/>
              <a:t>Google App Engine </a:t>
            </a:r>
            <a:r>
              <a:rPr lang="en-US" altLang="zh-TW" dirty="0" err="1" smtClean="0"/>
              <a:t>Laucher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Edit </a:t>
            </a:r>
            <a:r>
              <a:rPr lang="zh-TW" altLang="en-US" dirty="0" smtClean="0"/>
              <a:t>鈕開啟文字編輯器，將 </a:t>
            </a:r>
            <a:r>
              <a:rPr lang="en-US" altLang="zh-TW" dirty="0" smtClean="0"/>
              <a:t>application </a:t>
            </a:r>
            <a:r>
              <a:rPr lang="zh-TW" altLang="en-US" dirty="0" smtClean="0"/>
              <a:t>後面的專題名稱由原來的「</a:t>
            </a:r>
            <a:r>
              <a:rPr lang="en-US" altLang="zh-TW" dirty="0" err="1" smtClean="0"/>
              <a:t>custontinywebdb</a:t>
            </a:r>
            <a:r>
              <a:rPr lang="zh-TW" altLang="en-US" dirty="0" smtClean="0"/>
              <a:t>」改為自己的專題名稱，本例為「</a:t>
            </a:r>
            <a:r>
              <a:rPr lang="en-US" altLang="zh-TW" dirty="0" smtClean="0"/>
              <a:t>chiou3qorz-appinventor</a:t>
            </a:r>
            <a:r>
              <a:rPr lang="zh-TW" altLang="en-US" dirty="0" smtClean="0"/>
              <a:t>」，存檔後關閉文字編輯器。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033" y="1953376"/>
            <a:ext cx="4124866" cy="125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443656"/>
            <a:ext cx="4299213" cy="162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4">
              <a:buFont typeface="+mj-lt"/>
              <a:buAutoNum type="arabicPeriod" startAt="3"/>
            </a:pPr>
            <a:r>
              <a:rPr lang="zh-TW" altLang="en-US" dirty="0" smtClean="0"/>
              <a:t>輸入「</a:t>
            </a:r>
            <a:r>
              <a:rPr lang="en-US" altLang="zh-TW" dirty="0" smtClean="0"/>
              <a:t>https://appengine.google.com/</a:t>
            </a:r>
            <a:r>
              <a:rPr lang="zh-TW" altLang="en-US" dirty="0" smtClean="0"/>
              <a:t>」進入應用程式的管理畫面，切換到</a:t>
            </a:r>
            <a:r>
              <a:rPr lang="en-US" altLang="zh-TW" dirty="0" smtClean="0"/>
              <a:t>My Applications  </a:t>
            </a:r>
            <a:r>
              <a:rPr lang="zh-TW" altLang="en-US" dirty="0" smtClean="0"/>
              <a:t>頁面，可以看到之前我們已經申請的 </a:t>
            </a:r>
            <a:r>
              <a:rPr lang="en-US" altLang="zh-TW" dirty="0" smtClean="0"/>
              <a:t>Application</a:t>
            </a:r>
            <a:r>
              <a:rPr lang="zh-TW" altLang="en-US" dirty="0" smtClean="0"/>
              <a:t>，名稱為「</a:t>
            </a:r>
            <a:r>
              <a:rPr lang="en-US" altLang="zh-TW" dirty="0" smtClean="0"/>
              <a:t>chiou3qorz-appinventor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pPr lvl="4">
              <a:buFont typeface="+mj-lt"/>
              <a:buAutoNum type="arabicPeriod" startAt="3"/>
            </a:pPr>
            <a:endParaRPr lang="en-US" altLang="zh-TW" dirty="0" smtClean="0"/>
          </a:p>
          <a:p>
            <a:pPr lvl="4">
              <a:buFont typeface="+mj-lt"/>
              <a:buAutoNum type="arabicPeriod" startAt="3"/>
            </a:pPr>
            <a:endParaRPr lang="en-US" altLang="zh-TW" dirty="0" smtClean="0"/>
          </a:p>
          <a:p>
            <a:pPr lvl="4">
              <a:buFont typeface="+mj-lt"/>
              <a:buAutoNum type="arabicPeriod" startAt="3"/>
            </a:pPr>
            <a:endParaRPr lang="en-US" altLang="zh-TW" dirty="0" smtClean="0"/>
          </a:p>
          <a:p>
            <a:pPr lvl="4">
              <a:buFont typeface="+mj-lt"/>
              <a:buAutoNum type="arabicPeriod" startAt="3"/>
            </a:pPr>
            <a:endParaRPr lang="en-US" altLang="zh-TW" dirty="0" smtClean="0"/>
          </a:p>
          <a:p>
            <a:pPr lvl="4">
              <a:buFont typeface="+mj-lt"/>
              <a:buAutoNum type="arabicPeriod" startAt="3"/>
            </a:pPr>
            <a:endParaRPr lang="en-US" altLang="zh-TW" dirty="0" smtClean="0"/>
          </a:p>
          <a:p>
            <a:pPr lvl="4">
              <a:spcBef>
                <a:spcPts val="1800"/>
              </a:spcBef>
              <a:buFont typeface="+mj-lt"/>
              <a:buAutoNum type="arabicPeriod" startAt="3"/>
            </a:pPr>
            <a:r>
              <a:rPr lang="zh-TW" altLang="en-US" dirty="0" smtClean="0"/>
              <a:t>最後再點選 </a:t>
            </a:r>
            <a:r>
              <a:rPr lang="en-US" altLang="zh-TW" dirty="0" smtClean="0"/>
              <a:t>Google App Engine </a:t>
            </a:r>
            <a:r>
              <a:rPr lang="en-US" altLang="zh-TW" dirty="0" err="1" smtClean="0"/>
              <a:t>Laucher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Deploy </a:t>
            </a:r>
            <a:r>
              <a:rPr lang="zh-TW" altLang="en-US" dirty="0" smtClean="0"/>
              <a:t>鈕，輸入 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帳號、密碼，即可將應用程式發佈到 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網路伺服器上。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397" y="2039797"/>
            <a:ext cx="4275743" cy="181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253" y="4673515"/>
            <a:ext cx="3386031" cy="161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smtClean="0"/>
              <a:t>11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/>
        <p:txBody>
          <a:bodyPr numCol="1"/>
          <a:lstStyle/>
          <a:p>
            <a:r>
              <a:rPr lang="en-US" altLang="zh-TW" dirty="0" smtClean="0"/>
              <a:t>11.1 </a:t>
            </a:r>
            <a:r>
              <a:rPr lang="en-US" altLang="zh-TW" dirty="0" err="1" smtClean="0">
                <a:hlinkClick r:id="rId2" action="ppaction://hlinksldjump"/>
              </a:rPr>
              <a:t>TinyDB</a:t>
            </a:r>
            <a:r>
              <a:rPr lang="en-US" altLang="zh-TW" dirty="0" smtClean="0">
                <a:hlinkClick r:id="rId2" action="ppaction://hlinksldjump"/>
              </a:rPr>
              <a:t> </a:t>
            </a:r>
            <a:r>
              <a:rPr lang="zh-TW" altLang="en-US" dirty="0" smtClean="0">
                <a:hlinkClick r:id="rId2" action="ppaction://hlinksldjump"/>
              </a:rPr>
              <a:t>元件</a:t>
            </a:r>
            <a:endParaRPr lang="en-US" altLang="zh-TW" dirty="0" smtClean="0"/>
          </a:p>
          <a:p>
            <a:r>
              <a:rPr lang="en-US" altLang="zh-TW" dirty="0" smtClean="0"/>
              <a:t>11.2 </a:t>
            </a:r>
            <a:r>
              <a:rPr lang="en-US" altLang="zh-TW" dirty="0" err="1" smtClean="0">
                <a:hlinkClick r:id="rId3" action="ppaction://hlinksldjump"/>
              </a:rPr>
              <a:t>TinyWebDB</a:t>
            </a:r>
            <a:r>
              <a:rPr lang="en-US" altLang="zh-TW" dirty="0" smtClean="0">
                <a:hlinkClick r:id="rId3" action="ppaction://hlinksldjump"/>
              </a:rPr>
              <a:t> </a:t>
            </a:r>
            <a:r>
              <a:rPr lang="zh-TW" altLang="en-US" dirty="0" smtClean="0">
                <a:hlinkClick r:id="rId3" action="ppaction://hlinksldjump"/>
              </a:rPr>
              <a:t>元件</a:t>
            </a:r>
            <a:endParaRPr lang="en-US" altLang="zh-TW" dirty="0" smtClean="0"/>
          </a:p>
          <a:p>
            <a:r>
              <a:rPr lang="en-US" altLang="zh-TW" dirty="0" smtClean="0"/>
              <a:t>11.3 </a:t>
            </a:r>
            <a:r>
              <a:rPr lang="zh-TW" altLang="en-US" dirty="0" smtClean="0">
                <a:hlinkClick r:id="rId4" action="ppaction://hlinksldjump"/>
              </a:rPr>
              <a:t>綜合練習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App Inventor 2  </a:t>
            </a:r>
            <a:r>
              <a:rPr lang="zh-TW" altLang="en-US" dirty="0" smtClean="0"/>
              <a:t>提供 </a:t>
            </a:r>
            <a:r>
              <a:rPr lang="en-US" altLang="zh-TW" dirty="0" err="1" smtClean="0"/>
              <a:t>TinyDB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元件將資料儲存在行動裝置內，</a:t>
            </a:r>
            <a:r>
              <a:rPr lang="en-US" altLang="zh-TW" dirty="0" err="1" smtClean="0"/>
              <a:t>TinyDB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元件並沒有任何屬性及事件，有兩個重要的方法：</a:t>
            </a:r>
            <a:r>
              <a:rPr lang="en-US" altLang="zh-TW" dirty="0" err="1" smtClean="0"/>
              <a:t>GetValue</a:t>
            </a:r>
            <a:r>
              <a:rPr lang="en-US" altLang="zh-TW" dirty="0" smtClean="0"/>
              <a:t>()  </a:t>
            </a:r>
            <a:r>
              <a:rPr lang="zh-TW" altLang="en-US" dirty="0" smtClean="0"/>
              <a:t>用於讀取資料庫中的資料，</a:t>
            </a:r>
            <a:r>
              <a:rPr lang="en-US" altLang="zh-TW" dirty="0" err="1" smtClean="0"/>
              <a:t>StoreValue</a:t>
            </a:r>
            <a:r>
              <a:rPr lang="en-US" altLang="zh-TW" dirty="0" smtClean="0"/>
              <a:t>() </a:t>
            </a:r>
            <a:r>
              <a:rPr lang="zh-TW" altLang="en-US" dirty="0" smtClean="0"/>
              <a:t>則用於將資料寫入資料庫。</a:t>
            </a:r>
          </a:p>
          <a:p>
            <a:r>
              <a:rPr lang="en-US" altLang="zh-TW" dirty="0" smtClean="0"/>
              <a:t>App Inventor 2  </a:t>
            </a:r>
            <a:r>
              <a:rPr lang="zh-TW" altLang="en-US" dirty="0" smtClean="0"/>
              <a:t>還 提 供 了 一 個 雲 端 共 用 的 </a:t>
            </a:r>
            <a:r>
              <a:rPr lang="en-US" altLang="zh-TW" dirty="0" err="1" smtClean="0"/>
              <a:t>TinyWebDB</a:t>
            </a:r>
            <a:r>
              <a:rPr lang="zh-TW" altLang="en-US" dirty="0" smtClean="0"/>
              <a:t>， 這 個 元 件 可 以 讓 你 連 結 </a:t>
            </a:r>
            <a:r>
              <a:rPr lang="en-US" altLang="zh-TW" dirty="0" smtClean="0"/>
              <a:t>Google App Engine</a:t>
            </a:r>
            <a:r>
              <a:rPr lang="zh-TW" altLang="en-US" dirty="0" smtClean="0"/>
              <a:t>，將資料儲存在網路伺服器上，進而達到資料連線、儲存，甚至是分享的效果。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500174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資料庫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4">
              <a:buFont typeface="+mj-lt"/>
              <a:buAutoNum type="arabicPeriod" startAt="5"/>
            </a:pPr>
            <a:r>
              <a:rPr lang="zh-TW" altLang="en-US" dirty="0" smtClean="0"/>
              <a:t>點選 </a:t>
            </a:r>
            <a:r>
              <a:rPr lang="en-US" altLang="zh-TW" dirty="0" smtClean="0"/>
              <a:t>Google App Engine </a:t>
            </a:r>
            <a:r>
              <a:rPr lang="en-US" altLang="zh-TW" dirty="0" err="1" smtClean="0"/>
              <a:t>Laucher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Dashboard  </a:t>
            </a:r>
            <a:r>
              <a:rPr lang="zh-TW" altLang="en-US" dirty="0" smtClean="0"/>
              <a:t>鈕，輸入 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帳號、密碼後，切換到 </a:t>
            </a:r>
            <a:r>
              <a:rPr lang="en-US" altLang="zh-TW" dirty="0" smtClean="0"/>
              <a:t>My Applications </a:t>
            </a:r>
            <a:r>
              <a:rPr lang="zh-TW" altLang="en-US" dirty="0" smtClean="0"/>
              <a:t>頁面，注意下圖最右方的 </a:t>
            </a:r>
            <a:r>
              <a:rPr lang="en-US" altLang="zh-TW" dirty="0" smtClean="0"/>
              <a:t>Status </a:t>
            </a:r>
            <a:r>
              <a:rPr lang="zh-TW" altLang="en-US" dirty="0" smtClean="0"/>
              <a:t>欄位，顯示「</a:t>
            </a:r>
            <a:r>
              <a:rPr lang="en-US" altLang="zh-TW" dirty="0" smtClean="0"/>
              <a:t>Running</a:t>
            </a:r>
            <a:r>
              <a:rPr lang="zh-TW" altLang="en-US" dirty="0" smtClean="0"/>
              <a:t>」就表示發佈成功，可以開始使用網路伺服器了！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769" y="2428868"/>
            <a:ext cx="5982627" cy="256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連結到自己的網路伺服器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發佈完成後，即可以輸入 「</a:t>
            </a:r>
            <a:r>
              <a:rPr lang="en-US" altLang="zh-TW" dirty="0" smtClean="0"/>
              <a:t>http://chiou3qorz-appinventor.appspot.com</a:t>
            </a:r>
            <a:r>
              <a:rPr lang="zh-TW" altLang="en-US" dirty="0" smtClean="0"/>
              <a:t>」，連結到自己的網路伺服器。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按 </a:t>
            </a:r>
            <a:r>
              <a:rPr lang="en-US" altLang="zh-TW" dirty="0" err="1" smtClean="0"/>
              <a:t>storevalue</a:t>
            </a:r>
            <a:r>
              <a:rPr lang="en-US" altLang="zh-TW" dirty="0" smtClean="0"/>
              <a:t>  </a:t>
            </a:r>
            <a:r>
              <a:rPr lang="zh-TW" altLang="en-US" dirty="0" smtClean="0"/>
              <a:t>連結可建立資料，</a:t>
            </a:r>
            <a:r>
              <a:rPr lang="en-US" altLang="zh-TW" dirty="0" err="1" smtClean="0"/>
              <a:t>TinyWebDB</a:t>
            </a:r>
            <a:r>
              <a:rPr lang="en-US" altLang="zh-TW" dirty="0" smtClean="0"/>
              <a:t>  </a:t>
            </a:r>
            <a:r>
              <a:rPr lang="zh-TW" altLang="en-US" dirty="0" smtClean="0"/>
              <a:t>的資料是以「名稱 </a:t>
            </a:r>
            <a:r>
              <a:rPr lang="en-US" altLang="zh-TW" dirty="0" smtClean="0"/>
              <a:t>(Tag) -  </a:t>
            </a:r>
            <a:r>
              <a:rPr lang="zh-TW" altLang="en-US" dirty="0" smtClean="0"/>
              <a:t>值</a:t>
            </a:r>
            <a:r>
              <a:rPr lang="en-US" altLang="zh-TW" dirty="0" smtClean="0"/>
              <a:t>(Value)</a:t>
            </a:r>
            <a:r>
              <a:rPr lang="zh-TW" altLang="en-US" dirty="0" smtClean="0"/>
              <a:t>」儲存。例如輸入一筆測試資料：左圖為輸入畫面，輸入後按 </a:t>
            </a:r>
            <a:r>
              <a:rPr lang="en-US" altLang="zh-TW" dirty="0" smtClean="0"/>
              <a:t>Store a value </a:t>
            </a:r>
            <a:r>
              <a:rPr lang="zh-TW" altLang="en-US" dirty="0" smtClean="0"/>
              <a:t>鈕，在下一個頁面按 </a:t>
            </a:r>
            <a:r>
              <a:rPr lang="en-US" altLang="zh-TW" dirty="0" smtClean="0"/>
              <a:t>Return to Game Server Main Page </a:t>
            </a:r>
            <a:r>
              <a:rPr lang="zh-TW" altLang="en-US" dirty="0" smtClean="0"/>
              <a:t>連結回到管理主頁面，右圖為建立的資料畫面。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085" y="3428998"/>
            <a:ext cx="5975311" cy="298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4">
              <a:buFont typeface="+mj-lt"/>
              <a:buAutoNum type="arabicPeriod" startAt="3"/>
            </a:pPr>
            <a:r>
              <a:rPr lang="zh-TW" altLang="en-US" dirty="0" smtClean="0"/>
              <a:t>如果建立的資料很多時，可點按 </a:t>
            </a:r>
            <a:r>
              <a:rPr lang="en-US" altLang="zh-TW" dirty="0" err="1" smtClean="0"/>
              <a:t>getvalue</a:t>
            </a:r>
            <a:r>
              <a:rPr lang="en-US" altLang="zh-TW" dirty="0" smtClean="0"/>
              <a:t> </a:t>
            </a:r>
            <a:r>
              <a:rPr lang="zh-TW" altLang="en-US" dirty="0" smtClean="0"/>
              <a:t>連結搜尋資料：輸入要查詢的資料名稱，就會顯示該名稱的資料內容。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71744"/>
            <a:ext cx="4903023" cy="17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11.2.5  </a:t>
            </a:r>
            <a:r>
              <a:rPr lang="zh-TW" altLang="en-US" dirty="0" smtClean="0"/>
              <a:t>在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使用網路伺服器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在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中要使用上述建立的網路伺服器，只要設定 </a:t>
            </a:r>
            <a:r>
              <a:rPr lang="en-US" altLang="zh-TW" dirty="0" err="1" smtClean="0"/>
              <a:t>TinyWebDB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 </a:t>
            </a:r>
            <a:r>
              <a:rPr lang="en-US" altLang="zh-TW" dirty="0" err="1" smtClean="0"/>
              <a:t>ServiceURL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屬性值為 「</a:t>
            </a:r>
            <a:r>
              <a:rPr lang="en-US" altLang="zh-TW" dirty="0" smtClean="0"/>
              <a:t>http://chiou3qorz-appinventor.appspot.com</a:t>
            </a:r>
            <a:r>
              <a:rPr lang="zh-TW" altLang="en-US" dirty="0" smtClean="0"/>
              <a:t>」即可。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>
              <a:spcBef>
                <a:spcPts val="1800"/>
              </a:spcBef>
            </a:pPr>
            <a:r>
              <a:rPr lang="zh-TW" altLang="en-US" dirty="0" smtClean="0"/>
              <a:t>使用 </a:t>
            </a:r>
            <a:r>
              <a:rPr lang="en-US" altLang="zh-TW" dirty="0" err="1" smtClean="0"/>
              <a:t>TinyWebDB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 </a:t>
            </a:r>
            <a:r>
              <a:rPr lang="en-US" altLang="zh-TW" dirty="0" err="1" smtClean="0"/>
              <a:t>StoreValue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方法可以用程式拼塊進行資料儲存：</a:t>
            </a:r>
            <a:r>
              <a:rPr lang="en-US" altLang="zh-TW" dirty="0" smtClean="0"/>
              <a:t>tag </a:t>
            </a:r>
            <a:r>
              <a:rPr lang="zh-TW" altLang="en-US" dirty="0" smtClean="0"/>
              <a:t>參數為資料名稱，</a:t>
            </a:r>
            <a:r>
              <a:rPr lang="en-US" altLang="zh-TW" dirty="0" err="1" smtClean="0"/>
              <a:t>valueToStore</a:t>
            </a:r>
            <a:r>
              <a:rPr lang="en-US" altLang="zh-TW" dirty="0" smtClean="0"/>
              <a:t> </a:t>
            </a:r>
            <a:r>
              <a:rPr lang="zh-TW" altLang="en-US" dirty="0" smtClean="0"/>
              <a:t>參數為資料內容。例如按下 </a:t>
            </a:r>
            <a:r>
              <a:rPr lang="en-US" altLang="zh-TW" dirty="0" err="1" smtClean="0"/>
              <a:t>ButtonSave</a:t>
            </a:r>
            <a:r>
              <a:rPr lang="en-US" altLang="zh-TW" dirty="0" smtClean="0"/>
              <a:t> </a:t>
            </a:r>
            <a:r>
              <a:rPr lang="zh-TW" altLang="en-US" dirty="0" smtClean="0"/>
              <a:t>鈕就建立名稱為「</a:t>
            </a:r>
            <a:r>
              <a:rPr lang="en-US" altLang="zh-TW" dirty="0" err="1" smtClean="0"/>
              <a:t>chiou_ID</a:t>
            </a:r>
            <a:r>
              <a:rPr lang="zh-TW" altLang="en-US" dirty="0" smtClean="0"/>
              <a:t>」、內容為「</a:t>
            </a:r>
            <a:r>
              <a:rPr lang="en-US" altLang="zh-TW" dirty="0" smtClean="0"/>
              <a:t>Ironman</a:t>
            </a:r>
            <a:r>
              <a:rPr lang="zh-TW" altLang="en-US" dirty="0" smtClean="0"/>
              <a:t>」資料的程式拼塊為：</a:t>
            </a:r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789" y="2571744"/>
            <a:ext cx="3888037" cy="13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161" y="5108311"/>
            <a:ext cx="2977292" cy="89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讀取資料是使用 </a:t>
            </a:r>
            <a:r>
              <a:rPr lang="en-US" altLang="zh-TW" dirty="0" err="1" smtClean="0"/>
              <a:t>GetValue</a:t>
            </a:r>
            <a:r>
              <a:rPr lang="en-US" altLang="zh-TW" dirty="0" smtClean="0"/>
              <a:t>  </a:t>
            </a:r>
            <a:r>
              <a:rPr lang="zh-TW" altLang="en-US" dirty="0" smtClean="0"/>
              <a:t>方法：</a:t>
            </a:r>
            <a:r>
              <a:rPr lang="en-US" altLang="zh-TW" dirty="0" smtClean="0"/>
              <a:t>tag  </a:t>
            </a:r>
            <a:r>
              <a:rPr lang="zh-TW" altLang="en-US" dirty="0" smtClean="0"/>
              <a:t>參數為要讀取的資料名稱，例如按下 </a:t>
            </a:r>
            <a:r>
              <a:rPr lang="en-US" altLang="zh-TW" dirty="0" err="1" smtClean="0"/>
              <a:t>ButtonShow</a:t>
            </a:r>
            <a:r>
              <a:rPr lang="en-US" altLang="zh-TW" dirty="0" smtClean="0"/>
              <a:t> </a:t>
            </a:r>
            <a:r>
              <a:rPr lang="zh-TW" altLang="en-US" dirty="0" smtClean="0"/>
              <a:t>鈕就讀取名稱為「</a:t>
            </a:r>
            <a:r>
              <a:rPr lang="en-US" altLang="zh-TW" dirty="0" err="1" smtClean="0"/>
              <a:t>chiou_ID</a:t>
            </a:r>
            <a:r>
              <a:rPr lang="zh-TW" altLang="en-US" dirty="0" smtClean="0"/>
              <a:t>」資料的程式拼塊為：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首先由 </a:t>
            </a:r>
            <a:r>
              <a:rPr lang="en-US" altLang="zh-TW" dirty="0" err="1" smtClean="0"/>
              <a:t>tagFromWebDB</a:t>
            </a:r>
            <a:r>
              <a:rPr lang="en-US" altLang="zh-TW" dirty="0" smtClean="0"/>
              <a:t> </a:t>
            </a:r>
            <a:r>
              <a:rPr lang="zh-TW" altLang="en-US" dirty="0" smtClean="0"/>
              <a:t>參數值判斷讀取的資料名稱是否為「</a:t>
            </a:r>
            <a:r>
              <a:rPr lang="en-US" altLang="zh-TW" dirty="0" err="1" smtClean="0"/>
              <a:t>chiou_ID</a:t>
            </a:r>
            <a:r>
              <a:rPr lang="zh-TW" altLang="en-US" dirty="0" smtClean="0"/>
              <a:t>」，如果是，就將資料內容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valueFromWebDB</a:t>
            </a:r>
            <a:r>
              <a:rPr lang="en-US" altLang="zh-TW" dirty="0" smtClean="0"/>
              <a:t> </a:t>
            </a:r>
            <a:r>
              <a:rPr lang="zh-TW" altLang="en-US" dirty="0" smtClean="0"/>
              <a:t>參數值 </a:t>
            </a:r>
            <a:r>
              <a:rPr lang="en-US" altLang="zh-TW" dirty="0" smtClean="0"/>
              <a:t>) </a:t>
            </a:r>
            <a:r>
              <a:rPr lang="zh-TW" altLang="en-US" dirty="0" smtClean="0"/>
              <a:t>顯示於 </a:t>
            </a:r>
            <a:r>
              <a:rPr lang="en-US" altLang="zh-TW" dirty="0" smtClean="0"/>
              <a:t>Label1 </a:t>
            </a:r>
            <a:r>
              <a:rPr lang="zh-TW" altLang="en-US" dirty="0" smtClean="0"/>
              <a:t>元件中。</a:t>
            </a:r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14554"/>
            <a:ext cx="3328423" cy="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86130"/>
            <a:ext cx="4190399" cy="129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輸入姓名、密碼後按 儲存 鈕可以將資料以 </a:t>
            </a:r>
            <a:r>
              <a:rPr lang="en-US" altLang="zh-TW" dirty="0" err="1" smtClean="0"/>
              <a:t>TinyWebDB</a:t>
            </a:r>
            <a:r>
              <a:rPr lang="en-US" altLang="zh-TW" dirty="0" smtClean="0"/>
              <a:t> </a:t>
            </a:r>
            <a:r>
              <a:rPr lang="zh-TW" altLang="en-US" dirty="0" smtClean="0"/>
              <a:t>儲存在雲端資料庫並顯示儲存成功訊息。姓名、密碼的標籤名稱分別是「</a:t>
            </a:r>
            <a:r>
              <a:rPr lang="en-US" altLang="zh-TW" dirty="0" smtClean="0"/>
              <a:t>name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password</a:t>
            </a:r>
            <a:r>
              <a:rPr lang="zh-TW" altLang="en-US" dirty="0" smtClean="0"/>
              <a:t>」，如果未輸入資料則不會儲存。也可以輸入標籤名稱後，按下 讀取資料 鈕顯示該標籤名稱所儲存的資料內容，如果標籤名稱是「</a:t>
            </a:r>
            <a:r>
              <a:rPr lang="en-US" altLang="zh-TW" dirty="0" smtClean="0"/>
              <a:t>password</a:t>
            </a:r>
            <a:r>
              <a:rPr lang="zh-TW" altLang="en-US" dirty="0" smtClean="0"/>
              <a:t>」，則將資料以「*****」符號顯示。</a:t>
            </a:r>
            <a:r>
              <a:rPr lang="en-US" altLang="zh-TW" dirty="0" smtClean="0"/>
              <a:t>(&lt;ch11\ex_TinyWebDB.aia&gt;)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5572164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範例：使用 </a:t>
            </a:r>
            <a:r>
              <a:rPr lang="en-US" altLang="zh-TW" dirty="0" err="1" smtClean="0"/>
              <a:t>TinyWebDB</a:t>
            </a:r>
            <a:r>
              <a:rPr lang="en-US" altLang="zh-TW" dirty="0" smtClean="0"/>
              <a:t> </a:t>
            </a:r>
            <a:r>
              <a:rPr lang="zh-TW" altLang="en-US" dirty="0" smtClean="0"/>
              <a:t>儲存資料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688242"/>
            <a:ext cx="6234392" cy="17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11.3 </a:t>
            </a:r>
            <a:r>
              <a:rPr lang="zh-TW" altLang="en-US" dirty="0" smtClean="0"/>
              <a:t>綜合練習     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                         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輸入 </a:t>
            </a:r>
            <a:r>
              <a:rPr lang="en-US" altLang="zh-TW" dirty="0" smtClean="0"/>
              <a:t>e-mail </a:t>
            </a:r>
            <a:r>
              <a:rPr lang="zh-TW" altLang="en-US" dirty="0" smtClean="0"/>
              <a:t>後按 新增 鈕可以將資料以清單方式儲存在雲端資料庫中，並顯示儲存成功訊息，如果未輸入資料或 </a:t>
            </a:r>
            <a:r>
              <a:rPr lang="en-US" altLang="zh-TW" dirty="0" smtClean="0"/>
              <a:t>e-mail </a:t>
            </a:r>
            <a:r>
              <a:rPr lang="zh-TW" altLang="en-US" dirty="0" smtClean="0"/>
              <a:t>資料重複則資料不會儲存，並顯示未輸入資料或資料重複的訊息，按下 全部清除 鈕則會清除全部清單資料。</a:t>
            </a:r>
            <a:r>
              <a:rPr lang="en-US" altLang="zh-TW" dirty="0" smtClean="0"/>
              <a:t>(&lt;ch11\ex_TinyWebDBList.aia&gt;)</a:t>
            </a:r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6" name="文字版面配置區 8"/>
          <p:cNvSpPr txBox="1">
            <a:spLocks/>
          </p:cNvSpPr>
          <p:nvPr/>
        </p:nvSpPr>
        <p:spPr>
          <a:xfrm>
            <a:off x="500034" y="1857364"/>
            <a:ext cx="6286544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範例：使用 </a:t>
            </a:r>
            <a:r>
              <a:rPr lang="en-US" altLang="zh-TW" dirty="0" err="1" smtClean="0"/>
              <a:t>TinyWebDB</a:t>
            </a:r>
            <a:r>
              <a:rPr lang="en-US" altLang="zh-TW" dirty="0" smtClean="0"/>
              <a:t> </a:t>
            </a:r>
            <a:r>
              <a:rPr lang="zh-TW" altLang="en-US" dirty="0" smtClean="0"/>
              <a:t>儲存清單資料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» </a:t>
            </a:r>
            <a:r>
              <a:rPr lang="zh-TW" altLang="en-US" dirty="0" smtClean="0"/>
              <a:t>執行情形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應用程式第一次執行，會顯示「資料庫並未建立資料 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」訊息。在 </a:t>
            </a:r>
            <a:r>
              <a:rPr lang="en-US" altLang="zh-TW" dirty="0" smtClean="0"/>
              <a:t>e-mail </a:t>
            </a:r>
            <a:r>
              <a:rPr lang="zh-TW" altLang="en-US" dirty="0" smtClean="0"/>
              <a:t>欄輸入資料後按 新增 鈕，</a:t>
            </a:r>
            <a:r>
              <a:rPr lang="en-US" altLang="zh-TW" dirty="0" smtClean="0"/>
              <a:t>e-mail </a:t>
            </a:r>
            <a:r>
              <a:rPr lang="zh-TW" altLang="en-US" dirty="0" smtClean="0"/>
              <a:t>資料會加入資料庫並在下方顯示，同時以紅色文字顯示「輸入完成 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」的訊息。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83519"/>
            <a:ext cx="4713544" cy="205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如果未輸入資料就按 新增 鈕，會顯示 「未輸入資料 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」訊息；若輸入的資料已存在，會顯示「資料重複 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」訊息，同時資料不會儲存。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>
              <a:spcBef>
                <a:spcPts val="0"/>
              </a:spcBef>
            </a:pPr>
            <a:r>
              <a:rPr lang="zh-TW" altLang="en-US" dirty="0" smtClean="0"/>
              <a:t>按 全部清除 鈕移除所有資料。將資料清除後，再執行應用程式，會顯示「共有 </a:t>
            </a:r>
            <a:r>
              <a:rPr lang="en-US" altLang="zh-TW" dirty="0" smtClean="0"/>
              <a:t>0</a:t>
            </a:r>
            <a:r>
              <a:rPr lang="zh-TW" altLang="en-US" dirty="0" smtClean="0"/>
              <a:t>筆資料 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」訊息；若建立多筆資料後重新執行應用程式時，會顯示所有資料。</a:t>
            </a:r>
          </a:p>
          <a:p>
            <a:pPr lvl="3"/>
            <a:endParaRPr lang="zh-TW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3242" y="1889139"/>
            <a:ext cx="4361898" cy="139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6843" y="4365361"/>
            <a:ext cx="4355296" cy="192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11.1 </a:t>
            </a:r>
            <a:r>
              <a:rPr lang="en-US" altLang="zh-TW" dirty="0" err="1" smtClean="0"/>
              <a:t>TinyDB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TinyDB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元件的方法</a:t>
            </a:r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650" y="2714620"/>
            <a:ext cx="6094184" cy="227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請依西元年月日格式，例如：「</a:t>
            </a:r>
            <a:r>
              <a:rPr lang="en-US" altLang="zh-TW" dirty="0" smtClean="0"/>
              <a:t>20140101</a:t>
            </a:r>
            <a:r>
              <a:rPr lang="zh-TW" altLang="en-US" dirty="0" smtClean="0"/>
              <a:t>」，輸入標籤名稱後按 查詢 鈕，如果該標籤名稱不存在，則會以此標籤名稱建立一個新的標籤，同時顯示「開新檔案 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」訊息方塊，使用者可以在編輯完內容後按 儲存文件 鈕。</a:t>
            </a:r>
            <a:r>
              <a:rPr lang="en-US" altLang="zh-TW" dirty="0" smtClean="0"/>
              <a:t>(&lt;ch11\ex_TinyDB.aia&gt;)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3571900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範例：個人小日記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381" y="3328047"/>
            <a:ext cx="5520701" cy="252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如果該標籤名稱已經存在，則會讀取該標籤資料內容，同時顯示在下方的文字方塊中。在文字方塊中輸入文字後，按下 儲存文件 鈕即可將文件儲存並顯示「儲存完畢 </a:t>
            </a:r>
            <a:r>
              <a:rPr lang="en-US" altLang="zh-TW" dirty="0" smtClean="0"/>
              <a:t>!</a:t>
            </a:r>
            <a:r>
              <a:rPr lang="zh-TW" altLang="en-US" dirty="0" smtClean="0"/>
              <a:t>」訊息方塊。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761" y="2714620"/>
            <a:ext cx="5528321" cy="250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11.2 </a:t>
            </a:r>
            <a:r>
              <a:rPr lang="en-US" altLang="zh-TW" dirty="0" err="1" smtClean="0"/>
              <a:t>TinyWebDB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預設共用的 </a:t>
            </a:r>
            <a:r>
              <a:rPr lang="en-US" altLang="zh-TW" dirty="0" err="1" smtClean="0"/>
              <a:t>TinyWebDB</a:t>
            </a:r>
            <a:r>
              <a:rPr lang="en-US" altLang="zh-TW" dirty="0" smtClean="0"/>
              <a:t> </a:t>
            </a:r>
            <a:r>
              <a:rPr lang="zh-TW" altLang="en-US" dirty="0" smtClean="0"/>
              <a:t>網址是「</a:t>
            </a:r>
            <a:r>
              <a:rPr lang="en-US" altLang="zh-TW" dirty="0" smtClean="0"/>
              <a:t>http://appinvtinywebdb.appspot.com</a:t>
            </a:r>
            <a:r>
              <a:rPr lang="zh-TW" altLang="en-US" dirty="0" smtClean="0"/>
              <a:t>」，它的限制是只能儲存 </a:t>
            </a:r>
            <a:r>
              <a:rPr lang="en-US" altLang="zh-TW" dirty="0" smtClean="0"/>
              <a:t>1000 </a:t>
            </a:r>
            <a:r>
              <a:rPr lang="zh-TW" altLang="en-US" dirty="0" smtClean="0"/>
              <a:t>筆資料。但所有開發的人若都共用這個資料庫，只要程式中的標籤與他人重複就可能清掉別人的資料，是相當危險的。我們建議您在開發時還是要自己申請 </a:t>
            </a:r>
            <a:r>
              <a:rPr lang="en-US" altLang="zh-TW" dirty="0" smtClean="0"/>
              <a:t>Google App Engine</a:t>
            </a:r>
            <a:r>
              <a:rPr lang="zh-TW" altLang="en-US" dirty="0" smtClean="0"/>
              <a:t>，設置屬於自己的資料庫。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635710"/>
          </a:xfrm>
        </p:spPr>
        <p:txBody>
          <a:bodyPr/>
          <a:lstStyle/>
          <a:p>
            <a:pPr lvl="1"/>
            <a:r>
              <a:rPr lang="en-US" altLang="zh-TW" dirty="0" smtClean="0"/>
              <a:t>11.2.1  </a:t>
            </a:r>
            <a:r>
              <a:rPr lang="zh-TW" altLang="en-US" dirty="0" smtClean="0"/>
              <a:t>下載建置 </a:t>
            </a:r>
            <a:r>
              <a:rPr lang="en-US" altLang="zh-TW" dirty="0" err="1" smtClean="0"/>
              <a:t>TinyWebDB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的相關檔案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申 請 自 己 的 網 路 伺 服 器， 首 先 必 須 下 載 </a:t>
            </a:r>
            <a:r>
              <a:rPr lang="en-US" altLang="zh-TW" dirty="0" smtClean="0"/>
              <a:t>Python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Google App Engine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customtinywebdb.zip </a:t>
            </a:r>
            <a:r>
              <a:rPr lang="zh-TW" altLang="en-US" dirty="0" smtClean="0"/>
              <a:t>三個相關的檔案。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下 載 </a:t>
            </a:r>
            <a:r>
              <a:rPr lang="en-US" altLang="zh-TW" dirty="0" smtClean="0"/>
              <a:t>Python</a:t>
            </a:r>
            <a:r>
              <a:rPr lang="zh-TW" altLang="en-US" dirty="0" smtClean="0"/>
              <a:t>：  請 連 結「</a:t>
            </a:r>
            <a:r>
              <a:rPr lang="en-US" altLang="zh-TW" dirty="0" smtClean="0"/>
              <a:t>http://www.python.org</a:t>
            </a:r>
            <a:r>
              <a:rPr lang="zh-TW" altLang="en-US" dirty="0" smtClean="0"/>
              <a:t>」， 依 作 業 系 統 下 載 適 用 的</a:t>
            </a:r>
            <a:r>
              <a:rPr lang="en-US" altLang="zh-TW" dirty="0" smtClean="0"/>
              <a:t>Python</a:t>
            </a:r>
            <a:r>
              <a:rPr lang="zh-TW" altLang="en-US" dirty="0" smtClean="0"/>
              <a:t>，這裡我們以 </a:t>
            </a:r>
            <a:r>
              <a:rPr lang="en-US" altLang="zh-TW" dirty="0" smtClean="0"/>
              <a:t>Windows 64 </a:t>
            </a:r>
            <a:r>
              <a:rPr lang="zh-TW" altLang="en-US" dirty="0" smtClean="0"/>
              <a:t>位元作業系統的「</a:t>
            </a:r>
            <a:r>
              <a:rPr lang="en-US" altLang="zh-TW" dirty="0" smtClean="0"/>
              <a:t>Python 2.7.6 Windows X86-64 Installer</a:t>
            </a:r>
            <a:r>
              <a:rPr lang="zh-TW" altLang="en-US" dirty="0" smtClean="0"/>
              <a:t>」 為 例， 下 載 的 檔 名 為 </a:t>
            </a:r>
            <a:r>
              <a:rPr lang="en-US" altLang="zh-TW" dirty="0" smtClean="0"/>
              <a:t>&lt;python-2.7.6.amd64.msi&gt;</a:t>
            </a:r>
            <a:r>
              <a:rPr lang="zh-TW" altLang="en-US" dirty="0" smtClean="0"/>
              <a:t>。 點 選 </a:t>
            </a:r>
            <a:r>
              <a:rPr lang="en-US" altLang="zh-TW" dirty="0" smtClean="0"/>
              <a:t>Downloads / Windows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 lvl="4">
              <a:buNone/>
            </a:pPr>
            <a:endParaRPr lang="en-US" altLang="zh-TW" dirty="0" smtClean="0"/>
          </a:p>
          <a:p>
            <a:pPr lvl="4">
              <a:buNone/>
            </a:pPr>
            <a:endParaRPr lang="en-US" altLang="zh-TW" dirty="0" smtClean="0"/>
          </a:p>
          <a:p>
            <a:pPr lvl="4">
              <a:buNone/>
            </a:pPr>
            <a:endParaRPr lang="en-US" altLang="zh-TW" dirty="0" smtClean="0"/>
          </a:p>
          <a:p>
            <a:pPr lvl="4">
              <a:buNone/>
            </a:pPr>
            <a:endParaRPr lang="en-US" altLang="zh-TW" dirty="0" smtClean="0"/>
          </a:p>
          <a:p>
            <a:pPr lvl="4">
              <a:spcBef>
                <a:spcPts val="1200"/>
              </a:spcBef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在 </a:t>
            </a:r>
            <a:r>
              <a:rPr lang="en-US" altLang="zh-TW" dirty="0" smtClean="0"/>
              <a:t>Python Releases for Windows </a:t>
            </a:r>
            <a:r>
              <a:rPr lang="zh-TW" altLang="en-US" dirty="0" smtClean="0"/>
              <a:t>項目中選 </a:t>
            </a:r>
            <a:r>
              <a:rPr lang="en-US" altLang="zh-TW" dirty="0" smtClean="0"/>
              <a:t>Latest Python 2 Release – Python 2.7.6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27072"/>
            <a:ext cx="4143404" cy="21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4">
              <a:buFont typeface="+mj-lt"/>
              <a:buAutoNum type="arabicPeriod" startAt="2"/>
            </a:pPr>
            <a:r>
              <a:rPr lang="zh-TW" altLang="en-US" dirty="0" smtClean="0"/>
              <a:t>下 載 </a:t>
            </a:r>
            <a:r>
              <a:rPr lang="en-US" altLang="zh-TW" dirty="0" smtClean="0"/>
              <a:t>Google App Engine</a:t>
            </a:r>
            <a:r>
              <a:rPr lang="zh-TW" altLang="en-US" dirty="0" smtClean="0"/>
              <a:t>：  請 連 結「</a:t>
            </a:r>
            <a:r>
              <a:rPr lang="en-US" altLang="zh-TW" dirty="0" smtClean="0"/>
              <a:t>https://developers.google.com/appengine/downloads?hl=zh-TW</a:t>
            </a:r>
            <a:r>
              <a:rPr lang="zh-TW" altLang="en-US" dirty="0" smtClean="0"/>
              <a:t>」， 將 螢 幕 往 下 捲 動， 在 </a:t>
            </a:r>
            <a:r>
              <a:rPr lang="en-US" altLang="zh-TW" dirty="0" smtClean="0"/>
              <a:t>Google App Engine SDK for Python </a:t>
            </a:r>
            <a:r>
              <a:rPr lang="zh-TW" altLang="en-US" dirty="0" smtClean="0"/>
              <a:t>中下載 </a:t>
            </a:r>
            <a:r>
              <a:rPr lang="en-US" altLang="zh-TW" dirty="0" smtClean="0"/>
              <a:t>Windows </a:t>
            </a:r>
            <a:r>
              <a:rPr lang="zh-TW" altLang="en-US" dirty="0" smtClean="0"/>
              <a:t>版本的 </a:t>
            </a:r>
            <a:r>
              <a:rPr lang="en-US" altLang="zh-TW" dirty="0" smtClean="0"/>
              <a:t>Google App Engine</a:t>
            </a:r>
            <a:r>
              <a:rPr lang="zh-TW" altLang="en-US" dirty="0" smtClean="0"/>
              <a:t>，檔名為 </a:t>
            </a:r>
            <a:r>
              <a:rPr lang="en-US" altLang="zh-TW" dirty="0" smtClean="0"/>
              <a:t>&lt;GoogleAppEngine-1.9.0.msi&gt;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endParaRPr lang="en-US" altLang="zh-TW" dirty="0" smtClean="0"/>
          </a:p>
          <a:p>
            <a:pPr lvl="4">
              <a:buFont typeface="+mj-lt"/>
              <a:buAutoNum type="arabicPeriod" startAt="2"/>
            </a:pPr>
            <a:r>
              <a:rPr lang="zh-TW" altLang="en-US" dirty="0" smtClean="0"/>
              <a:t>下載 </a:t>
            </a:r>
            <a:r>
              <a:rPr lang="en-US" altLang="zh-TW" dirty="0" smtClean="0"/>
              <a:t>customtinywebdb.zip </a:t>
            </a:r>
            <a:r>
              <a:rPr lang="zh-TW" altLang="en-US" dirty="0" smtClean="0"/>
              <a:t>並解壓縮：  請連結「</a:t>
            </a:r>
            <a:r>
              <a:rPr lang="en-US" altLang="zh-TW" dirty="0" smtClean="0"/>
              <a:t>http://beta.appinventor.mit.edu/learn/reference/other/tinywebdbassets/customtinywebdb.zip</a:t>
            </a:r>
            <a:r>
              <a:rPr lang="zh-TW" altLang="en-US" dirty="0" smtClean="0"/>
              <a:t>」， 下 載 </a:t>
            </a:r>
            <a:r>
              <a:rPr lang="en-US" altLang="zh-TW" dirty="0" smtClean="0"/>
              <a:t>&lt;customtinywebdb.zip&gt; </a:t>
            </a:r>
            <a:r>
              <a:rPr lang="zh-TW" altLang="en-US" dirty="0" smtClean="0"/>
              <a:t>範例檔。 同時，將 </a:t>
            </a:r>
            <a:r>
              <a:rPr lang="en-US" altLang="zh-TW" dirty="0" smtClean="0"/>
              <a:t>&lt;customtinywebdb.zip&gt; </a:t>
            </a:r>
            <a:r>
              <a:rPr lang="zh-TW" altLang="en-US" dirty="0" smtClean="0"/>
              <a:t>解壓縮，解壓縮後會產生 </a:t>
            </a:r>
            <a:r>
              <a:rPr lang="en-US" altLang="zh-TW" dirty="0" smtClean="0"/>
              <a:t>&lt;</a:t>
            </a:r>
            <a:r>
              <a:rPr lang="en-US" altLang="zh-TW" dirty="0" err="1" smtClean="0"/>
              <a:t>customtinywebdb</a:t>
            </a:r>
            <a:r>
              <a:rPr lang="en-US" altLang="zh-TW" dirty="0" smtClean="0"/>
              <a:t>&gt; </a:t>
            </a:r>
            <a:r>
              <a:rPr lang="zh-TW" altLang="en-US" dirty="0" smtClean="0"/>
              <a:t>資料夾。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08812"/>
            <a:ext cx="4795123" cy="162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11.2.2  </a:t>
            </a:r>
            <a:r>
              <a:rPr lang="zh-TW" altLang="en-US" dirty="0" smtClean="0"/>
              <a:t>申請 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應用服務引擎帳戶</a:t>
            </a:r>
            <a:endParaRPr lang="en-US" altLang="zh-TW" dirty="0" smtClean="0"/>
          </a:p>
          <a:p>
            <a:pPr lvl="4">
              <a:spcBef>
                <a:spcPts val="1800"/>
              </a:spcBef>
            </a:pPr>
            <a:r>
              <a:rPr lang="zh-TW" altLang="en-US" dirty="0" smtClean="0"/>
              <a:t>請輸入「</a:t>
            </a:r>
            <a:r>
              <a:rPr lang="en-US" altLang="zh-TW" dirty="0" smtClean="0"/>
              <a:t>https://appengine.google.com/</a:t>
            </a:r>
            <a:r>
              <a:rPr lang="zh-TW" altLang="en-US" dirty="0" smtClean="0"/>
              <a:t>」 前往 </a:t>
            </a:r>
            <a:r>
              <a:rPr lang="en-US" altLang="zh-TW" dirty="0" smtClean="0"/>
              <a:t>Google App Engine </a:t>
            </a:r>
            <a:r>
              <a:rPr lang="zh-TW" altLang="en-US" dirty="0" smtClean="0"/>
              <a:t>建立應用程式，輸入 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帳號與密碼登入，按下 </a:t>
            </a:r>
            <a:r>
              <a:rPr lang="en-US" altLang="zh-TW" dirty="0" smtClean="0"/>
              <a:t>Create Application </a:t>
            </a:r>
            <a:r>
              <a:rPr lang="zh-TW" altLang="en-US" dirty="0" smtClean="0"/>
              <a:t>按鈕，建立應用程式。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444" y="3066486"/>
            <a:ext cx="5551638" cy="20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20308</TotalTime>
  <Words>1658</Words>
  <Application>Microsoft Office PowerPoint</Application>
  <PresentationFormat>如螢幕大小 (4:3)</PresentationFormat>
  <Paragraphs>112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資料庫</dc:title>
  <dc:creator>memi</dc:creator>
  <cp:keywords>ACL041000</cp:keywords>
  <cp:lastModifiedBy>memi chen</cp:lastModifiedBy>
  <cp:revision>2038</cp:revision>
  <dcterms:created xsi:type="dcterms:W3CDTF">2011-06-06T16:54:13Z</dcterms:created>
  <dcterms:modified xsi:type="dcterms:W3CDTF">2014-04-30T04:40:42Z</dcterms:modified>
</cp:coreProperties>
</file>