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739" r:id="rId2"/>
    <p:sldId id="688" r:id="rId3"/>
    <p:sldId id="633" r:id="rId4"/>
    <p:sldId id="770" r:id="rId5"/>
    <p:sldId id="773" r:id="rId6"/>
    <p:sldId id="772" r:id="rId7"/>
    <p:sldId id="757" r:id="rId8"/>
    <p:sldId id="771" r:id="rId9"/>
    <p:sldId id="780" r:id="rId10"/>
    <p:sldId id="774" r:id="rId11"/>
    <p:sldId id="781" r:id="rId12"/>
    <p:sldId id="785" r:id="rId13"/>
    <p:sldId id="775" r:id="rId14"/>
    <p:sldId id="786" r:id="rId15"/>
    <p:sldId id="779" r:id="rId16"/>
    <p:sldId id="784" r:id="rId17"/>
    <p:sldId id="783" r:id="rId18"/>
    <p:sldId id="787" r:id="rId19"/>
    <p:sldId id="782" r:id="rId20"/>
    <p:sldId id="776" r:id="rId21"/>
    <p:sldId id="777" r:id="rId22"/>
    <p:sldId id="7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路徑規劃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也可以使用 </a:t>
            </a:r>
            <a:r>
              <a:rPr lang="en-US" altLang="zh-TW" dirty="0" smtClean="0"/>
              <a:t>Google Maps </a:t>
            </a:r>
            <a:r>
              <a:rPr lang="zh-TW" altLang="en-US" dirty="0" smtClean="0"/>
              <a:t>做路徑規劃，只要設定 </a:t>
            </a:r>
            <a:r>
              <a:rPr lang="en-US" altLang="zh-TW" dirty="0" err="1" smtClean="0"/>
              <a:t>saddr</a:t>
            </a:r>
            <a:r>
              <a:rPr lang="en-US" altLang="zh-TW" dirty="0" smtClean="0"/>
              <a:t> </a:t>
            </a:r>
            <a:r>
              <a:rPr lang="zh-TW" altLang="en-US" dirty="0" smtClean="0"/>
              <a:t>為起點， </a:t>
            </a:r>
            <a:r>
              <a:rPr lang="en-US" altLang="zh-TW" dirty="0" err="1" smtClean="0"/>
              <a:t>daddr</a:t>
            </a:r>
            <a:r>
              <a:rPr lang="en-US" altLang="zh-TW" dirty="0" smtClean="0"/>
              <a:t> </a:t>
            </a:r>
            <a:r>
              <a:rPr lang="zh-TW" altLang="en-US" dirty="0" smtClean="0"/>
              <a:t>為終點即可顯示規劃的路徑。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0" y="2928937"/>
            <a:ext cx="640508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在這個範例中我們將以 </a:t>
            </a:r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元件顯示 </a:t>
            </a:r>
            <a:r>
              <a:rPr lang="en-US" altLang="zh-TW" dirty="0" smtClean="0"/>
              <a:t>Google Maps</a:t>
            </a:r>
            <a:r>
              <a:rPr lang="zh-TW" altLang="en-US" dirty="0" smtClean="0"/>
              <a:t>，也可以輸入指定的緯度、經度後，按下 地標 按鈕建立地標。</a:t>
            </a:r>
            <a:r>
              <a:rPr lang="en-US" altLang="zh-TW" dirty="0" smtClean="0"/>
              <a:t>(&lt;ch10\ex_GoogleMaps.aia&gt;)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557216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範例：指定地標的 </a:t>
            </a:r>
            <a:r>
              <a:rPr lang="en-US" altLang="zh-TW" dirty="0" smtClean="0"/>
              <a:t>Google Maps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005" y="2714620"/>
            <a:ext cx="2194565" cy="31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10.3 Web </a:t>
            </a:r>
            <a:r>
              <a:rPr lang="zh-TW" altLang="en-US" dirty="0" smtClean="0"/>
              <a:t>元件           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設定讀取網頁的 </a:t>
            </a:r>
            <a:r>
              <a:rPr lang="en-US" altLang="zh-TW" dirty="0" err="1" smtClean="0"/>
              <a:t>Url</a:t>
            </a:r>
            <a:r>
              <a:rPr lang="zh-TW" altLang="en-US" dirty="0" smtClean="0"/>
              <a:t>  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例如：以 </a:t>
            </a:r>
            <a:r>
              <a:rPr lang="en-US" altLang="zh-TW" dirty="0" smtClean="0"/>
              <a:t>Web </a:t>
            </a:r>
            <a:r>
              <a:rPr lang="zh-TW" altLang="en-US" dirty="0" smtClean="0"/>
              <a:t>元件讀取 「文淵閣工作室」網站原始碼， </a:t>
            </a:r>
            <a:r>
              <a:rPr lang="en-US" altLang="zh-TW" dirty="0" err="1" smtClean="0"/>
              <a:t>Url</a:t>
            </a:r>
            <a:r>
              <a:rPr lang="en-US" altLang="zh-TW" dirty="0" smtClean="0"/>
              <a:t> </a:t>
            </a:r>
            <a:r>
              <a:rPr lang="zh-TW" altLang="en-US" dirty="0" smtClean="0"/>
              <a:t>網址請設定為 「</a:t>
            </a:r>
            <a:r>
              <a:rPr lang="en-US" altLang="zh-TW" dirty="0" smtClean="0"/>
              <a:t>http://www.e-happy.com.tw/</a:t>
            </a:r>
            <a:r>
              <a:rPr lang="zh-TW" altLang="en-US" dirty="0" smtClean="0"/>
              <a:t>」。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253" y="3286124"/>
            <a:ext cx="3839573" cy="263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以 </a:t>
            </a:r>
            <a:r>
              <a:rPr lang="en-US" altLang="zh-TW" dirty="0" smtClean="0"/>
              <a:t>Get </a:t>
            </a:r>
            <a:r>
              <a:rPr lang="zh-TW" altLang="en-US" dirty="0" smtClean="0"/>
              <a:t>方法傳遞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/>
            <a:r>
              <a:rPr lang="en-US" altLang="zh-TW" dirty="0" err="1" smtClean="0"/>
              <a:t>GotText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事件取得資料</a:t>
            </a:r>
          </a:p>
          <a:p>
            <a:pPr lvl="3"/>
            <a:r>
              <a:rPr lang="en-US" altLang="zh-TW" dirty="0" smtClean="0"/>
              <a:t>Get  </a:t>
            </a:r>
            <a:r>
              <a:rPr lang="zh-TW" altLang="en-US" dirty="0" smtClean="0"/>
              <a:t>方法讀取時會觸發 </a:t>
            </a:r>
            <a:r>
              <a:rPr lang="en-US" altLang="zh-TW" dirty="0" err="1" smtClean="0"/>
              <a:t>GotText</a:t>
            </a:r>
            <a:r>
              <a:rPr lang="en-US" altLang="zh-TW" dirty="0" smtClean="0"/>
              <a:t>  </a:t>
            </a:r>
            <a:r>
              <a:rPr lang="zh-TW" altLang="en-US" dirty="0" smtClean="0"/>
              <a:t>事件，並以參數 </a:t>
            </a:r>
            <a:r>
              <a:rPr lang="en-US" altLang="zh-TW" dirty="0" err="1" smtClean="0"/>
              <a:t>responseContent</a:t>
            </a:r>
            <a:r>
              <a:rPr lang="en-US" altLang="zh-TW" dirty="0" smtClean="0"/>
              <a:t>  </a:t>
            </a:r>
            <a:r>
              <a:rPr lang="zh-TW" altLang="en-US" dirty="0" smtClean="0"/>
              <a:t>取得資料，參數 </a:t>
            </a:r>
            <a:r>
              <a:rPr lang="en-US" altLang="zh-TW" dirty="0" err="1" smtClean="0"/>
              <a:t>responseType</a:t>
            </a:r>
            <a:r>
              <a:rPr lang="en-US" altLang="zh-TW" dirty="0" smtClean="0"/>
              <a:t>  </a:t>
            </a:r>
            <a:r>
              <a:rPr lang="zh-TW" altLang="en-US" dirty="0" smtClean="0"/>
              <a:t>為取得的資料型態，參數 </a:t>
            </a:r>
            <a:r>
              <a:rPr lang="en-US" altLang="zh-TW" dirty="0" err="1" smtClean="0"/>
              <a:t>responseCode</a:t>
            </a:r>
            <a:r>
              <a:rPr lang="en-US" altLang="zh-TW" dirty="0" smtClean="0"/>
              <a:t>  </a:t>
            </a:r>
            <a:r>
              <a:rPr lang="zh-TW" altLang="en-US" dirty="0" smtClean="0"/>
              <a:t>代表讀取狀態，</a:t>
            </a:r>
            <a:r>
              <a:rPr lang="en-US" altLang="zh-TW" dirty="0" err="1" smtClean="0"/>
              <a:t>responseCode</a:t>
            </a:r>
            <a:r>
              <a:rPr lang="en-US" altLang="zh-TW" dirty="0" smtClean="0"/>
              <a:t>=200 </a:t>
            </a:r>
            <a:r>
              <a:rPr lang="zh-TW" altLang="en-US" dirty="0" smtClean="0"/>
              <a:t>表示已成功取得資料。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052" y="1857364"/>
            <a:ext cx="3655016" cy="8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701477"/>
            <a:ext cx="3977649" cy="8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預設會讀取連結 「文淵閣工作室」網站的原始碼，也可以輸入指定的網址，按下載入 鈕，讀取指定網站的原始碼。</a:t>
            </a:r>
            <a:r>
              <a:rPr lang="en-US" altLang="zh-TW" dirty="0" smtClean="0"/>
              <a:t>(&lt;ch10\ex_Web.aia&gt;)</a:t>
            </a:r>
          </a:p>
          <a:p>
            <a:pPr lvl="3"/>
            <a:r>
              <a:rPr lang="zh-TW" altLang="en-US" dirty="0" smtClean="0"/>
              <a:t>左下圖輸入網址「</a:t>
            </a:r>
            <a:r>
              <a:rPr lang="en-US" altLang="zh-TW" dirty="0" smtClean="0"/>
              <a:t>http://www.ehappy.com.tw</a:t>
            </a:r>
            <a:r>
              <a:rPr lang="zh-TW" altLang="en-US" dirty="0" smtClean="0"/>
              <a:t>」讀取該網站原始碼，右下圖輸入網址「</a:t>
            </a:r>
            <a:r>
              <a:rPr lang="en-US" altLang="zh-TW" dirty="0" smtClean="0"/>
              <a:t>http://www.e-happy.com.tw/aboutehappy.txt</a:t>
            </a:r>
            <a:r>
              <a:rPr lang="zh-TW" altLang="en-US" dirty="0" smtClean="0"/>
              <a:t>」讀取該文字檔。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4572032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範例：讀取遠端資料 </a:t>
            </a:r>
            <a:r>
              <a:rPr lang="en-US" altLang="zh-TW" dirty="0" smtClean="0"/>
              <a:t>( </a:t>
            </a:r>
            <a:r>
              <a:rPr lang="zh-TW" altLang="en-US" dirty="0" smtClean="0"/>
              <a:t>文字檔 </a:t>
            </a:r>
            <a:r>
              <a:rPr lang="en-US" altLang="zh-TW" dirty="0" smtClean="0"/>
              <a:t>)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445" y="3429000"/>
            <a:ext cx="3827381" cy="25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431999" y="743644"/>
            <a:ext cx="8280000" cy="5757190"/>
          </a:xfrm>
        </p:spPr>
        <p:txBody>
          <a:bodyPr/>
          <a:lstStyle/>
          <a:p>
            <a:r>
              <a:rPr lang="en-US" altLang="zh-TW" dirty="0" smtClean="0"/>
              <a:t>10.4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>
              <a:spcBef>
                <a:spcPts val="600"/>
              </a:spcBef>
            </a:pPr>
            <a:r>
              <a:rPr lang="en-US" altLang="zh-TW" dirty="0" smtClean="0"/>
              <a:t>10.4.1 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元件簡介</a:t>
            </a:r>
            <a:endParaRPr lang="en-US" altLang="zh-TW" dirty="0" smtClean="0"/>
          </a:p>
          <a:p>
            <a:pPr lvl="2">
              <a:spcBef>
                <a:spcPts val="600"/>
              </a:spcBef>
            </a:pP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元件主要屬性和方法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5">
              <a:spcBef>
                <a:spcPts val="1200"/>
              </a:spcBef>
            </a:pPr>
            <a:r>
              <a:rPr lang="en-US" altLang="zh-TW" dirty="0" smtClean="0"/>
              <a:t>Action  </a:t>
            </a:r>
            <a:r>
              <a:rPr lang="zh-TW" altLang="en-US" dirty="0" smtClean="0"/>
              <a:t>屬 性： 許 多 手 機 內 建 功 能 可 設 定 此 屬 性 執 行， 例 如「</a:t>
            </a:r>
            <a:r>
              <a:rPr lang="en-US" altLang="zh-TW" dirty="0" err="1" smtClean="0"/>
              <a:t>android.intent.action.VIEW</a:t>
            </a:r>
            <a:r>
              <a:rPr lang="zh-TW" altLang="en-US" dirty="0" smtClean="0"/>
              <a:t>」 會 開 啟 指 定 的 網 頁、「</a:t>
            </a:r>
            <a:r>
              <a:rPr lang="en-US" altLang="zh-TW" dirty="0" err="1" smtClean="0"/>
              <a:t>android.intent.action.WEB_SEARCH</a:t>
            </a:r>
            <a:r>
              <a:rPr lang="zh-TW" altLang="en-US" dirty="0" smtClean="0"/>
              <a:t>」 可 在 網 頁 中 搜 尋 特 定 資 料、</a:t>
            </a:r>
            <a:r>
              <a:rPr lang="zh-TW" altLang="en-US" spc="-150" dirty="0" smtClean="0"/>
              <a:t>「</a:t>
            </a:r>
            <a:r>
              <a:rPr lang="en-US" altLang="zh-TW" spc="-150" dirty="0" err="1" smtClean="0"/>
              <a:t>android.settings.LOCATION_SOURCE_SETTINGS</a:t>
            </a:r>
            <a:r>
              <a:rPr lang="zh-TW" altLang="en-US" spc="-150" dirty="0" smtClean="0"/>
              <a:t>」會開啟手機的 </a:t>
            </a:r>
            <a:r>
              <a:rPr lang="en-US" altLang="zh-TW" spc="-150" dirty="0" smtClean="0"/>
              <a:t>GPS </a:t>
            </a:r>
            <a:r>
              <a:rPr lang="zh-TW" altLang="en-US" spc="-150" dirty="0" smtClean="0"/>
              <a:t>功能</a:t>
            </a:r>
            <a:r>
              <a:rPr lang="zh-TW" altLang="en-US" dirty="0" smtClean="0"/>
              <a:t>。</a:t>
            </a:r>
          </a:p>
          <a:p>
            <a:pPr lvl="5"/>
            <a:r>
              <a:rPr lang="en-US" altLang="zh-TW" dirty="0" err="1" smtClean="0"/>
              <a:t>ActivityPackage</a:t>
            </a:r>
            <a:r>
              <a:rPr lang="en-US" altLang="zh-TW" dirty="0" smtClean="0"/>
              <a:t> 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ActivityClass</a:t>
            </a:r>
            <a:r>
              <a:rPr lang="en-US" altLang="zh-TW" dirty="0" smtClean="0"/>
              <a:t>  </a:t>
            </a:r>
            <a:r>
              <a:rPr lang="zh-TW" altLang="en-US" dirty="0" smtClean="0"/>
              <a:t>屬 性： 如 果 知 道 應 用 程 式 的 </a:t>
            </a:r>
            <a:r>
              <a:rPr lang="en-US" altLang="zh-TW" dirty="0" smtClean="0"/>
              <a:t>Package name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Class name</a:t>
            </a:r>
            <a:r>
              <a:rPr lang="zh-TW" altLang="en-US" dirty="0" smtClean="0"/>
              <a:t>，可設定這兩個屬性來執行該應用程式。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545110"/>
            <a:ext cx="5214974" cy="178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en-US" altLang="zh-TW" dirty="0" smtClean="0"/>
              <a:t>10.4.2 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開啟網頁       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在版面配置區點選 </a:t>
            </a:r>
            <a:r>
              <a:rPr lang="en-US" altLang="zh-TW" dirty="0" smtClean="0"/>
              <a:t>Connectivity /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加入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元件，預設會產生 </a:t>
            </a:r>
            <a:r>
              <a:rPr lang="en-US" altLang="zh-TW" dirty="0" smtClean="0"/>
              <a:t>ActivityStarter1 </a:t>
            </a:r>
            <a:r>
              <a:rPr lang="zh-TW" altLang="en-US" dirty="0" smtClean="0"/>
              <a:t>元件。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 在 </a:t>
            </a:r>
            <a:r>
              <a:rPr lang="en-US" altLang="zh-TW" dirty="0" smtClean="0"/>
              <a:t>ActivityStarter1  </a:t>
            </a:r>
            <a:r>
              <a:rPr lang="zh-TW" altLang="en-US" dirty="0" smtClean="0"/>
              <a:t>元件屬性面板上設定：</a:t>
            </a:r>
            <a:r>
              <a:rPr lang="en-US" altLang="zh-TW" dirty="0" smtClean="0"/>
              <a:t>Action  </a:t>
            </a:r>
            <a:r>
              <a:rPr lang="zh-TW" altLang="en-US" dirty="0" smtClean="0"/>
              <a:t>屬性為「</a:t>
            </a:r>
            <a:r>
              <a:rPr lang="en-US" altLang="zh-TW" dirty="0" err="1" smtClean="0"/>
              <a:t>android.intent.action.VIEW</a:t>
            </a:r>
            <a:r>
              <a:rPr lang="en-US" altLang="zh-TW" dirty="0" smtClean="0"/>
              <a:t> </a:t>
            </a:r>
            <a:r>
              <a:rPr lang="zh-TW" altLang="en-US" dirty="0" smtClean="0"/>
              <a:t>」 代表使用瀏覽器， </a:t>
            </a:r>
            <a:r>
              <a:rPr lang="en-US" altLang="zh-TW" dirty="0" err="1" smtClean="0"/>
              <a:t>DataUri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屬性為網址。 例如：連結「雅虎奇摩」網站。</a:t>
            </a:r>
            <a:endParaRPr lang="en-US" altLang="zh-TW" dirty="0" smtClean="0"/>
          </a:p>
          <a:p>
            <a:pPr lvl="4"/>
            <a:r>
              <a:rPr lang="zh-TW" altLang="en-US" dirty="0" smtClean="0"/>
              <a:t>在程式拼塊中以 </a:t>
            </a:r>
            <a:r>
              <a:rPr lang="en-US" altLang="zh-TW" dirty="0" err="1" smtClean="0"/>
              <a:t>StartActivity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方法啟動 </a:t>
            </a:r>
            <a:r>
              <a:rPr lang="en-US" altLang="zh-TW" dirty="0" err="1" smtClean="0"/>
              <a:t>ActivityStarter</a:t>
            </a:r>
            <a:r>
              <a:rPr lang="zh-TW" altLang="en-US" dirty="0" smtClean="0"/>
              <a:t>，例如：在程式初始時啟動 </a:t>
            </a:r>
            <a:r>
              <a:rPr lang="en-US" altLang="zh-TW" dirty="0" err="1" smtClean="0"/>
              <a:t>ActivityStarter</a:t>
            </a:r>
            <a:r>
              <a:rPr lang="zh-TW" altLang="en-US" dirty="0" smtClean="0"/>
              <a:t>，完成後程式執行即會連結至「雅虎奇摩」網站。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altLang="zh-TW" dirty="0" smtClean="0"/>
              <a:t>10.4.3  </a:t>
            </a:r>
            <a:r>
              <a:rPr lang="zh-TW" altLang="en-US" dirty="0" smtClean="0"/>
              <a:t>動態設定方式開啟網頁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 如： 在 文 字 方 塊 </a:t>
            </a:r>
            <a:r>
              <a:rPr lang="en-US" altLang="zh-TW" dirty="0" err="1" smtClean="0"/>
              <a:t>TextBoxUrl</a:t>
            </a:r>
            <a:r>
              <a:rPr lang="en-US" altLang="zh-TW" dirty="0" smtClean="0"/>
              <a:t>  </a:t>
            </a:r>
            <a:r>
              <a:rPr lang="zh-TW" altLang="en-US" dirty="0" smtClean="0"/>
              <a:t>輸 入「</a:t>
            </a:r>
            <a:r>
              <a:rPr lang="en-US" altLang="zh-TW" dirty="0" smtClean="0"/>
              <a:t>http://www.e-happy.cow.tw/</a:t>
            </a:r>
            <a:r>
              <a:rPr lang="zh-TW" altLang="en-US" dirty="0" smtClean="0"/>
              <a:t>」， 按 下</a:t>
            </a:r>
            <a:r>
              <a:rPr lang="en-US" altLang="zh-TW" dirty="0" err="1" smtClean="0"/>
              <a:t>ButtonLink</a:t>
            </a:r>
            <a:r>
              <a:rPr lang="en-US" altLang="zh-TW" dirty="0" smtClean="0"/>
              <a:t> </a:t>
            </a:r>
            <a:r>
              <a:rPr lang="zh-TW" altLang="en-US" dirty="0" smtClean="0"/>
              <a:t>按鈕即可瀏覽指定的網站。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97226"/>
            <a:ext cx="4829109" cy="108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 入 指 定 的 網 址， 按 下  瀏 覽  鈕， 即 會 開 啟 瀏 覽 器 顯 示。</a:t>
            </a:r>
            <a:r>
              <a:rPr lang="en-US" altLang="zh-TW" dirty="0" smtClean="0"/>
              <a:t>(&lt;ch10\ex_ActivityStarter.aia&gt;)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550072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範例：以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開啟網頁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443" y="2786058"/>
            <a:ext cx="3767945" cy="273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10.4.4  </a:t>
            </a:r>
            <a:r>
              <a:rPr lang="zh-TW" altLang="en-US" dirty="0" smtClean="0"/>
              <a:t>各種不同的超連結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 </a:t>
            </a:r>
            <a:r>
              <a:rPr lang="en-US" altLang="zh-TW" dirty="0" smtClean="0"/>
              <a:t>Action=</a:t>
            </a:r>
            <a:r>
              <a:rPr lang="en-US" altLang="zh-TW" dirty="0" err="1" smtClean="0"/>
              <a:t>android.intent.action.VIEW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設定使用瀏覽器，只要以 </a:t>
            </a:r>
            <a:r>
              <a:rPr lang="en-US" altLang="zh-TW" dirty="0" err="1" smtClean="0"/>
              <a:t>DataUri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設定不同的網址，就可設定各種不同的超連結。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e-mail </a:t>
            </a:r>
            <a:r>
              <a:rPr lang="zh-TW" altLang="en-US" dirty="0" smtClean="0"/>
              <a:t>電子郵件超連結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1"/>
            <a:ext cx="7378613" cy="36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mtClean="0"/>
              <a:t>10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10.1 </a:t>
            </a:r>
            <a:r>
              <a:rPr lang="en-US" altLang="zh-TW" dirty="0" err="1" smtClean="0">
                <a:hlinkClick r:id="rId2" action="ppaction://hlinksldjump"/>
              </a:rPr>
              <a:t>WebViewer</a:t>
            </a:r>
            <a:r>
              <a:rPr lang="en-US" altLang="zh-TW" dirty="0" smtClean="0">
                <a:hlinkClick r:id="rId2" action="ppaction://hlinksldjump"/>
              </a:rPr>
              <a:t> </a:t>
            </a:r>
            <a:r>
              <a:rPr lang="zh-TW" altLang="en-US" dirty="0" smtClean="0">
                <a:hlinkClick r:id="rId2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10.2 </a:t>
            </a:r>
            <a:r>
              <a:rPr lang="zh-TW" altLang="en-US" dirty="0" smtClean="0">
                <a:hlinkClick r:id="rId3" action="ppaction://hlinksldjump"/>
              </a:rPr>
              <a:t>嵌入多功能的</a:t>
            </a:r>
            <a:r>
              <a:rPr lang="en-US" altLang="zh-TW" dirty="0" smtClean="0">
                <a:hlinkClick r:id="rId3" action="ppaction://hlinksldjump"/>
              </a:rPr>
              <a:t>Google Maps </a:t>
            </a:r>
            <a:endParaRPr lang="en-US" altLang="zh-TW" dirty="0" smtClean="0"/>
          </a:p>
          <a:p>
            <a:r>
              <a:rPr lang="en-US" altLang="zh-TW" dirty="0" smtClean="0"/>
              <a:t>10.3 </a:t>
            </a:r>
            <a:r>
              <a:rPr lang="en-US" altLang="zh-TW" dirty="0" smtClean="0">
                <a:hlinkClick r:id="rId4" action="ppaction://hlinksldjump"/>
              </a:rPr>
              <a:t>Web</a:t>
            </a:r>
            <a:r>
              <a:rPr lang="zh-TW" altLang="en-US" dirty="0" smtClean="0">
                <a:hlinkClick r:id="rId4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10.4 </a:t>
            </a:r>
            <a:r>
              <a:rPr lang="en-US" altLang="zh-TW" dirty="0" err="1" smtClean="0">
                <a:hlinkClick r:id="rId5" action="ppaction://hlinksldjump"/>
              </a:rPr>
              <a:t>ActivityStarter</a:t>
            </a:r>
            <a:r>
              <a:rPr lang="en-US" altLang="zh-TW" dirty="0" smtClean="0">
                <a:hlinkClick r:id="rId5" action="ppaction://hlinksldjump"/>
              </a:rPr>
              <a:t> </a:t>
            </a:r>
            <a:r>
              <a:rPr lang="zh-TW" altLang="en-US" dirty="0" smtClean="0">
                <a:hlinkClick r:id="rId5" action="ppaction://hlinksldjump"/>
              </a:rPr>
              <a:t>元件 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 err="1" smtClean="0"/>
              <a:t>WebViewer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元件主要用來顯示指定的網頁內容，它的功能等於在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中嵌入一個小瀏覽器，除了能夠顯示網頁的內容，也可顯示文字、圖片、 </a:t>
            </a:r>
            <a:r>
              <a:rPr lang="en-US" altLang="zh-TW" dirty="0" smtClean="0"/>
              <a:t>Gif </a:t>
            </a:r>
            <a:r>
              <a:rPr lang="zh-TW" altLang="en-US" dirty="0" smtClean="0"/>
              <a:t>動畫，甚至是 </a:t>
            </a:r>
            <a:r>
              <a:rPr lang="en-US" altLang="zh-TW" dirty="0" smtClean="0"/>
              <a:t>Google Maps</a:t>
            </a:r>
            <a:r>
              <a:rPr lang="zh-TW" altLang="en-US" dirty="0" smtClean="0"/>
              <a:t>。 </a:t>
            </a:r>
          </a:p>
          <a:p>
            <a:r>
              <a:rPr lang="en-US" altLang="zh-TW" dirty="0" smtClean="0"/>
              <a:t>Web  </a:t>
            </a:r>
            <a:r>
              <a:rPr lang="zh-TW" altLang="en-US" dirty="0" smtClean="0"/>
              <a:t>元件是屬於背景執行元件，執行時並不會顯示在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Web </a:t>
            </a:r>
            <a:r>
              <a:rPr lang="zh-TW" altLang="en-US" dirty="0" smtClean="0"/>
              <a:t>元件可以將資料以 </a:t>
            </a:r>
            <a:r>
              <a:rPr lang="en-US" altLang="zh-TW" dirty="0" smtClean="0"/>
              <a:t>Get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Post </a:t>
            </a:r>
            <a:r>
              <a:rPr lang="zh-TW" altLang="en-US" dirty="0" smtClean="0"/>
              <a:t>等方式傳遞到指定網址，再將資料讀取回來。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網際網路應用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顯示 </a:t>
            </a:r>
            <a:r>
              <a:rPr lang="en-US" altLang="zh-TW" dirty="0" smtClean="0"/>
              <a:t>Google </a:t>
            </a:r>
            <a:r>
              <a:rPr lang="zh-TW" altLang="en-US" dirty="0" smtClean="0"/>
              <a:t>地圖超連結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378613" cy="419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播放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超連結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設定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影片連結，也可以播放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影片。例如：播放「</a:t>
            </a:r>
            <a:r>
              <a:rPr lang="en-US" altLang="zh-TW" dirty="0" smtClean="0"/>
              <a:t>https://www.youtube.com/watch?v=iUcDfetGLHM</a:t>
            </a:r>
            <a:r>
              <a:rPr lang="zh-TW" altLang="en-US" dirty="0" smtClean="0"/>
              <a:t>」 影片。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014" y="2954654"/>
            <a:ext cx="6826010" cy="6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按下 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、台北 </a:t>
            </a:r>
            <a:r>
              <a:rPr lang="en-US" altLang="zh-TW" dirty="0" smtClean="0"/>
              <a:t>101</a:t>
            </a:r>
            <a:r>
              <a:rPr lang="zh-TW" altLang="en-US" dirty="0" smtClean="0"/>
              <a:t>、台北市立動物園、以地址顯示台北 </a:t>
            </a:r>
            <a:r>
              <a:rPr lang="en-US" altLang="zh-TW" dirty="0" smtClean="0"/>
              <a:t>101 </a:t>
            </a:r>
            <a:r>
              <a:rPr lang="zh-TW" altLang="en-US" dirty="0" smtClean="0"/>
              <a:t>和 播放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鈕，分別開啟各種不同的超連結。本例以實機均可正常執行，在模擬器效能較不佳，且第 </a:t>
            </a:r>
            <a:r>
              <a:rPr lang="en-US" altLang="zh-TW" dirty="0" smtClean="0"/>
              <a:t>1 </a:t>
            </a:r>
            <a:r>
              <a:rPr lang="zh-TW" altLang="en-US" dirty="0" smtClean="0"/>
              <a:t>項不能正常執行，建議以實機執行。</a:t>
            </a:r>
            <a:r>
              <a:rPr lang="en-US" altLang="zh-TW" dirty="0" smtClean="0"/>
              <a:t>( &lt;ch10\ex_Activity.aia&gt;)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000108"/>
            <a:ext cx="628654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範例：以 </a:t>
            </a:r>
            <a:r>
              <a:rPr lang="en-US" altLang="zh-TW" dirty="0" err="1" smtClean="0"/>
              <a:t>ActivityStarter</a:t>
            </a:r>
            <a:r>
              <a:rPr lang="en-US" altLang="zh-TW" dirty="0" smtClean="0"/>
              <a:t> </a:t>
            </a:r>
            <a:r>
              <a:rPr lang="zh-TW" altLang="en-US" dirty="0" smtClean="0"/>
              <a:t>製作各種超連結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744" y="2634304"/>
            <a:ext cx="4454966" cy="39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10.1 </a:t>
            </a:r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10.1.1   </a:t>
            </a:r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元件介紹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元件常用屬性</a:t>
            </a:r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49" y="3214686"/>
            <a:ext cx="5614733" cy="17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元件常用方法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086" y="2428868"/>
            <a:ext cx="5586996" cy="19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10.1.2   </a:t>
            </a:r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載入網頁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只要設定 </a:t>
            </a:r>
            <a:r>
              <a:rPr lang="en-US" altLang="zh-TW" dirty="0" err="1" smtClean="0"/>
              <a:t>WebViewer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 </a:t>
            </a:r>
            <a:r>
              <a:rPr lang="en-US" altLang="zh-TW" dirty="0" err="1" smtClean="0"/>
              <a:t>HomeUrl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屬性，即可使用此元件顯示網頁的內容。例如：設定 </a:t>
            </a:r>
            <a:r>
              <a:rPr lang="en-US" altLang="zh-TW" dirty="0" smtClean="0"/>
              <a:t>WebViewer1 </a:t>
            </a:r>
            <a:r>
              <a:rPr lang="zh-TW" altLang="en-US" dirty="0" smtClean="0"/>
              <a:t>元件 </a:t>
            </a:r>
            <a:r>
              <a:rPr lang="en-US" altLang="zh-TW" dirty="0" err="1" smtClean="0"/>
              <a:t>HomeUrl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屬性為 「</a:t>
            </a:r>
            <a:r>
              <a:rPr lang="en-US" altLang="zh-TW" dirty="0" smtClean="0"/>
              <a:t>http://www.yahoo.com.tw</a:t>
            </a:r>
            <a:r>
              <a:rPr lang="zh-TW" altLang="en-US" dirty="0" smtClean="0"/>
              <a:t>」 連結 「雅虎奇摩」網站。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323" y="3073401"/>
            <a:ext cx="3651065" cy="149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預設會連結 「雅虎奇摩」網站，也可以輸入指定的網址，按下 瀏覽 鈕，載入指定的網站。</a:t>
            </a:r>
            <a:r>
              <a:rPr lang="en-US" altLang="zh-TW" dirty="0" smtClean="0"/>
              <a:t>(&lt;ch10\ex_WebViewer.aia&gt;)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257176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範例：瀏覽網站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177" y="2742866"/>
            <a:ext cx="3831649" cy="27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10.2 </a:t>
            </a:r>
            <a:r>
              <a:rPr lang="zh-TW" altLang="en-US" dirty="0" smtClean="0"/>
              <a:t>嵌入多功能的 </a:t>
            </a:r>
            <a:r>
              <a:rPr lang="en-US" altLang="zh-TW" dirty="0" smtClean="0"/>
              <a:t>Google Maps</a:t>
            </a:r>
            <a:r>
              <a:rPr lang="zh-TW" altLang="en-US" dirty="0" smtClean="0"/>
              <a:t>                    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靜態地圖參數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以 「</a:t>
            </a:r>
            <a:r>
              <a:rPr lang="en-US" altLang="zh-TW" dirty="0" smtClean="0"/>
              <a:t>http://maps.google.com/maps/api/staticmap? </a:t>
            </a:r>
            <a:r>
              <a:rPr lang="zh-TW" altLang="en-US" dirty="0" smtClean="0"/>
              <a:t>」語法，並配合參數設定，可以建立靜態地圖。建立靜態地圖的語法：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429000"/>
            <a:ext cx="6794006" cy="3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重要的參數如下：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例如：以「台北 </a:t>
            </a:r>
            <a:r>
              <a:rPr lang="en-US" altLang="zh-TW" dirty="0" smtClean="0"/>
              <a:t>101 </a:t>
            </a:r>
            <a:r>
              <a:rPr lang="zh-TW" altLang="en-US" dirty="0" smtClean="0"/>
              <a:t>」 為中心點、縮放等級為 </a:t>
            </a:r>
            <a:r>
              <a:rPr lang="en-US" altLang="zh-TW" dirty="0" smtClean="0"/>
              <a:t>15</a:t>
            </a:r>
            <a:r>
              <a:rPr lang="zh-TW" altLang="en-US" dirty="0" smtClean="0"/>
              <a:t>、圖片大小為 </a:t>
            </a:r>
            <a:r>
              <a:rPr lang="en-US" altLang="zh-TW" dirty="0" smtClean="0"/>
              <a:t>512x512 </a:t>
            </a:r>
            <a:r>
              <a:rPr lang="zh-TW" altLang="en-US" dirty="0" smtClean="0"/>
              <a:t>，建立</a:t>
            </a:r>
            <a:r>
              <a:rPr lang="en-US" altLang="zh-TW" dirty="0" smtClean="0"/>
              <a:t>2D </a:t>
            </a:r>
            <a:r>
              <a:rPr lang="zh-TW" altLang="en-US" dirty="0" smtClean="0"/>
              <a:t>街景地圖及不使用感測器的靜態地圖語法如下：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424232" cy="309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440" y="5348534"/>
            <a:ext cx="6771146" cy="5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建立地標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語法如下：</a:t>
            </a:r>
            <a:endParaRPr lang="en-US" altLang="zh-TW" dirty="0" smtClean="0"/>
          </a:p>
          <a:p>
            <a:pPr lvl="3">
              <a:spcBef>
                <a:spcPts val="3000"/>
              </a:spcBef>
            </a:pPr>
            <a:r>
              <a:rPr lang="zh-TW" altLang="en-US" dirty="0" smtClean="0"/>
              <a:t>地標中 </a:t>
            </a:r>
            <a:r>
              <a:rPr lang="en-US" altLang="zh-TW" dirty="0" smtClean="0"/>
              <a:t>color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label </a:t>
            </a:r>
            <a:r>
              <a:rPr lang="zh-TW" altLang="en-US" dirty="0" smtClean="0"/>
              <a:t>和 </a:t>
            </a:r>
            <a:r>
              <a:rPr lang="en-US" altLang="zh-TW" dirty="0" smtClean="0"/>
              <a:t>( </a:t>
            </a:r>
            <a:r>
              <a:rPr lang="zh-TW" altLang="en-US" dirty="0" smtClean="0"/>
              <a:t>緯度，經度 </a:t>
            </a:r>
            <a:r>
              <a:rPr lang="en-US" altLang="zh-TW" dirty="0" smtClean="0"/>
              <a:t>) </a:t>
            </a:r>
            <a:r>
              <a:rPr lang="zh-TW" altLang="en-US" dirty="0" smtClean="0"/>
              <a:t>參數間，必須使用 「</a:t>
            </a:r>
            <a:r>
              <a:rPr lang="en-US" altLang="zh-TW" dirty="0" smtClean="0"/>
              <a:t>|</a:t>
            </a:r>
            <a:r>
              <a:rPr lang="zh-TW" altLang="en-US" dirty="0" smtClean="0"/>
              <a:t>」 隔開。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例如：以 「台北 </a:t>
            </a:r>
            <a:r>
              <a:rPr lang="en-US" altLang="zh-TW" dirty="0" smtClean="0"/>
              <a:t>101 </a:t>
            </a:r>
            <a:r>
              <a:rPr lang="zh-TW" altLang="en-US" dirty="0" smtClean="0"/>
              <a:t>」 為中心點建立靜態地圖，並建立兩個地標，第一個地標為 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，顏色為藍色，第二個地標為 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，顏色為綠色。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802" y="1604190"/>
            <a:ext cx="6839726" cy="3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69402"/>
            <a:ext cx="5391313" cy="8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824" y="4345131"/>
            <a:ext cx="5166675" cy="215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20239</TotalTime>
  <Words>948</Words>
  <Application>Microsoft Office PowerPoint</Application>
  <PresentationFormat>如螢幕大小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網際網路應用</dc:title>
  <dc:creator>memi</dc:creator>
  <cp:keywords>ACL041000</cp:keywords>
  <cp:lastModifiedBy>memi chen</cp:lastModifiedBy>
  <cp:revision>2038</cp:revision>
  <dcterms:created xsi:type="dcterms:W3CDTF">2011-06-06T16:54:13Z</dcterms:created>
  <dcterms:modified xsi:type="dcterms:W3CDTF">2014-04-30T04:38:39Z</dcterms:modified>
</cp:coreProperties>
</file>