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739" r:id="rId2"/>
    <p:sldId id="688" r:id="rId3"/>
    <p:sldId id="633" r:id="rId4"/>
    <p:sldId id="770" r:id="rId5"/>
    <p:sldId id="773" r:id="rId6"/>
    <p:sldId id="783" r:id="rId7"/>
    <p:sldId id="782" r:id="rId8"/>
    <p:sldId id="781" r:id="rId9"/>
    <p:sldId id="786" r:id="rId10"/>
    <p:sldId id="787" r:id="rId11"/>
    <p:sldId id="757" r:id="rId12"/>
    <p:sldId id="785" r:id="rId13"/>
    <p:sldId id="784" r:id="rId14"/>
    <p:sldId id="788" r:id="rId15"/>
    <p:sldId id="772" r:id="rId16"/>
    <p:sldId id="771" r:id="rId17"/>
    <p:sldId id="789" r:id="rId18"/>
    <p:sldId id="7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上滑動，顯示 </a:t>
            </a:r>
            <a:r>
              <a:rPr lang="en-US" altLang="zh-TW" dirty="0" smtClean="0"/>
              <a:t>x </a:t>
            </a:r>
            <a:r>
              <a:rPr lang="zh-TW" altLang="en-US" dirty="0" smtClean="0"/>
              <a:t>方向的移動量及滑動的方向，如果滑動量未超過設定值 </a:t>
            </a:r>
            <a:r>
              <a:rPr lang="en-US" altLang="zh-TW" dirty="0" smtClean="0"/>
              <a:t>(0.2)</a:t>
            </a:r>
            <a:r>
              <a:rPr lang="zh-TW" altLang="en-US" dirty="0" smtClean="0"/>
              <a:t>，會認定該滑動無效。</a:t>
            </a:r>
            <a:r>
              <a:rPr lang="en-US" altLang="zh-TW" dirty="0" smtClean="0"/>
              <a:t>(&lt;ch09\ex_CanvasFlung.aia&gt;)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650085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範例：利用 </a:t>
            </a:r>
            <a:r>
              <a:rPr lang="en-US" altLang="zh-TW" dirty="0" smtClean="0"/>
              <a:t>Flung </a:t>
            </a:r>
            <a:r>
              <a:rPr lang="zh-TW" altLang="en-US" dirty="0" smtClean="0"/>
              <a:t>滑動設定左右移動方向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725" y="2972949"/>
            <a:ext cx="4466853" cy="174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altLang="zh-TW" dirty="0" smtClean="0"/>
              <a:t>9.2  ImageSprite </a:t>
            </a:r>
            <a:r>
              <a:rPr lang="zh-TW" altLang="de-DE" dirty="0" smtClean="0"/>
              <a:t>及 </a:t>
            </a:r>
            <a:r>
              <a:rPr lang="de-DE" altLang="zh-TW" dirty="0" smtClean="0"/>
              <a:t>Ball </a:t>
            </a:r>
            <a:r>
              <a:rPr lang="zh-TW" altLang="de-DE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9.2.1 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元件介紹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元件常用屬性</a:t>
            </a:r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571604" y="3143248"/>
            <a:ext cx="5651004" cy="2939581"/>
            <a:chOff x="1571604" y="3143248"/>
            <a:chExt cx="5651004" cy="293958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3143248"/>
              <a:ext cx="5651004" cy="159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604" y="4714884"/>
              <a:ext cx="5625401" cy="136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de-DE" altLang="zh-TW" dirty="0" smtClean="0"/>
              <a:t>ImageSprite </a:t>
            </a:r>
            <a:r>
              <a:rPr lang="zh-TW" altLang="de-DE" dirty="0" smtClean="0"/>
              <a:t>、</a:t>
            </a:r>
            <a:endParaRPr lang="en-US" altLang="zh-TW" dirty="0" smtClean="0"/>
          </a:p>
          <a:p>
            <a:pPr lvl="2"/>
            <a:r>
              <a:rPr lang="de-DE" altLang="zh-TW" dirty="0" smtClean="0"/>
              <a:t>Ball </a:t>
            </a:r>
            <a:r>
              <a:rPr lang="zh-TW" altLang="de-DE" dirty="0" smtClean="0"/>
              <a:t>元件常用事件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196341" y="1000108"/>
            <a:ext cx="4733245" cy="5756075"/>
            <a:chOff x="2196176" y="1000108"/>
            <a:chExt cx="4733245" cy="57560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546" y="1000108"/>
              <a:ext cx="4714875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6176" y="5652870"/>
              <a:ext cx="4724400" cy="110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de-DE" altLang="zh-TW" dirty="0" smtClean="0"/>
              <a:t>ImageSprite </a:t>
            </a:r>
            <a:r>
              <a:rPr lang="zh-TW" altLang="de-DE" dirty="0" smtClean="0"/>
              <a:t>、</a:t>
            </a:r>
            <a:r>
              <a:rPr lang="de-DE" altLang="zh-TW" dirty="0" smtClean="0"/>
              <a:t>Ball </a:t>
            </a:r>
            <a:r>
              <a:rPr lang="zh-TW" altLang="de-DE" dirty="0" smtClean="0"/>
              <a:t>元件常用方法</a:t>
            </a:r>
            <a:endParaRPr lang="zh-TW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176" y="2143112"/>
            <a:ext cx="6149658" cy="23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smtClean="0"/>
              <a:t>Canvas  </a:t>
            </a:r>
            <a:r>
              <a:rPr lang="zh-TW" altLang="en-US" dirty="0" smtClean="0"/>
              <a:t>中布置一個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元件，背景圖為籃球，滑動 </a:t>
            </a:r>
            <a:r>
              <a:rPr lang="en-US" altLang="zh-TW" dirty="0" err="1" smtClean="0"/>
              <a:t>ImageSprite</a:t>
            </a:r>
            <a:r>
              <a:rPr lang="zh-TW" altLang="en-US" dirty="0" smtClean="0"/>
              <a:t>元件會觸發 </a:t>
            </a:r>
            <a:r>
              <a:rPr lang="en-US" altLang="zh-TW" dirty="0" smtClean="0"/>
              <a:t>Flung  </a:t>
            </a:r>
            <a:r>
              <a:rPr lang="zh-TW" altLang="en-US" dirty="0" smtClean="0"/>
              <a:t>事件，並將籃球發出，當籃球碰到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邊緣時會反彈。 </a:t>
            </a:r>
            <a:r>
              <a:rPr lang="en-US" altLang="zh-TW" dirty="0" smtClean="0"/>
              <a:t>(&lt;ch09\ex_Shot.aia&gt;)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785818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範例：使用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和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製作遊戲效果</a:t>
            </a: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058" y="3071810"/>
            <a:ext cx="3794768" cy="236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de-DE" altLang="zh-TW" dirty="0" smtClean="0"/>
              <a:t>ImageSprite</a:t>
            </a:r>
            <a:r>
              <a:rPr lang="zh-TW" altLang="de-DE" dirty="0" smtClean="0"/>
              <a:t>、</a:t>
            </a:r>
            <a:r>
              <a:rPr lang="de-DE" altLang="zh-TW" dirty="0" smtClean="0"/>
              <a:t>Ball </a:t>
            </a:r>
            <a:r>
              <a:rPr lang="zh-TW" altLang="de-DE" dirty="0" smtClean="0"/>
              <a:t>元件的拖曳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拖 曳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時 會 觸 發 </a:t>
            </a:r>
            <a:r>
              <a:rPr lang="en-US" altLang="zh-TW" dirty="0" smtClean="0"/>
              <a:t>Dragged  </a:t>
            </a:r>
            <a:r>
              <a:rPr lang="zh-TW" altLang="en-US" dirty="0" smtClean="0"/>
              <a:t>事 件，  並 接 收 一 系 列 的 參 數， 其中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startX,startY</a:t>
            </a:r>
            <a:r>
              <a:rPr lang="en-US" altLang="zh-TW" dirty="0" smtClean="0"/>
              <a:t>) </a:t>
            </a:r>
            <a:r>
              <a:rPr lang="zh-TW" altLang="en-US" dirty="0" smtClean="0"/>
              <a:t>為 第 一 次 觸 碰 的 點，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prevX,prevY</a:t>
            </a:r>
            <a:r>
              <a:rPr lang="en-US" altLang="zh-TW" dirty="0" smtClean="0"/>
              <a:t>) </a:t>
            </a:r>
            <a:r>
              <a:rPr lang="zh-TW" altLang="en-US" dirty="0" smtClean="0"/>
              <a:t>為 上 一 次 的 觸 碰 點，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currentX,currentY</a:t>
            </a:r>
            <a:r>
              <a:rPr lang="en-US" altLang="zh-TW" dirty="0" smtClean="0"/>
              <a:t>) </a:t>
            </a:r>
            <a:r>
              <a:rPr lang="zh-TW" altLang="en-US" dirty="0" smtClean="0"/>
              <a:t>為目前的觸碰點。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143248"/>
            <a:ext cx="6076505" cy="16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 smtClean="0"/>
              <a:t>ImageSprite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Z </a:t>
            </a:r>
            <a:r>
              <a:rPr lang="zh-TW" altLang="en-US" dirty="0" smtClean="0"/>
              <a:t>屬性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在介面配置階段，建立的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元件，預設的 </a:t>
            </a:r>
            <a:r>
              <a:rPr lang="en-US" altLang="zh-TW" dirty="0" smtClean="0"/>
              <a:t>Z </a:t>
            </a:r>
            <a:r>
              <a:rPr lang="zh-TW" altLang="en-US" dirty="0" smtClean="0"/>
              <a:t>屬性為 </a:t>
            </a:r>
            <a:r>
              <a:rPr lang="en-US" altLang="zh-TW" dirty="0" smtClean="0"/>
              <a:t>1.0</a:t>
            </a:r>
            <a:r>
              <a:rPr lang="zh-TW" altLang="en-US" dirty="0" smtClean="0"/>
              <a:t>，如果建立多個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元件，所有元件的 </a:t>
            </a:r>
            <a:r>
              <a:rPr lang="en-US" altLang="zh-TW" dirty="0" smtClean="0"/>
              <a:t>Z </a:t>
            </a:r>
            <a:r>
              <a:rPr lang="zh-TW" altLang="en-US" dirty="0" smtClean="0"/>
              <a:t>屬性都是 </a:t>
            </a:r>
            <a:r>
              <a:rPr lang="en-US" altLang="zh-TW" dirty="0" smtClean="0"/>
              <a:t>1.0</a:t>
            </a:r>
            <a:r>
              <a:rPr lang="zh-TW" altLang="en-US" dirty="0" smtClean="0"/>
              <a:t>。由於所有的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Z </a:t>
            </a:r>
            <a:r>
              <a:rPr lang="zh-TW" altLang="en-US" dirty="0" smtClean="0"/>
              <a:t>屬性都是 </a:t>
            </a:r>
            <a:r>
              <a:rPr lang="en-US" altLang="zh-TW" dirty="0" smtClean="0"/>
              <a:t>1.0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會將較後建立或較後拖曳的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元件放置在最上層。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674" y="2000240"/>
            <a:ext cx="3819152" cy="179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兩個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元件分別表示為撲克牌 </a:t>
            </a:r>
            <a:r>
              <a:rPr lang="en-US" altLang="zh-TW" dirty="0" smtClean="0"/>
              <a:t>J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Q</a:t>
            </a:r>
            <a:r>
              <a:rPr lang="zh-TW" altLang="en-US" dirty="0" smtClean="0"/>
              <a:t>，程式剛開始都顯示牌背，按下撲克牌即可將牌掀開，也可拖曳撲克牌，被拖曳的牌會移至最上層顯示。</a:t>
            </a:r>
            <a:r>
              <a:rPr lang="en-US" altLang="zh-TW" dirty="0" smtClean="0"/>
              <a:t>(&lt;ch09\ex_DragPoker.aia&gt;)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407196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範例：撲克牌掀牌和拖曳</a:t>
            </a: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35266"/>
            <a:ext cx="4321463" cy="15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9.3 </a:t>
            </a:r>
            <a:r>
              <a:rPr lang="zh-TW" altLang="en-US" dirty="0" smtClean="0"/>
              <a:t>綜合練習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用手指按下紅色的球開始發球，遊戲者可左、右拖曳紅色擋板，當球碰到紅色擋板可得 </a:t>
            </a:r>
            <a:r>
              <a:rPr lang="en-US" altLang="zh-TW" dirty="0" smtClean="0"/>
              <a:t>50 </a:t>
            </a:r>
            <a:r>
              <a:rPr lang="zh-TW" altLang="en-US" dirty="0" smtClean="0"/>
              <a:t>分並反彈，碰到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的右、上、左邊緣時也會反彈但不會得分，碰到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下邊緣，則結束遊戲並將紅色球移到螢幕中央。</a:t>
            </a:r>
            <a:r>
              <a:rPr lang="en-US" altLang="zh-TW" dirty="0" smtClean="0"/>
              <a:t>(&lt;ch09\ex_PingPong.aia&gt;)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857364"/>
            <a:ext cx="3143272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範例：乒乓球遊戲</a:t>
            </a: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grpSp>
        <p:nvGrpSpPr>
          <p:cNvPr id="7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8" name="橢圓形圖說文字 7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9" name="文字方塊 8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875" y="3913207"/>
            <a:ext cx="34496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09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9.1  </a:t>
            </a:r>
            <a:r>
              <a:rPr lang="en-US" altLang="zh-TW" dirty="0" smtClean="0">
                <a:hlinkClick r:id="rId2" action="ppaction://hlinksldjump"/>
              </a:rPr>
              <a:t>Canvas</a:t>
            </a:r>
            <a:r>
              <a:rPr lang="zh-TW" altLang="en-US" dirty="0" smtClean="0">
                <a:hlinkClick r:id="rId2" action="ppaction://hlinksldjump"/>
              </a:rPr>
              <a:t>元件 </a:t>
            </a:r>
            <a:endParaRPr lang="en-US" altLang="zh-TW" dirty="0" smtClean="0"/>
          </a:p>
          <a:p>
            <a:r>
              <a:rPr lang="de-DE" altLang="zh-TW" dirty="0" smtClean="0"/>
              <a:t>9.2  </a:t>
            </a:r>
            <a:r>
              <a:rPr lang="de-DE" altLang="zh-TW" dirty="0" smtClean="0">
                <a:hlinkClick r:id="rId3" action="ppaction://hlinksldjump"/>
              </a:rPr>
              <a:t>ImageSprite </a:t>
            </a:r>
            <a:r>
              <a:rPr lang="zh-TW" altLang="de-DE" dirty="0" smtClean="0">
                <a:hlinkClick r:id="rId3" action="ppaction://hlinksldjump"/>
              </a:rPr>
              <a:t>及 </a:t>
            </a:r>
            <a:r>
              <a:rPr lang="de-DE" altLang="zh-TW" dirty="0" smtClean="0">
                <a:hlinkClick r:id="rId3" action="ppaction://hlinksldjump"/>
              </a:rPr>
              <a:t>Ball </a:t>
            </a:r>
            <a:r>
              <a:rPr lang="zh-TW" altLang="de-DE" dirty="0" smtClean="0">
                <a:hlinkClick r:id="rId3" action="ppaction://hlinksldjump"/>
              </a:rPr>
              <a:t>元件 </a:t>
            </a:r>
            <a:endParaRPr lang="en-US" altLang="zh-TW" dirty="0" smtClean="0"/>
          </a:p>
          <a:p>
            <a:r>
              <a:rPr lang="en-US" altLang="zh-TW" dirty="0" smtClean="0"/>
              <a:t>9.3  </a:t>
            </a:r>
            <a:r>
              <a:rPr lang="zh-TW" altLang="en-US" dirty="0" smtClean="0">
                <a:hlinkClick r:id="rId4" action="ppaction://hlinksldjump"/>
              </a:rPr>
              <a:t>綜合練習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Canvas  </a:t>
            </a:r>
            <a:r>
              <a:rPr lang="zh-TW" altLang="en-US" dirty="0" smtClean="0"/>
              <a:t>屬 於 </a:t>
            </a:r>
            <a:r>
              <a:rPr lang="en-US" altLang="zh-TW" dirty="0" smtClean="0"/>
              <a:t>Drawing and Animation  </a:t>
            </a:r>
            <a:r>
              <a:rPr lang="zh-TW" altLang="en-US" dirty="0" smtClean="0"/>
              <a:t>類 別 元 件，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相當於一個空白畫布，可以在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上繪製點、 直線、 實心圓、文字等圖形，也可以將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的圖形存檔。</a:t>
            </a:r>
          </a:p>
          <a:p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屬於 </a:t>
            </a:r>
            <a:r>
              <a:rPr lang="en-US" altLang="zh-TW" dirty="0" smtClean="0"/>
              <a:t>Drawing and Animation </a:t>
            </a:r>
            <a:r>
              <a:rPr lang="zh-TW" altLang="en-US" dirty="0" smtClean="0"/>
              <a:t>類別元件， 它是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為動畫和遊戲所量身打造的元件，使用時必須配合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元件。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繪圖與動畫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9.1 Canvas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>
              <a:spcBef>
                <a:spcPts val="600"/>
              </a:spcBef>
            </a:pPr>
            <a:r>
              <a:rPr lang="en-US" altLang="zh-TW" dirty="0" smtClean="0"/>
              <a:t>9.1.1 Canvas </a:t>
            </a:r>
            <a:r>
              <a:rPr lang="zh-TW" altLang="en-US" dirty="0" smtClean="0"/>
              <a:t>元件介紹</a:t>
            </a:r>
            <a:endParaRPr lang="en-US" altLang="zh-TW" dirty="0" smtClean="0"/>
          </a:p>
          <a:p>
            <a:pPr lvl="3">
              <a:lnSpc>
                <a:spcPts val="2500"/>
              </a:lnSpc>
            </a:pPr>
            <a:r>
              <a:rPr lang="en-US" altLang="zh-TW" dirty="0" smtClean="0"/>
              <a:t>Canvas </a:t>
            </a:r>
            <a:r>
              <a:rPr lang="zh-TW" altLang="en-US" dirty="0" smtClean="0"/>
              <a:t>相當於一個空白畫布，使用 </a:t>
            </a:r>
            <a:r>
              <a:rPr lang="en-US" altLang="zh-TW" dirty="0" err="1" smtClean="0"/>
              <a:t>BackgroundColor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可以設定畫布背景顏色，也可使用 </a:t>
            </a:r>
            <a:r>
              <a:rPr lang="en-US" altLang="zh-TW" dirty="0" err="1" smtClean="0"/>
              <a:t>BackgroundImage</a:t>
            </a:r>
            <a:r>
              <a:rPr lang="en-US" altLang="zh-TW" dirty="0" smtClean="0"/>
              <a:t> </a:t>
            </a:r>
            <a:r>
              <a:rPr lang="zh-TW" altLang="en-US" dirty="0" smtClean="0"/>
              <a:t>設定畫布背景圖。</a:t>
            </a:r>
          </a:p>
          <a:p>
            <a:pPr lvl="3">
              <a:lnSpc>
                <a:spcPts val="2500"/>
              </a:lnSpc>
            </a:pPr>
            <a:r>
              <a:rPr lang="en-US" altLang="zh-TW" dirty="0" smtClean="0"/>
              <a:t>Canvas </a:t>
            </a:r>
            <a:r>
              <a:rPr lang="zh-TW" altLang="en-US" dirty="0" smtClean="0"/>
              <a:t>的 </a:t>
            </a:r>
            <a:r>
              <a:rPr lang="en-US" altLang="zh-TW" dirty="0" err="1" smtClean="0"/>
              <a:t>BackgroundImage</a:t>
            </a:r>
            <a:r>
              <a:rPr lang="en-US" altLang="zh-TW" dirty="0" smtClean="0"/>
              <a:t> </a:t>
            </a:r>
            <a:r>
              <a:rPr lang="zh-TW" altLang="en-US" dirty="0" smtClean="0"/>
              <a:t>背景圖除了可以一般的圖檔設定，也可以利用 </a:t>
            </a:r>
            <a:r>
              <a:rPr lang="en-US" altLang="zh-TW" dirty="0" smtClean="0"/>
              <a:t>Camera </a:t>
            </a:r>
            <a:r>
              <a:rPr lang="zh-TW" altLang="en-US" dirty="0" smtClean="0"/>
              <a:t>元件來照相、或是以 </a:t>
            </a:r>
            <a:r>
              <a:rPr lang="en-US" altLang="zh-TW" dirty="0" err="1" smtClean="0"/>
              <a:t>ImagePicker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從相簿中取得一張圖片當作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背景圖，然後在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上畫圖並將繪製的結果存檔。</a:t>
            </a:r>
          </a:p>
          <a:p>
            <a:pPr lvl="3">
              <a:lnSpc>
                <a:spcPts val="2500"/>
              </a:lnSpc>
            </a:pPr>
            <a:r>
              <a:rPr lang="en-US" altLang="zh-TW" dirty="0" smtClean="0"/>
              <a:t>Canvas </a:t>
            </a:r>
            <a:r>
              <a:rPr lang="zh-TW" altLang="en-US" dirty="0" smtClean="0"/>
              <a:t>上可以繪製點、 直線、 實心圓、文字等圖形，同時也可將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上繪製的圖檔存檔。</a:t>
            </a:r>
          </a:p>
          <a:p>
            <a:pPr lvl="3">
              <a:lnSpc>
                <a:spcPts val="2500"/>
              </a:lnSpc>
            </a:pPr>
            <a:r>
              <a:rPr lang="en-US" altLang="zh-TW" dirty="0" smtClean="0"/>
              <a:t>Canvas </a:t>
            </a:r>
            <a:r>
              <a:rPr lang="zh-TW" altLang="en-US" dirty="0" smtClean="0"/>
              <a:t>座標計算是以向右為正、向下為正，並以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左上角為 </a:t>
            </a:r>
            <a:r>
              <a:rPr lang="en-US" altLang="zh-TW" dirty="0" smtClean="0"/>
              <a:t>(0,0) </a:t>
            </a:r>
            <a:r>
              <a:rPr lang="zh-TW" altLang="en-US" dirty="0" smtClean="0"/>
              <a:t>基準點，所計算的相對座標。</a:t>
            </a:r>
          </a:p>
          <a:p>
            <a:pPr lvl="3">
              <a:lnSpc>
                <a:spcPts val="2500"/>
              </a:lnSpc>
            </a:pPr>
            <a:r>
              <a:rPr lang="zh-TW" altLang="en-US" dirty="0" smtClean="0"/>
              <a:t>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上只允許布置 </a:t>
            </a:r>
            <a:r>
              <a:rPr lang="en-US" altLang="zh-TW" dirty="0" smtClean="0"/>
              <a:t>Drawing and Animation </a:t>
            </a:r>
            <a:r>
              <a:rPr lang="zh-TW" altLang="en-US" dirty="0" smtClean="0"/>
              <a:t>類別的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和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兩種元件。</a:t>
            </a:r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Canvas </a:t>
            </a:r>
            <a:r>
              <a:rPr lang="zh-TW" altLang="en-US" dirty="0" smtClean="0"/>
              <a:t>元件常用屬性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439" y="2324749"/>
            <a:ext cx="5995123" cy="18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Canvas </a:t>
            </a:r>
            <a:r>
              <a:rPr lang="zh-TW" altLang="en-US" dirty="0" smtClean="0"/>
              <a:t>元件常用事件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536" y="1643050"/>
            <a:ext cx="6022860" cy="454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3425621" cy="5400000"/>
          </a:xfrm>
        </p:spPr>
        <p:txBody>
          <a:bodyPr/>
          <a:lstStyle/>
          <a:p>
            <a:pPr lvl="2"/>
            <a:r>
              <a:rPr lang="en-US" altLang="zh-TW" dirty="0" smtClean="0"/>
              <a:t>Canvas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常用方法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513418" y="1000108"/>
            <a:ext cx="5130416" cy="5647564"/>
            <a:chOff x="2907156" y="1133692"/>
            <a:chExt cx="5130416" cy="564756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07156" y="1133692"/>
              <a:ext cx="5129794" cy="259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7800" y="3714748"/>
              <a:ext cx="5099772" cy="3066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設定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的背景色為淡灰色，在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中以黑色繪製「標準時間」文字，並繪製一個靜態的藍色時鐘，包含紫色時針、綠色分針和紅色的時鐘中心點。</a:t>
            </a:r>
            <a:r>
              <a:rPr lang="en-US" altLang="zh-TW" dirty="0" smtClean="0"/>
              <a:t>(&lt;ch09\ex_CanvasClock.aia&gt;)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650085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範例：設定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背景圖、繪製圖形和文字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71810"/>
            <a:ext cx="3505208" cy="27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9.1.2 Canvas </a:t>
            </a:r>
            <a:r>
              <a:rPr lang="zh-TW" altLang="en-US" dirty="0" smtClean="0"/>
              <a:t>元件事件介紹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Dragged </a:t>
            </a:r>
            <a:r>
              <a:rPr lang="zh-TW" altLang="en-US" dirty="0" smtClean="0"/>
              <a:t>事件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r>
              <a:rPr lang="en-US" altLang="zh-TW" dirty="0" err="1" smtClean="0"/>
              <a:t>TouchDown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TouchUp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Touched </a:t>
            </a:r>
            <a:r>
              <a:rPr lang="zh-TW" altLang="en-US" dirty="0" smtClean="0"/>
              <a:t>事件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觸碰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時會觸發 </a:t>
            </a:r>
            <a:r>
              <a:rPr lang="en-US" altLang="zh-TW" dirty="0" err="1" smtClean="0"/>
              <a:t>TouchDown</a:t>
            </a:r>
            <a:r>
              <a:rPr lang="en-US" altLang="zh-TW" dirty="0" smtClean="0"/>
              <a:t>(number x, number y) </a:t>
            </a:r>
            <a:r>
              <a:rPr lang="zh-TW" altLang="en-US" dirty="0" smtClean="0"/>
              <a:t>事件，傳回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</a:t>
            </a:r>
            <a:r>
              <a:rPr lang="zh-TW" altLang="en-US" dirty="0" smtClean="0"/>
              <a:t>座標為觸碰的位置，利用這個事件，可以記錄拖曳時第一次觸碰的點。</a:t>
            </a:r>
          </a:p>
          <a:p>
            <a:pPr lvl="3"/>
            <a:r>
              <a:rPr lang="zh-TW" altLang="en-US" dirty="0" smtClean="0"/>
              <a:t>結束觸碰後會觸發 </a:t>
            </a:r>
            <a:r>
              <a:rPr lang="en-US" altLang="zh-TW" dirty="0" err="1" smtClean="0"/>
              <a:t>TouchUp</a:t>
            </a:r>
            <a:r>
              <a:rPr lang="en-US" altLang="zh-TW" dirty="0" smtClean="0"/>
              <a:t>(number x, number y) </a:t>
            </a:r>
            <a:r>
              <a:rPr lang="zh-TW" altLang="en-US" dirty="0" smtClean="0"/>
              <a:t>事件，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</a:t>
            </a:r>
            <a:r>
              <a:rPr lang="zh-TW" altLang="en-US" dirty="0" smtClean="0"/>
              <a:t>座標為觸碰畫布時按下 </a:t>
            </a:r>
            <a:r>
              <a:rPr lang="en-US" altLang="zh-TW" dirty="0" err="1" smtClean="0"/>
              <a:t>TouchDown</a:t>
            </a:r>
            <a:r>
              <a:rPr lang="en-US" altLang="zh-TW" dirty="0" smtClean="0"/>
              <a:t>() </a:t>
            </a:r>
            <a:r>
              <a:rPr lang="zh-TW" altLang="en-US" dirty="0" smtClean="0"/>
              <a:t>事件時記錄的位置。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903" y="2428868"/>
            <a:ext cx="4313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Flung </a:t>
            </a:r>
            <a:r>
              <a:rPr lang="zh-TW" altLang="en-US" dirty="0" smtClean="0"/>
              <a:t>事件</a:t>
            </a:r>
          </a:p>
          <a:p>
            <a:pPr lvl="3"/>
            <a:r>
              <a:rPr lang="zh-TW" altLang="en-US" dirty="0" smtClean="0"/>
              <a:t>當手指在 </a:t>
            </a:r>
            <a:r>
              <a:rPr lang="en-US" altLang="zh-TW" dirty="0" smtClean="0"/>
              <a:t>Canvas </a:t>
            </a:r>
            <a:r>
              <a:rPr lang="zh-TW" altLang="en-US" dirty="0" smtClean="0"/>
              <a:t>上滑動會觸發 </a:t>
            </a:r>
            <a:r>
              <a:rPr lang="en-US" altLang="zh-TW" dirty="0" smtClean="0"/>
              <a:t>Flung </a:t>
            </a:r>
            <a:r>
              <a:rPr lang="zh-TW" altLang="en-US" dirty="0" smtClean="0"/>
              <a:t>事件，參數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</a:t>
            </a:r>
            <a:r>
              <a:rPr lang="zh-TW" altLang="en-US" dirty="0" smtClean="0"/>
              <a:t>傳回觸碰的位置，參數 </a:t>
            </a:r>
            <a:r>
              <a:rPr lang="en-US" altLang="zh-TW" dirty="0" smtClean="0"/>
              <a:t>speed </a:t>
            </a:r>
            <a:r>
              <a:rPr lang="zh-TW" altLang="en-US" dirty="0" smtClean="0"/>
              <a:t>表示滑動的速度，值介於 </a:t>
            </a:r>
            <a:r>
              <a:rPr lang="en-US" altLang="zh-TW" dirty="0" smtClean="0"/>
              <a:t>0~9.8</a:t>
            </a:r>
            <a:r>
              <a:rPr lang="zh-TW" altLang="en-US" dirty="0" smtClean="0"/>
              <a:t>，</a:t>
            </a:r>
            <a:r>
              <a:rPr lang="en-US" altLang="zh-TW" dirty="0" smtClean="0"/>
              <a:t>heading </a:t>
            </a:r>
            <a:r>
              <a:rPr lang="zh-TW" altLang="en-US" dirty="0" smtClean="0"/>
              <a:t>表示滑動的方向，向右為 </a:t>
            </a:r>
            <a:r>
              <a:rPr lang="en-US" altLang="zh-TW" dirty="0" smtClean="0"/>
              <a:t>0</a:t>
            </a:r>
            <a:r>
              <a:rPr lang="en-US" altLang="zh-TW" baseline="30000" dirty="0" smtClean="0"/>
              <a:t> 0 </a:t>
            </a:r>
            <a:r>
              <a:rPr lang="zh-TW" altLang="en-US" dirty="0" smtClean="0"/>
              <a:t>、向上為 </a:t>
            </a:r>
            <a:r>
              <a:rPr lang="en-US" altLang="zh-TW" dirty="0" smtClean="0"/>
              <a:t>90</a:t>
            </a:r>
            <a:r>
              <a:rPr lang="en-US" altLang="zh-TW" baseline="30000" dirty="0" smtClean="0"/>
              <a:t> 0 </a:t>
            </a:r>
            <a:r>
              <a:rPr lang="zh-TW" altLang="en-US" dirty="0" smtClean="0"/>
              <a:t>、向左為 </a:t>
            </a:r>
            <a:r>
              <a:rPr lang="en-US" altLang="zh-TW" dirty="0" smtClean="0"/>
              <a:t>180</a:t>
            </a:r>
            <a:r>
              <a:rPr lang="en-US" altLang="zh-TW" baseline="30000" dirty="0" smtClean="0"/>
              <a:t> 0 </a:t>
            </a:r>
            <a:r>
              <a:rPr lang="zh-TW" altLang="en-US" dirty="0" smtClean="0"/>
              <a:t>、向下為 </a:t>
            </a:r>
            <a:r>
              <a:rPr lang="en-US" altLang="zh-TW" dirty="0" smtClean="0"/>
              <a:t>-90</a:t>
            </a:r>
            <a:r>
              <a:rPr lang="en-US" altLang="zh-TW" baseline="30000" dirty="0" smtClean="0"/>
              <a:t> 0 </a:t>
            </a:r>
            <a:r>
              <a:rPr lang="zh-TW" altLang="en-US" dirty="0" smtClean="0"/>
              <a:t>，參數 </a:t>
            </a:r>
            <a:r>
              <a:rPr lang="en-US" altLang="zh-TW" dirty="0" err="1" smtClean="0"/>
              <a:t>xvel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yvel</a:t>
            </a:r>
            <a:r>
              <a:rPr lang="en-US" altLang="zh-TW" dirty="0" smtClean="0"/>
              <a:t> </a:t>
            </a:r>
            <a:r>
              <a:rPr lang="zh-TW" altLang="en-US" dirty="0" smtClean="0"/>
              <a:t>分別表示向左右、上下的滑動量， </a:t>
            </a:r>
            <a:r>
              <a:rPr lang="en-US" altLang="zh-TW" dirty="0" err="1" smtClean="0"/>
              <a:t>xvel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向右為正、向左為負，</a:t>
            </a:r>
            <a:r>
              <a:rPr lang="en-US" altLang="zh-TW" dirty="0" err="1" smtClean="0"/>
              <a:t>yvel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向下為正、向上為負。</a:t>
            </a:r>
          </a:p>
          <a:p>
            <a:pPr lvl="3"/>
            <a:r>
              <a:rPr lang="en-US" altLang="zh-TW" dirty="0" err="1" smtClean="0"/>
              <a:t>ﬂungSprite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可判斷在滑動過程中是否觸碰到 </a:t>
            </a:r>
            <a:r>
              <a:rPr lang="en-US" altLang="zh-TW" dirty="0" err="1" smtClean="0"/>
              <a:t>ImageSprite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等動畫元件。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929066"/>
            <a:ext cx="3945644" cy="86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20356</TotalTime>
  <Words>908</Words>
  <Application>Microsoft Office PowerPoint</Application>
  <PresentationFormat>如螢幕大小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繪圖與動畫</dc:title>
  <dc:creator>memi</dc:creator>
  <cp:keywords>ACL041000</cp:keywords>
  <cp:lastModifiedBy>memi chen</cp:lastModifiedBy>
  <cp:revision>2045</cp:revision>
  <dcterms:created xsi:type="dcterms:W3CDTF">2011-06-06T16:54:13Z</dcterms:created>
  <dcterms:modified xsi:type="dcterms:W3CDTF">2014-04-30T04:34:27Z</dcterms:modified>
</cp:coreProperties>
</file>