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739" r:id="rId2"/>
    <p:sldId id="688" r:id="rId3"/>
    <p:sldId id="633" r:id="rId4"/>
    <p:sldId id="770" r:id="rId5"/>
    <p:sldId id="773" r:id="rId6"/>
    <p:sldId id="772" r:id="rId7"/>
    <p:sldId id="771" r:id="rId8"/>
    <p:sldId id="780" r:id="rId9"/>
    <p:sldId id="774" r:id="rId10"/>
    <p:sldId id="784" r:id="rId11"/>
    <p:sldId id="783" r:id="rId12"/>
    <p:sldId id="782" r:id="rId13"/>
    <p:sldId id="781" r:id="rId14"/>
    <p:sldId id="775" r:id="rId15"/>
    <p:sldId id="776" r:id="rId16"/>
    <p:sldId id="757" r:id="rId17"/>
    <p:sldId id="778" r:id="rId18"/>
    <p:sldId id="777" r:id="rId19"/>
    <p:sldId id="788" r:id="rId20"/>
    <p:sldId id="7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文字版面配置區 8"/>
          <p:cNvSpPr txBox="1">
            <a:spLocks/>
          </p:cNvSpPr>
          <p:nvPr userDrawn="1"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頁面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err="1" smtClean="0"/>
              <a:t>MakeInstantFromMillis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</a:t>
            </a:r>
          </a:p>
          <a:p>
            <a:pPr lvl="3"/>
            <a:r>
              <a:rPr lang="zh-TW" altLang="en-US" dirty="0" smtClean="0"/>
              <a:t>第三種建立內部日期時間格式變數的方式為使用 </a:t>
            </a:r>
            <a:r>
              <a:rPr lang="en-US" altLang="zh-TW" dirty="0" err="1" smtClean="0"/>
              <a:t>MakeInstantFromMillis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方法，此方法是傳入一個代表毫秒數的整數，</a:t>
            </a:r>
            <a:r>
              <a:rPr lang="en-US" altLang="zh-TW" dirty="0" err="1" smtClean="0"/>
              <a:t>MakeInstantFromMillis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方法會將其轉換為日期時間。例如傳入數值為「</a:t>
            </a:r>
            <a:r>
              <a:rPr lang="en-US" altLang="zh-TW" dirty="0" smtClean="0"/>
              <a:t>1376995568993</a:t>
            </a:r>
            <a:r>
              <a:rPr lang="zh-TW" altLang="en-US" dirty="0" smtClean="0"/>
              <a:t>」：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轉換後日期時間為「</a:t>
            </a:r>
            <a:r>
              <a:rPr lang="en-US" altLang="zh-TW" dirty="0" smtClean="0"/>
              <a:t>8/20/2013 10:46:08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57451"/>
            <a:ext cx="6067971" cy="94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8.1.4 </a:t>
            </a:r>
            <a:r>
              <a:rPr lang="zh-TW" altLang="en-US" dirty="0" smtClean="0"/>
              <a:t>格式化日期時間   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元件提供三個方法將日期時間格式化，讓設計者可輕鬆以預設格式顯示日期及時間。</a:t>
            </a:r>
          </a:p>
          <a:p>
            <a:pPr lvl="2"/>
            <a:r>
              <a:rPr lang="en-US" altLang="zh-TW" dirty="0" err="1" smtClean="0"/>
              <a:t>FormatDateTime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FormatDate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FormatTime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</a:t>
            </a:r>
          </a:p>
          <a:p>
            <a:pPr lvl="3"/>
            <a:r>
              <a:rPr lang="en-US" altLang="zh-TW" dirty="0" err="1" smtClean="0"/>
              <a:t>FormatDateTime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方法會顯示完整日期及時間，程式拼塊為：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en-US" altLang="zh-TW" dirty="0" err="1" smtClean="0"/>
              <a:t>FormatDateTime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方法顯示的格式為：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999" y="3613791"/>
            <a:ext cx="5604521" cy="81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7018" y="5033214"/>
            <a:ext cx="6794006" cy="3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自訂日期時間格式</a:t>
            </a:r>
          </a:p>
          <a:p>
            <a:pPr lvl="3"/>
            <a:r>
              <a:rPr lang="zh-TW" altLang="en-US" dirty="0" smtClean="0"/>
              <a:t>使用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內建方法顯示日期時間雖然很方便，但其格式只有一種，常常不符實際需求，例如該格式是為英美系國家設計，月份是使用英文名稱縮寫，造成許多使用者困擾。</a:t>
            </a:r>
            <a:r>
              <a:rPr lang="en-US" altLang="zh-TW" dirty="0" smtClean="0"/>
              <a:t>Clock </a:t>
            </a:r>
            <a:r>
              <a:rPr lang="zh-TW" altLang="en-US" dirty="0" smtClean="0"/>
              <a:t>元件具有非常多日期時間方法來擷取內部日期時間格式變數資料，設計者可利用這些方法來自行訂定顯示的日期時間格式。</a:t>
            </a:r>
          </a:p>
          <a:p>
            <a:pPr lvl="3"/>
            <a:r>
              <a:rPr lang="zh-TW" altLang="en-US" dirty="0" smtClean="0"/>
              <a:t>例如下面程式拼塊執行結果會顯示「中華民國 </a:t>
            </a:r>
            <a:r>
              <a:rPr lang="en-US" altLang="zh-TW" dirty="0" smtClean="0"/>
              <a:t>102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4 </a:t>
            </a:r>
            <a:r>
              <a:rPr lang="zh-TW" altLang="en-US" dirty="0" smtClean="0"/>
              <a:t>月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日」。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552" y="3500438"/>
            <a:ext cx="6189282" cy="284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8.1.5 </a:t>
            </a:r>
            <a:r>
              <a:rPr lang="zh-TW" altLang="en-US" dirty="0" smtClean="0"/>
              <a:t>計算時間差距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SystemTime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 </a:t>
            </a:r>
            <a:r>
              <a:rPr lang="en-US" altLang="zh-TW" dirty="0" err="1" smtClean="0"/>
              <a:t>GetMillis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要計算兩個時刻之間所經歷的時間差距，只需取得代表兩個時刻毫秒數的整數值，再將兩數相減即可。</a:t>
            </a:r>
            <a:r>
              <a:rPr lang="en-US" altLang="zh-TW" dirty="0" smtClean="0"/>
              <a:t>Clock </a:t>
            </a:r>
            <a:r>
              <a:rPr lang="zh-TW" altLang="en-US" dirty="0" smtClean="0"/>
              <a:t>元件取得時刻毫秒數的方法有兩個：</a:t>
            </a:r>
            <a:r>
              <a:rPr lang="en-US" altLang="zh-TW" dirty="0" err="1" smtClean="0"/>
              <a:t>SystemTime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 </a:t>
            </a:r>
            <a:r>
              <a:rPr lang="en-US" altLang="zh-TW" dirty="0" err="1" smtClean="0"/>
              <a:t>GetMillis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方法。</a:t>
            </a:r>
          </a:p>
          <a:p>
            <a:pPr lvl="3"/>
            <a:r>
              <a:rPr lang="en-US" altLang="zh-TW" dirty="0" err="1" smtClean="0"/>
              <a:t>SystemTime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方法只能取得目前系統時間，以使用 </a:t>
            </a:r>
            <a:r>
              <a:rPr lang="en-US" altLang="zh-TW" dirty="0" err="1" smtClean="0"/>
              <a:t>SystemTime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方法計算使用者按下 </a:t>
            </a:r>
            <a:r>
              <a:rPr lang="en-US" altLang="zh-TW" dirty="0" smtClean="0"/>
              <a:t>Button1 </a:t>
            </a:r>
            <a:r>
              <a:rPr lang="zh-TW" altLang="en-US" dirty="0" smtClean="0"/>
              <a:t>鈕時，應用程式執行的時間為例：程式開始執行時記錄為第一個時刻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startTime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，使用者按下 </a:t>
            </a:r>
            <a:r>
              <a:rPr lang="en-US" altLang="zh-TW" dirty="0" smtClean="0"/>
              <a:t>Button1 </a:t>
            </a:r>
            <a:r>
              <a:rPr lang="zh-TW" altLang="en-US" dirty="0" smtClean="0"/>
              <a:t>鈕時記錄為第二個時刻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endTime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，再將兩個時刻值相減。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697595"/>
            <a:ext cx="5642469" cy="15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en-US" altLang="zh-TW" dirty="0" err="1" smtClean="0"/>
              <a:t>GetMillis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方法可以取得任意時間的毫秒數，所以可計算兩任意時間的差距。例如計算「</a:t>
            </a:r>
            <a:r>
              <a:rPr lang="en-US" altLang="zh-TW" dirty="0" smtClean="0"/>
              <a:t>5/4/2013 9:23:00</a:t>
            </a:r>
            <a:r>
              <a:rPr lang="zh-TW" altLang="en-US" dirty="0" smtClean="0"/>
              <a:t>」與「</a:t>
            </a:r>
            <a:r>
              <a:rPr lang="en-US" altLang="zh-TW" dirty="0" smtClean="0"/>
              <a:t>5/4/2013 12:8:45</a:t>
            </a:r>
            <a:r>
              <a:rPr lang="zh-TW" altLang="en-US" dirty="0" smtClean="0"/>
              <a:t>」的時間差距：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71744"/>
            <a:ext cx="60523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Duration </a:t>
            </a:r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為了減少設計者自行計算的麻煩，</a:t>
            </a:r>
            <a:r>
              <a:rPr lang="en-US" altLang="zh-TW" dirty="0" smtClean="0"/>
              <a:t>Clock </a:t>
            </a:r>
            <a:r>
              <a:rPr lang="zh-TW" altLang="en-US" dirty="0" smtClean="0"/>
              <a:t>元件另外提供 </a:t>
            </a:r>
            <a:r>
              <a:rPr lang="en-US" altLang="zh-TW" dirty="0" smtClean="0"/>
              <a:t>Duration </a:t>
            </a:r>
            <a:r>
              <a:rPr lang="zh-TW" altLang="en-US" dirty="0" smtClean="0"/>
              <a:t>方法來計算兩個時刻的時間差距：只要將兩個時刻以參數傳入 </a:t>
            </a:r>
            <a:r>
              <a:rPr lang="en-US" altLang="zh-TW" dirty="0" smtClean="0"/>
              <a:t>Duration </a:t>
            </a:r>
            <a:r>
              <a:rPr lang="zh-TW" altLang="en-US" dirty="0" smtClean="0"/>
              <a:t>方法即可。需注意的是，</a:t>
            </a:r>
            <a:r>
              <a:rPr lang="en-US" altLang="zh-TW" dirty="0" smtClean="0"/>
              <a:t>Duration </a:t>
            </a:r>
            <a:r>
              <a:rPr lang="zh-TW" altLang="en-US" dirty="0" smtClean="0"/>
              <a:t>方法的參數是 </a:t>
            </a:r>
            <a:r>
              <a:rPr lang="en-US" altLang="zh-TW" dirty="0" smtClean="0"/>
              <a:t>instant </a:t>
            </a:r>
            <a:r>
              <a:rPr lang="zh-TW" altLang="en-US" dirty="0" smtClean="0"/>
              <a:t>型態，因此必須以 </a:t>
            </a:r>
            <a:r>
              <a:rPr lang="en-US" altLang="zh-TW" dirty="0" smtClean="0"/>
              <a:t>Now </a:t>
            </a:r>
            <a:r>
              <a:rPr lang="zh-TW" altLang="en-US" dirty="0" smtClean="0"/>
              <a:t>方法取得時間變數。例如用 </a:t>
            </a:r>
            <a:r>
              <a:rPr lang="en-US" altLang="zh-TW" dirty="0" smtClean="0"/>
              <a:t>Duration </a:t>
            </a:r>
            <a:r>
              <a:rPr lang="zh-TW" altLang="en-US" dirty="0" smtClean="0"/>
              <a:t>方法計算應用程式執行時間的程式拼塊為：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770" y="3491761"/>
            <a:ext cx="5388874" cy="200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8.1.6 </a:t>
            </a:r>
            <a:r>
              <a:rPr lang="zh-TW" altLang="en-US" dirty="0" smtClean="0"/>
              <a:t>整合範例：中文時間格式及時間差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            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程式執行時會顯示程式開始的時間，使用者按 程式執行時間 鈕後就顯示目前時間，並計算由程式開始到目前所經歷的時間；按 中文目前時間 鈕後會以中文習慣顯示目前時間。</a:t>
            </a:r>
            <a:r>
              <a:rPr lang="en-US" altLang="zh-TW" dirty="0" smtClean="0"/>
              <a:t>(&lt;ch08\ex_Clock.aia&gt;)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041" y="3571876"/>
            <a:ext cx="547960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版面配置區 8"/>
          <p:cNvSpPr txBox="1">
            <a:spLocks/>
          </p:cNvSpPr>
          <p:nvPr/>
        </p:nvSpPr>
        <p:spPr>
          <a:xfrm>
            <a:off x="500034" y="1857364"/>
            <a:ext cx="4500594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範例：中文時間格式及時間差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8.2 </a:t>
            </a:r>
            <a:r>
              <a:rPr lang="zh-TW" altLang="en-US" dirty="0" smtClean="0"/>
              <a:t>定時重複執行程式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元件最常使用的功能，是每隔指定時間就會重複執行特定程式拼塊，許多應用程式特殊功能就是利用此特性來達成，例如各種計時器 </a:t>
            </a:r>
            <a:r>
              <a:rPr lang="en-US" altLang="zh-TW" dirty="0" smtClean="0"/>
              <a:t>( </a:t>
            </a:r>
            <a:r>
              <a:rPr lang="zh-TW" altLang="en-US" dirty="0" smtClean="0"/>
              <a:t>時鐘、鬧鐘、碼錶等 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、遊戲中的動畫等。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8.2.1 Timer </a:t>
            </a:r>
            <a:r>
              <a:rPr lang="zh-TW" altLang="en-US" dirty="0" smtClean="0"/>
              <a:t>事件          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元件能重複執行使用 </a:t>
            </a:r>
            <a:r>
              <a:rPr lang="en-US" altLang="zh-TW" dirty="0" smtClean="0"/>
              <a:t>Timer </a:t>
            </a:r>
            <a:r>
              <a:rPr lang="zh-TW" altLang="en-US" dirty="0" smtClean="0"/>
              <a:t>事件的特定程式拼塊：</a:t>
            </a:r>
            <a:r>
              <a:rPr lang="en-US" altLang="zh-TW" dirty="0" smtClean="0"/>
              <a:t>Clock </a:t>
            </a:r>
            <a:r>
              <a:rPr lang="zh-TW" altLang="en-US" dirty="0" smtClean="0"/>
              <a:t>元件每隔一段時間會觸發 </a:t>
            </a:r>
            <a:r>
              <a:rPr lang="en-US" altLang="zh-TW" dirty="0" smtClean="0"/>
              <a:t>Timer </a:t>
            </a:r>
            <a:r>
              <a:rPr lang="zh-TW" altLang="en-US" dirty="0" smtClean="0"/>
              <a:t>事件，設計者只要將重複執行的程式拼塊置於 </a:t>
            </a:r>
            <a:r>
              <a:rPr lang="en-US" altLang="zh-TW" dirty="0" smtClean="0"/>
              <a:t>Timer </a:t>
            </a:r>
            <a:r>
              <a:rPr lang="zh-TW" altLang="en-US" dirty="0" smtClean="0"/>
              <a:t>事件中即可，程式拼塊為：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重複執行的時間間隔以 </a:t>
            </a:r>
            <a:r>
              <a:rPr lang="en-US" altLang="zh-TW" dirty="0" err="1" smtClean="0"/>
              <a:t>TimerInterval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屬性設定，單位是「毫秒 </a:t>
            </a:r>
            <a:r>
              <a:rPr lang="en-US" altLang="zh-TW" dirty="0" smtClean="0"/>
              <a:t>(ms)</a:t>
            </a:r>
            <a:r>
              <a:rPr lang="zh-TW" altLang="en-US" dirty="0" smtClean="0"/>
              <a:t>」，預設值為「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」，也就是每一秒重複執行 </a:t>
            </a:r>
            <a:r>
              <a:rPr lang="en-US" altLang="zh-TW" dirty="0" smtClean="0"/>
              <a:t>Timer </a:t>
            </a:r>
            <a:r>
              <a:rPr lang="zh-TW" altLang="en-US" dirty="0" smtClean="0"/>
              <a:t>事件中的程式拼塊一次。由於 </a:t>
            </a:r>
            <a:r>
              <a:rPr lang="en-US" altLang="zh-TW" dirty="0" smtClean="0"/>
              <a:t>Timer</a:t>
            </a:r>
            <a:r>
              <a:rPr lang="zh-TW" altLang="en-US" dirty="0" smtClean="0"/>
              <a:t>事件會不斷被觸發，佔用的系統資源相當大，若 </a:t>
            </a:r>
            <a:r>
              <a:rPr lang="en-US" altLang="zh-TW" dirty="0" err="1" smtClean="0"/>
              <a:t>TimerInterval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屬性值設定太小，例如 </a:t>
            </a:r>
            <a:r>
              <a:rPr lang="en-US" altLang="zh-TW" dirty="0" err="1" smtClean="0"/>
              <a:t>TimerInterval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屬性值設定為 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，則每秒將執行 </a:t>
            </a:r>
            <a:r>
              <a:rPr lang="en-US" altLang="zh-TW" dirty="0" smtClean="0"/>
              <a:t>1000 </a:t>
            </a:r>
            <a:r>
              <a:rPr lang="zh-TW" altLang="en-US" dirty="0" smtClean="0"/>
              <a:t>次，可能會因此而導致電腦當機，使用時不可不慎！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195" y="2857496"/>
            <a:ext cx="403806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8.2.2 Timer </a:t>
            </a:r>
            <a:r>
              <a:rPr lang="zh-TW" altLang="en-US" dirty="0" smtClean="0"/>
              <a:t>事件應用一：數位時鐘    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元件預設每秒觸發 </a:t>
            </a:r>
            <a:r>
              <a:rPr lang="en-US" altLang="zh-TW" dirty="0" smtClean="0"/>
              <a:t>Timer </a:t>
            </a:r>
            <a:r>
              <a:rPr lang="zh-TW" altLang="en-US" dirty="0" smtClean="0"/>
              <a:t>事件一次，最適合製作數位時鐘。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程式執行時會顯示目前時間，時間每一秒會更新一次，一直顯示最新時間資訊。</a:t>
            </a:r>
            <a:r>
              <a:rPr lang="en-US" altLang="zh-TW" dirty="0" smtClean="0"/>
              <a:t>(&lt;ch08\ex_DigitalClock.aia&gt;)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2328634"/>
            <a:ext cx="300039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 數位時鐘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14753"/>
            <a:ext cx="4518669" cy="164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08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pPr>
              <a:spcBef>
                <a:spcPts val="1200"/>
              </a:spcBef>
            </a:pPr>
            <a:r>
              <a:rPr lang="en-US" altLang="zh-TW" dirty="0" smtClean="0"/>
              <a:t>8.1  </a:t>
            </a:r>
            <a:r>
              <a:rPr lang="zh-TW" altLang="en-US" dirty="0" smtClean="0">
                <a:hlinkClick r:id="rId2" action="ppaction://hlinksldjump"/>
              </a:rPr>
              <a:t>計時元件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en-US" altLang="zh-TW" dirty="0" smtClean="0"/>
              <a:t>8.2  </a:t>
            </a:r>
            <a:r>
              <a:rPr lang="zh-TW" altLang="en-US" dirty="0" smtClean="0">
                <a:hlinkClick r:id="rId3" action="ppaction://hlinksldjump"/>
              </a:rPr>
              <a:t>定時重複執行程式 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Clock </a:t>
            </a:r>
            <a:r>
              <a:rPr lang="zh-TW" altLang="en-US" dirty="0" smtClean="0"/>
              <a:t>元件主要有兩大功能：取得系統時間及定時觸發某個事件。</a:t>
            </a:r>
          </a:p>
          <a:p>
            <a:r>
              <a:rPr lang="en-US" altLang="zh-TW" dirty="0" smtClean="0"/>
              <a:t>Clock </a:t>
            </a:r>
            <a:r>
              <a:rPr lang="zh-TW" altLang="en-US" dirty="0" smtClean="0"/>
              <a:t>元件可以不同方式取得系統時間，同時提供許多時間相關的方法，用來顯示時間的年、月、日、星期幾、時、分、秒。</a:t>
            </a:r>
          </a:p>
          <a:p>
            <a:r>
              <a:rPr lang="en-US" altLang="zh-TW" dirty="0" smtClean="0"/>
              <a:t>Clock </a:t>
            </a:r>
            <a:r>
              <a:rPr lang="zh-TW" altLang="en-US" dirty="0" smtClean="0"/>
              <a:t>元件最主要的用途是每隔指定時間會觸發 </a:t>
            </a:r>
            <a:r>
              <a:rPr lang="en-US" altLang="zh-TW" dirty="0" smtClean="0"/>
              <a:t>Timer </a:t>
            </a:r>
            <a:r>
              <a:rPr lang="zh-TW" altLang="en-US" dirty="0" smtClean="0"/>
              <a:t>事件，設計者只要將重複執行的程式拼塊置於 </a:t>
            </a:r>
            <a:r>
              <a:rPr lang="en-US" altLang="zh-TW" dirty="0" smtClean="0"/>
              <a:t>Timer </a:t>
            </a:r>
            <a:r>
              <a:rPr lang="zh-TW" altLang="en-US" dirty="0" smtClean="0"/>
              <a:t>事件中即可。時鐘、鬧鐘、碼錶等計時應用程式都是其實作範例。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計時器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8.2.3 Timer </a:t>
            </a:r>
            <a:r>
              <a:rPr lang="zh-TW" altLang="en-US" dirty="0" smtClean="0"/>
              <a:t>事件應用二：碼錶</a:t>
            </a:r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元件可利用 </a:t>
            </a:r>
            <a:r>
              <a:rPr lang="en-US" altLang="zh-TW" dirty="0" err="1" smtClean="0"/>
              <a:t>TimerEnabled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屬性來控制是否觸發 </a:t>
            </a:r>
            <a:r>
              <a:rPr lang="en-US" altLang="zh-TW" dirty="0" smtClean="0"/>
              <a:t>Timer </a:t>
            </a:r>
            <a:r>
              <a:rPr lang="zh-TW" altLang="en-US" dirty="0" smtClean="0"/>
              <a:t>事件。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程式執行時只有 開始計時 鈕有作用，按 開始計時 鈕後碼錶開始計時，按 停止計時 鈕後碼錶停止，同時 開始計時 鈕變為 繼續計時 鈕。若按 繼續計時 鈕會接續原有時間繼續計時，若按 歸零 鈕則將計時歸零，並將 繼續計時 鈕變更為 開始計時 鈕可重新計時。</a:t>
            </a:r>
            <a:r>
              <a:rPr lang="en-US" altLang="zh-TW" dirty="0" smtClean="0"/>
              <a:t>(&lt;ch08\ex_Stopwatch.aia&gt;)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2071678"/>
            <a:ext cx="2357454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 碼錶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593" y="4007374"/>
            <a:ext cx="5270613" cy="25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8.1 </a:t>
            </a:r>
            <a:r>
              <a:rPr lang="zh-TW" altLang="en-US" dirty="0" smtClean="0"/>
              <a:t>計時元件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8.1.1 Clock </a:t>
            </a:r>
            <a:r>
              <a:rPr lang="zh-TW" altLang="en-US" dirty="0" smtClean="0"/>
              <a:t>元件</a:t>
            </a:r>
          </a:p>
          <a:p>
            <a:pPr lvl="2"/>
            <a:r>
              <a:rPr lang="zh-TW" altLang="en-US" dirty="0" smtClean="0"/>
              <a:t>功能說明</a:t>
            </a:r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元件主要有兩大功能：取得系統時間及定時觸發某個事件。</a:t>
            </a:r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元件可以不同方式取得系統時間，同時提供許多時間相關的方法，用來顯示時間的年、月、日、星期幾、時、分、秒，也可以進行時間的各種運算，例如將時間作加減，來計算兩個時間的差距。</a:t>
            </a:r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元件最主要的用途是每隔指定時間會觸發 </a:t>
            </a:r>
            <a:r>
              <a:rPr lang="en-US" altLang="zh-TW" dirty="0" smtClean="0"/>
              <a:t>Timer </a:t>
            </a:r>
            <a:r>
              <a:rPr lang="zh-TW" altLang="en-US" dirty="0" smtClean="0"/>
              <a:t>事件，設計者只要將重複執行的程式拼塊置於 </a:t>
            </a:r>
            <a:r>
              <a:rPr lang="en-US" altLang="zh-TW" dirty="0" smtClean="0"/>
              <a:t>Timer </a:t>
            </a:r>
            <a:r>
              <a:rPr lang="zh-TW" altLang="en-US" dirty="0" smtClean="0"/>
              <a:t>事件中即可。時鐘、鬧鐘、碼錶等計時應用程式就是其實作範例，遊戲中的計時也是使用此功能來達成。</a:t>
            </a:r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元件屬於 </a:t>
            </a:r>
            <a:r>
              <a:rPr lang="en-US" altLang="zh-TW" dirty="0" smtClean="0"/>
              <a:t>User Interface </a:t>
            </a:r>
            <a:r>
              <a:rPr lang="zh-TW" altLang="en-US" dirty="0" smtClean="0"/>
              <a:t>類別，是非視覺元件，並不會顯示於螢幕中。</a:t>
            </a:r>
            <a:r>
              <a:rPr lang="en-US" altLang="zh-TW" dirty="0" smtClean="0"/>
              <a:t> </a:t>
            </a:r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屬性、方法及事件</a:t>
            </a:r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元件只有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個屬性：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06"/>
            <a:ext cx="6121921" cy="16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en-US" altLang="zh-TW" dirty="0" smtClean="0"/>
              <a:t>Clock  </a:t>
            </a:r>
            <a:r>
              <a:rPr lang="zh-TW" altLang="en-US" dirty="0" smtClean="0"/>
              <a:t>元件常用方法和事件有：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643042" y="1457999"/>
            <a:ext cx="5886464" cy="5123151"/>
            <a:chOff x="1643042" y="1457999"/>
            <a:chExt cx="5886464" cy="51231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1457999"/>
              <a:ext cx="5875033" cy="1078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3" y="2531111"/>
              <a:ext cx="5886463" cy="405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121921" cy="440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8.1.2 Clock </a:t>
            </a:r>
            <a:r>
              <a:rPr lang="zh-TW" altLang="en-US" dirty="0" smtClean="0"/>
              <a:t>元件的日期時間格式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日期時間格式種類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使用 </a:t>
            </a:r>
            <a:r>
              <a:rPr lang="en-US" altLang="zh-TW" dirty="0" smtClean="0"/>
              <a:t>Clock  </a:t>
            </a:r>
            <a:r>
              <a:rPr lang="zh-TW" altLang="en-US" dirty="0" smtClean="0"/>
              <a:t>元件取得系統時間，傳回值有兩種格式：以毫秒為單位的整數或內部時間格式 </a:t>
            </a:r>
            <a:r>
              <a:rPr lang="en-US" altLang="zh-TW" dirty="0" smtClean="0"/>
              <a:t>Calendar</a:t>
            </a:r>
            <a:r>
              <a:rPr lang="zh-TW" altLang="en-US" dirty="0" smtClean="0"/>
              <a:t>。若是以 </a:t>
            </a:r>
            <a:r>
              <a:rPr lang="en-US" altLang="zh-TW" dirty="0" err="1" smtClean="0"/>
              <a:t>SystemTime</a:t>
            </a:r>
            <a:r>
              <a:rPr lang="en-US" altLang="zh-TW" dirty="0" smtClean="0"/>
              <a:t>  </a:t>
            </a:r>
            <a:r>
              <a:rPr lang="zh-TW" altLang="en-US" dirty="0" smtClean="0"/>
              <a:t>方法取得系統的時間，其傳回值就是以毫秒為單位的整數，例如下面程式拼塊執行後，</a:t>
            </a:r>
            <a:r>
              <a:rPr lang="en-US" altLang="zh-TW" dirty="0" err="1" smtClean="0"/>
              <a:t>numTime</a:t>
            </a:r>
            <a:r>
              <a:rPr lang="en-US" altLang="zh-TW" dirty="0" smtClean="0"/>
              <a:t>  </a:t>
            </a:r>
            <a:r>
              <a:rPr lang="zh-TW" altLang="en-US" dirty="0" smtClean="0"/>
              <a:t>變數值為「</a:t>
            </a:r>
            <a:r>
              <a:rPr lang="en-US" altLang="zh-TW" dirty="0" smtClean="0"/>
              <a:t>1376995568993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1800"/>
              </a:spcBef>
            </a:pPr>
            <a:r>
              <a:rPr lang="en-US" altLang="zh-TW" dirty="0" smtClean="0"/>
              <a:t>Clock </a:t>
            </a:r>
            <a:r>
              <a:rPr lang="zh-TW" altLang="en-US" dirty="0" smtClean="0"/>
              <a:t>元件所使用的內部時間格式為 </a:t>
            </a:r>
            <a:r>
              <a:rPr lang="en-US" altLang="zh-TW" dirty="0" smtClean="0"/>
              <a:t>Calendar</a:t>
            </a:r>
            <a:r>
              <a:rPr lang="zh-TW" altLang="en-US" dirty="0" smtClean="0"/>
              <a:t>，一般以參數 </a:t>
            </a:r>
            <a:r>
              <a:rPr lang="en-US" altLang="zh-TW" dirty="0" smtClean="0"/>
              <a:t>instant  </a:t>
            </a:r>
            <a:r>
              <a:rPr lang="zh-TW" altLang="en-US" dirty="0" smtClean="0"/>
              <a:t>命名，以</a:t>
            </a:r>
            <a:r>
              <a:rPr lang="en-US" altLang="zh-TW" dirty="0" smtClean="0"/>
              <a:t>Now </a:t>
            </a:r>
            <a:r>
              <a:rPr lang="zh-TW" altLang="en-US" dirty="0" smtClean="0"/>
              <a:t>方法取得系統的時間，其傳回值就是內部時間格式，例如下面程式拼塊執行後，</a:t>
            </a:r>
            <a:r>
              <a:rPr lang="en-US" altLang="zh-TW" dirty="0" err="1" smtClean="0"/>
              <a:t>innerTime</a:t>
            </a:r>
            <a:r>
              <a:rPr lang="en-US" altLang="zh-TW" dirty="0" smtClean="0"/>
              <a:t>  </a:t>
            </a:r>
            <a:r>
              <a:rPr lang="zh-TW" altLang="en-US" dirty="0" smtClean="0"/>
              <a:t>變數就是一個格式為 </a:t>
            </a:r>
            <a:r>
              <a:rPr lang="en-US" altLang="zh-TW" dirty="0" smtClean="0"/>
              <a:t>Calendar </a:t>
            </a:r>
            <a:r>
              <a:rPr lang="zh-TW" altLang="en-US" dirty="0" smtClean="0"/>
              <a:t>的時間變數，可置於許多方法的 參數 </a:t>
            </a:r>
            <a:r>
              <a:rPr lang="en-US" altLang="zh-TW" dirty="0" smtClean="0"/>
              <a:t>instant </a:t>
            </a:r>
            <a:r>
              <a:rPr lang="zh-TW" altLang="en-US" dirty="0" smtClean="0"/>
              <a:t>位置：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214687"/>
            <a:ext cx="3986182" cy="8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267952"/>
            <a:ext cx="3490881" cy="87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Calendar </a:t>
            </a:r>
            <a:r>
              <a:rPr lang="zh-TW" altLang="en-US" dirty="0" smtClean="0"/>
              <a:t>時間格式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Clock  </a:t>
            </a:r>
            <a:r>
              <a:rPr lang="zh-TW" altLang="en-US" dirty="0" smtClean="0"/>
              <a:t>元件提供的大部分方法，都是以 </a:t>
            </a:r>
            <a:r>
              <a:rPr lang="en-US" altLang="zh-TW" dirty="0" smtClean="0"/>
              <a:t>instant </a:t>
            </a:r>
            <a:r>
              <a:rPr lang="zh-TW" altLang="en-US" dirty="0" smtClean="0"/>
              <a:t>為參數來取得該日期時間的部分內容，例如：</a:t>
            </a:r>
            <a:r>
              <a:rPr lang="en-US" altLang="zh-TW" dirty="0" smtClean="0"/>
              <a:t>Second(Calendar instant)  </a:t>
            </a:r>
            <a:r>
              <a:rPr lang="zh-TW" altLang="en-US" dirty="0" smtClean="0"/>
              <a:t>方法可取得秒數、</a:t>
            </a:r>
            <a:r>
              <a:rPr lang="en-US" altLang="zh-TW" dirty="0" smtClean="0"/>
              <a:t>Month(Calendar instant) </a:t>
            </a:r>
            <a:r>
              <a:rPr lang="zh-TW" altLang="en-US" dirty="0" smtClean="0"/>
              <a:t>方法可取得月份等。</a:t>
            </a:r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元件的 </a:t>
            </a:r>
            <a:r>
              <a:rPr lang="en-US" altLang="zh-TW" dirty="0" err="1" smtClean="0"/>
              <a:t>GetMillis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方法也可取得以毫秒為單位的整數，功能與 </a:t>
            </a:r>
            <a:r>
              <a:rPr lang="en-US" altLang="zh-TW" dirty="0" err="1" smtClean="0"/>
              <a:t>SystemTime</a:t>
            </a:r>
            <a:r>
              <a:rPr lang="zh-TW" altLang="en-US" dirty="0" smtClean="0"/>
              <a:t>方法類似；不同處在於 </a:t>
            </a:r>
            <a:r>
              <a:rPr lang="en-US" altLang="zh-TW" dirty="0" err="1" smtClean="0"/>
              <a:t>SystemTime</a:t>
            </a:r>
            <a:r>
              <a:rPr lang="en-US" altLang="zh-TW" dirty="0" smtClean="0"/>
              <a:t>  </a:t>
            </a:r>
            <a:r>
              <a:rPr lang="zh-TW" altLang="en-US" dirty="0" smtClean="0"/>
              <a:t>方法是取得目前系統時間的時間整數，而 </a:t>
            </a:r>
            <a:r>
              <a:rPr lang="en-US" altLang="zh-TW" dirty="0" err="1" smtClean="0"/>
              <a:t>GetMillis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方法是將傳入的參數 </a:t>
            </a:r>
            <a:r>
              <a:rPr lang="en-US" altLang="zh-TW" dirty="0" smtClean="0"/>
              <a:t>instant </a:t>
            </a:r>
            <a:r>
              <a:rPr lang="zh-TW" altLang="en-US" dirty="0" smtClean="0"/>
              <a:t>轉換為時間整數。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8.1.3 </a:t>
            </a:r>
            <a:r>
              <a:rPr lang="zh-TW" altLang="en-US" dirty="0" smtClean="0"/>
              <a:t>建立內部日期時間格式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絕大部分 </a:t>
            </a:r>
            <a:r>
              <a:rPr lang="en-US" altLang="zh-TW" dirty="0" smtClean="0"/>
              <a:t>Clock </a:t>
            </a:r>
            <a:r>
              <a:rPr lang="zh-TW" altLang="en-US" dirty="0" smtClean="0"/>
              <a:t>元件的方法都必須使用內部日期時間格式做為參數 </a:t>
            </a:r>
            <a:r>
              <a:rPr lang="en-US" altLang="zh-TW" dirty="0" smtClean="0"/>
              <a:t>(instant)</a:t>
            </a:r>
            <a:r>
              <a:rPr lang="zh-TW" altLang="en-US" dirty="0" smtClean="0"/>
              <a:t>，因此建立內部日期時間格式變數非常重要。前一節中使用 </a:t>
            </a:r>
            <a:r>
              <a:rPr lang="en-US" altLang="zh-TW" dirty="0" smtClean="0"/>
              <a:t>Now </a:t>
            </a:r>
            <a:r>
              <a:rPr lang="zh-TW" altLang="en-US" dirty="0" smtClean="0"/>
              <a:t>方法是建立內部日期時間格式變數的第一種方式，此種方式只能以系統時間來建立變數，如果要以任意時間建立內部日期時間格式變數，則需使用其他方式。   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MakeInstant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</a:t>
            </a:r>
          </a:p>
          <a:p>
            <a:pPr lvl="3"/>
            <a:r>
              <a:rPr lang="en-US" altLang="zh-TW" dirty="0" smtClean="0"/>
              <a:t>Clock </a:t>
            </a:r>
            <a:r>
              <a:rPr lang="zh-TW" altLang="en-US" dirty="0" smtClean="0"/>
              <a:t>元件的 </a:t>
            </a:r>
            <a:r>
              <a:rPr lang="en-US" altLang="zh-TW" dirty="0" err="1" smtClean="0"/>
              <a:t>MakeInstant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方法會將字串轉換為內部日期時間格式，要轉換的字串其標準格式為： 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例如：</a:t>
            </a:r>
            <a:r>
              <a:rPr lang="en-US" altLang="zh-TW" dirty="0" smtClean="0"/>
              <a:t>2013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4 </a:t>
            </a:r>
            <a:r>
              <a:rPr lang="zh-TW" altLang="en-US" dirty="0" smtClean="0"/>
              <a:t>月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日上午 </a:t>
            </a:r>
            <a:r>
              <a:rPr lang="en-US" altLang="zh-TW" dirty="0" smtClean="0"/>
              <a:t>9 </a:t>
            </a:r>
            <a:r>
              <a:rPr lang="zh-TW" altLang="en-US" dirty="0" smtClean="0"/>
              <a:t>點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分 </a:t>
            </a:r>
            <a:r>
              <a:rPr lang="en-US" altLang="zh-TW" dirty="0" smtClean="0"/>
              <a:t>32 </a:t>
            </a:r>
            <a:r>
              <a:rPr lang="zh-TW" altLang="en-US" dirty="0" smtClean="0"/>
              <a:t>秒為「</a:t>
            </a:r>
            <a:r>
              <a:rPr lang="en-US" altLang="zh-TW" dirty="0" smtClean="0"/>
              <a:t>4/15/2013 9:18:32</a:t>
            </a:r>
            <a:r>
              <a:rPr lang="zh-TW" altLang="en-US" dirty="0" smtClean="0"/>
              <a:t>」。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304012"/>
            <a:ext cx="6816866" cy="3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1" y="5265893"/>
            <a:ext cx="5649633" cy="8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20206</TotalTime>
  <Words>1498</Words>
  <Application>Microsoft Office PowerPoint</Application>
  <PresentationFormat>如螢幕大小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計時器</dc:title>
  <dc:creator>memi</dc:creator>
  <cp:keywords>ACL041000</cp:keywords>
  <cp:lastModifiedBy>memi chen</cp:lastModifiedBy>
  <cp:revision>2041</cp:revision>
  <dcterms:created xsi:type="dcterms:W3CDTF">2011-06-06T16:54:13Z</dcterms:created>
  <dcterms:modified xsi:type="dcterms:W3CDTF">2014-04-30T04:32:02Z</dcterms:modified>
</cp:coreProperties>
</file>