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739" r:id="rId2"/>
    <p:sldId id="688" r:id="rId3"/>
    <p:sldId id="633" r:id="rId4"/>
    <p:sldId id="770" r:id="rId5"/>
    <p:sldId id="773" r:id="rId6"/>
    <p:sldId id="772" r:id="rId7"/>
    <p:sldId id="771" r:id="rId8"/>
    <p:sldId id="780" r:id="rId9"/>
    <p:sldId id="774" r:id="rId10"/>
    <p:sldId id="775" r:id="rId11"/>
    <p:sldId id="757" r:id="rId12"/>
    <p:sldId id="786" r:id="rId13"/>
    <p:sldId id="776" r:id="rId14"/>
    <p:sldId id="785" r:id="rId15"/>
    <p:sldId id="784" r:id="rId16"/>
    <p:sldId id="790" r:id="rId17"/>
    <p:sldId id="783" r:id="rId18"/>
    <p:sldId id="789" r:id="rId19"/>
    <p:sldId id="788" r:id="rId20"/>
    <p:sldId id="787" r:id="rId21"/>
    <p:sldId id="782" r:id="rId22"/>
    <p:sldId id="781" r:id="rId23"/>
    <p:sldId id="777" r:id="rId24"/>
    <p:sldId id="795" r:id="rId25"/>
    <p:sldId id="794" r:id="rId26"/>
    <p:sldId id="798" r:id="rId27"/>
    <p:sldId id="7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許多旅外的國人初到國外，對於華氏溫度的表示總是無法適應，請您設計一個轉換程式，讓使用者輸入華氏溫度後按 求攝氏溫度 鈕，將華氏溫度轉換為攝氏溫度。</a:t>
            </a:r>
            <a:r>
              <a:rPr lang="en-US" altLang="zh-TW" dirty="0" smtClean="0"/>
              <a:t>(&lt;ch05\ex_Temperature.aia&gt;)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4500594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範例：華氏溫度轉換為攝氏溫度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98169"/>
            <a:ext cx="5661976" cy="16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5.2  </a:t>
            </a:r>
            <a:r>
              <a:rPr lang="zh-TW" altLang="en-US" dirty="0" smtClean="0"/>
              <a:t>內建程序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5.2.1  </a:t>
            </a:r>
            <a:r>
              <a:rPr lang="zh-TW" altLang="en-US" dirty="0" smtClean="0"/>
              <a:t>亂數程序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643182"/>
            <a:ext cx="6520294" cy="202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按下  發牌  按鈕，可以從 </a:t>
            </a:r>
            <a:r>
              <a:rPr lang="en-US" altLang="zh-TW" dirty="0" smtClean="0"/>
              <a:t>4  </a:t>
            </a:r>
            <a:r>
              <a:rPr lang="zh-TW" altLang="en-US" dirty="0" smtClean="0"/>
              <a:t>張撲克牌中隨機選取一張，並顯示在 </a:t>
            </a:r>
            <a:r>
              <a:rPr lang="en-US" altLang="zh-TW" dirty="0" smtClean="0"/>
              <a:t>image  </a:t>
            </a:r>
            <a:r>
              <a:rPr lang="zh-TW" altLang="en-US" dirty="0" smtClean="0"/>
              <a:t>中。 </a:t>
            </a:r>
            <a:r>
              <a:rPr lang="en-US" altLang="zh-TW" dirty="0" smtClean="0"/>
              <a:t>(&lt;ch05\ex_Poker.aia&gt;)</a:t>
            </a:r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1214422"/>
            <a:ext cx="300039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範例：撲克牌發牌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605" y="2781053"/>
            <a:ext cx="4203097" cy="200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5.2.2  </a:t>
            </a:r>
            <a:r>
              <a:rPr lang="zh-TW" altLang="en-US" dirty="0" smtClean="0"/>
              <a:t>數值程序          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提供許多關於數學運算的內建程序，它位於 </a:t>
            </a:r>
            <a:r>
              <a:rPr lang="en-US" altLang="zh-TW" dirty="0" smtClean="0"/>
              <a:t>Build-In / Math </a:t>
            </a:r>
            <a:r>
              <a:rPr lang="zh-TW" altLang="en-US" dirty="0" smtClean="0"/>
              <a:t>程式拼塊中，包括了三角函數、指數、對數、角度互換等運算。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常用數值程序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14686"/>
            <a:ext cx="6498958" cy="310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9190" y="1379532"/>
            <a:ext cx="6498958" cy="433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486157" cy="524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err="1" smtClean="0"/>
              <a:t>ﬂoor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ceiling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round </a:t>
            </a:r>
            <a:r>
              <a:rPr lang="zh-TW" altLang="en-US" dirty="0" smtClean="0"/>
              <a:t>程序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取整數的程序有三個：</a:t>
            </a:r>
            <a:r>
              <a:rPr lang="en-US" altLang="zh-TW" dirty="0" err="1" smtClean="0"/>
              <a:t>ﬂoor</a:t>
            </a:r>
            <a:r>
              <a:rPr lang="en-US" altLang="zh-TW" dirty="0" smtClean="0"/>
              <a:t>  </a:t>
            </a:r>
            <a:r>
              <a:rPr lang="zh-TW" altLang="en-US" dirty="0" smtClean="0"/>
              <a:t>是無條件捨去小數部分，</a:t>
            </a:r>
            <a:r>
              <a:rPr lang="en-US" altLang="zh-TW" dirty="0" smtClean="0"/>
              <a:t>ceiling  </a:t>
            </a:r>
            <a:r>
              <a:rPr lang="zh-TW" altLang="en-US" dirty="0" smtClean="0"/>
              <a:t>是無條件進位，</a:t>
            </a:r>
            <a:r>
              <a:rPr lang="en-US" altLang="zh-TW" dirty="0" smtClean="0"/>
              <a:t>round </a:t>
            </a:r>
            <a:r>
              <a:rPr lang="zh-TW" altLang="en-US" dirty="0" smtClean="0"/>
              <a:t>是根據第一位小數四捨五入到整數。在正數部分很容易判斷，但負數要小心三個程序傳回的結果：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156858"/>
            <a:ext cx="5991161" cy="162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remainder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modulo </a:t>
            </a:r>
            <a:r>
              <a:rPr lang="zh-TW" altLang="en-US" dirty="0" smtClean="0"/>
              <a:t>程序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5912980" cy="16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min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max </a:t>
            </a:r>
            <a:r>
              <a:rPr lang="zh-TW" altLang="en-US" dirty="0" smtClean="0"/>
              <a:t>程序</a:t>
            </a:r>
          </a:p>
          <a:p>
            <a:pPr lvl="3"/>
            <a:r>
              <a:rPr lang="en-US" altLang="zh-TW" dirty="0" smtClean="0"/>
              <a:t>min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max </a:t>
            </a:r>
            <a:r>
              <a:rPr lang="zh-TW" altLang="en-US" dirty="0" smtClean="0"/>
              <a:t>程序可取得一系列數值的最小值及最大值，傳入參數的數量可以任意指定：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47446"/>
            <a:ext cx="3675896" cy="15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format as decimal </a:t>
            </a:r>
            <a:r>
              <a:rPr lang="zh-TW" altLang="en-US" dirty="0" smtClean="0"/>
              <a:t>程序</a:t>
            </a:r>
          </a:p>
          <a:p>
            <a:pPr lvl="3"/>
            <a:r>
              <a:rPr lang="en-US" altLang="zh-TW" dirty="0" smtClean="0"/>
              <a:t>format as decimal </a:t>
            </a:r>
            <a:r>
              <a:rPr lang="zh-TW" altLang="en-US" dirty="0" smtClean="0"/>
              <a:t>會將參數轉換為指定位數的小數，若原來小數位數過多會以四捨五入處理，若位數不足會以 </a:t>
            </a:r>
            <a:r>
              <a:rPr lang="en-US" altLang="zh-TW" dirty="0" smtClean="0"/>
              <a:t>0 </a:t>
            </a:r>
            <a:r>
              <a:rPr lang="zh-TW" altLang="en-US" dirty="0" smtClean="0"/>
              <a:t>補足。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6094488" cy="13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mtClean="0"/>
              <a:t>05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5.1  </a:t>
            </a:r>
            <a:r>
              <a:rPr lang="zh-TW" altLang="en-US" dirty="0" smtClean="0">
                <a:hlinkClick r:id="rId2" action="ppaction://hlinksldjump"/>
              </a:rPr>
              <a:t>程序</a:t>
            </a:r>
            <a:endParaRPr lang="en-US" altLang="zh-TW" dirty="0" smtClean="0"/>
          </a:p>
          <a:p>
            <a:r>
              <a:rPr lang="en-US" altLang="zh-TW" dirty="0" smtClean="0"/>
              <a:t>5.2  </a:t>
            </a:r>
            <a:r>
              <a:rPr lang="zh-TW" altLang="en-US" dirty="0" smtClean="0">
                <a:hlinkClick r:id="rId3" action="ppaction://hlinksldjump"/>
              </a:rPr>
              <a:t>內建程序</a:t>
            </a:r>
            <a:endParaRPr lang="en-US" altLang="zh-TW" dirty="0" smtClean="0"/>
          </a:p>
          <a:p>
            <a:r>
              <a:rPr lang="en-US" altLang="zh-TW" dirty="0" smtClean="0"/>
              <a:t>5.3  </a:t>
            </a:r>
            <a:r>
              <a:rPr lang="zh-TW" altLang="en-US" dirty="0" smtClean="0">
                <a:hlinkClick r:id="rId4" action="ppaction://hlinksldjump"/>
              </a:rPr>
              <a:t>綜合練習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 smtClean="0"/>
              <a:t>在開發時通常會將具有特定功能或經常重複使用的程式拼塊，撰寫成獨立的小單元，稱為「程序」，當程式需要程序時，呼叫程序名稱就可執行該程序的程式拼塊。</a:t>
            </a:r>
          </a:p>
          <a:p>
            <a:r>
              <a:rPr lang="zh-TW" altLang="en-US" dirty="0" smtClean="0"/>
              <a:t>程序分為無傳回值的程序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其他程式語言稱為「副程式」</a:t>
            </a:r>
            <a:r>
              <a:rPr lang="en-US" altLang="zh-TW" dirty="0" smtClean="0"/>
              <a:t>) </a:t>
            </a:r>
            <a:r>
              <a:rPr lang="zh-TW" altLang="en-US" dirty="0" smtClean="0"/>
              <a:t>及有傳回值的程序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其他程式語言稱為「函式」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程序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使用者輸入兩個大於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的整數後按 顯示公因數 鈕，下方會列出兩數的所有公因數。</a:t>
            </a:r>
            <a:r>
              <a:rPr lang="en-US" altLang="zh-TW" dirty="0" smtClean="0"/>
              <a:t>(&lt;ch05\ex_commonFactor.aia&gt;)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594" y="2870201"/>
            <a:ext cx="4886866" cy="191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214422"/>
            <a:ext cx="300039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範例：計算公因數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5.2.3  </a:t>
            </a:r>
            <a:r>
              <a:rPr lang="zh-TW" altLang="en-US" dirty="0" smtClean="0"/>
              <a:t>字串程序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字串是程式設計時使用最多的資料型態，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有很多內建程序用來處理字串，包括大小寫轉換、搜尋字串、取代字串等。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常用字串程序</a:t>
            </a:r>
          </a:p>
          <a:p>
            <a:pPr lvl="3"/>
            <a:r>
              <a:rPr lang="en-US" altLang="zh-TW" dirty="0" smtClean="0"/>
              <a:t>( </a:t>
            </a:r>
            <a:r>
              <a:rPr lang="zh-TW" altLang="en-US" dirty="0" smtClean="0"/>
              <a:t>下表 範例拼塊 中的 </a:t>
            </a:r>
            <a:r>
              <a:rPr lang="en-US" altLang="zh-TW" dirty="0" smtClean="0"/>
              <a:t>list </a:t>
            </a:r>
            <a:r>
              <a:rPr lang="zh-TW" altLang="en-US" dirty="0" smtClean="0"/>
              <a:t>是清單，內含兩個元素：「</a:t>
            </a:r>
            <a:r>
              <a:rPr lang="en-US" altLang="zh-TW" dirty="0" smtClean="0"/>
              <a:t>,</a:t>
            </a:r>
            <a:r>
              <a:rPr lang="zh-TW" altLang="en-US" dirty="0" smtClean="0"/>
              <a:t>」及「</a:t>
            </a:r>
            <a:r>
              <a:rPr lang="en-US" altLang="zh-TW" dirty="0" smtClean="0"/>
              <a:t>;</a:t>
            </a:r>
            <a:r>
              <a:rPr lang="zh-TW" altLang="en-US" dirty="0" smtClean="0"/>
              <a:t>」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21160"/>
            <a:ext cx="6406757" cy="327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542" y="1571612"/>
            <a:ext cx="6644044" cy="424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starts at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contains </a:t>
            </a:r>
            <a:r>
              <a:rPr lang="zh-TW" altLang="en-US" dirty="0" smtClean="0"/>
              <a:t>程序</a:t>
            </a:r>
          </a:p>
          <a:p>
            <a:pPr lvl="3"/>
            <a:r>
              <a:rPr lang="en-US" altLang="zh-TW" dirty="0" smtClean="0"/>
              <a:t>starts at </a:t>
            </a:r>
            <a:r>
              <a:rPr lang="zh-TW" altLang="en-US" dirty="0" smtClean="0"/>
              <a:t>程序可搜尋子字串在原字串中的位置，如果未搜尋到子字串則傳回「</a:t>
            </a:r>
            <a:r>
              <a:rPr lang="en-US" altLang="zh-TW" dirty="0" smtClean="0"/>
              <a:t>0</a:t>
            </a:r>
            <a:r>
              <a:rPr lang="zh-TW" altLang="en-US" dirty="0" smtClean="0"/>
              <a:t>」。</a:t>
            </a:r>
          </a:p>
          <a:p>
            <a:pPr lvl="3"/>
            <a:r>
              <a:rPr lang="en-US" altLang="zh-TW" dirty="0" smtClean="0"/>
              <a:t>starts at </a:t>
            </a:r>
            <a:r>
              <a:rPr lang="zh-TW" altLang="en-US" dirty="0" smtClean="0"/>
              <a:t>程序傳回「</a:t>
            </a:r>
            <a:r>
              <a:rPr lang="en-US" altLang="zh-TW" dirty="0" smtClean="0"/>
              <a:t>0 </a:t>
            </a:r>
            <a:r>
              <a:rPr lang="zh-TW" altLang="en-US" dirty="0" smtClean="0"/>
              <a:t>」與 </a:t>
            </a:r>
            <a:r>
              <a:rPr lang="en-US" altLang="zh-TW" dirty="0" smtClean="0"/>
              <a:t>contains </a:t>
            </a:r>
            <a:r>
              <a:rPr lang="zh-TW" altLang="en-US" dirty="0" smtClean="0"/>
              <a:t>程序傳回「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」的意義相同，都是未搜尋到子字串。</a:t>
            </a:r>
          </a:p>
          <a:p>
            <a:pPr lvl="2"/>
            <a:r>
              <a:rPr lang="zh-TW" altLang="en-US" dirty="0" smtClean="0"/>
              <a:t>字串中字元位置</a:t>
            </a:r>
          </a:p>
          <a:p>
            <a:pPr lvl="3"/>
            <a:r>
              <a:rPr lang="zh-TW" altLang="en-US" dirty="0" smtClean="0"/>
              <a:t>要注意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字元在字串中的位置是由 </a:t>
            </a:r>
            <a:r>
              <a:rPr lang="en-US" altLang="zh-TW" dirty="0" smtClean="0"/>
              <a:t>1 </a:t>
            </a:r>
            <a:r>
              <a:rPr lang="zh-TW" altLang="en-US" dirty="0" smtClean="0"/>
              <a:t>開始計數，例如字串 </a:t>
            </a:r>
            <a:r>
              <a:rPr lang="en-US" altLang="zh-TW" dirty="0" err="1" smtClean="0"/>
              <a:t>applepie</a:t>
            </a:r>
            <a:r>
              <a:rPr lang="en-US" altLang="zh-TW" dirty="0" smtClean="0"/>
              <a:t> </a:t>
            </a:r>
            <a:r>
              <a:rPr lang="zh-TW" altLang="en-US" dirty="0" smtClean="0"/>
              <a:t>中「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」的位置為 </a:t>
            </a:r>
            <a:r>
              <a:rPr lang="en-US" altLang="zh-TW" dirty="0" smtClean="0"/>
              <a:t>7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split at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split at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of any </a:t>
            </a:r>
            <a:r>
              <a:rPr lang="zh-TW" altLang="en-US" dirty="0" smtClean="0"/>
              <a:t>程序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提供相當多字串分割程序，所有分割程序的傳回值都是清單，每一個分割後的子字串是清單中一個元素。清單將會在第 </a:t>
            </a:r>
            <a:r>
              <a:rPr lang="en-US" altLang="zh-TW" dirty="0" smtClean="0"/>
              <a:t>6 </a:t>
            </a:r>
            <a:r>
              <a:rPr lang="zh-TW" altLang="en-US" dirty="0" smtClean="0"/>
              <a:t>章詳細說明。</a:t>
            </a:r>
          </a:p>
          <a:p>
            <a:pPr lvl="3"/>
            <a:r>
              <a:rPr lang="en-US" altLang="zh-TW" dirty="0" smtClean="0"/>
              <a:t>split at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split at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of any </a:t>
            </a:r>
            <a:r>
              <a:rPr lang="zh-TW" altLang="en-US" dirty="0" smtClean="0"/>
              <a:t>兩個程序的分割結果必為兩個元素，都是以第一次出現分割字串處將原字串分為兩個子字串，差別在於 </a:t>
            </a:r>
            <a:r>
              <a:rPr lang="en-US" altLang="zh-TW" dirty="0" smtClean="0"/>
              <a:t>split at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的參數就是分割字串，而 </a:t>
            </a:r>
            <a:r>
              <a:rPr lang="en-US" altLang="zh-TW" dirty="0" smtClean="0"/>
              <a:t>split at </a:t>
            </a:r>
            <a:r>
              <a:rPr lang="en-US" altLang="zh-TW" dirty="0" err="1" smtClean="0"/>
              <a:t>ﬁrst</a:t>
            </a:r>
            <a:r>
              <a:rPr lang="en-US" altLang="zh-TW" dirty="0" smtClean="0"/>
              <a:t> of any </a:t>
            </a:r>
            <a:r>
              <a:rPr lang="zh-TW" altLang="en-US" dirty="0" smtClean="0"/>
              <a:t>的參數是清單，任何一個清單中的元素都可做為分割字串。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split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split at spaces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split at any </a:t>
            </a:r>
            <a:r>
              <a:rPr lang="zh-TW" altLang="en-US" dirty="0" smtClean="0"/>
              <a:t>程序</a:t>
            </a:r>
          </a:p>
          <a:p>
            <a:pPr lvl="3"/>
            <a:r>
              <a:rPr lang="en-US" altLang="zh-TW" dirty="0" smtClean="0"/>
              <a:t>split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split at spaces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split at any </a:t>
            </a:r>
            <a:r>
              <a:rPr lang="zh-TW" altLang="en-US" dirty="0" smtClean="0"/>
              <a:t>三個程序的分割結果可為多個元素，都是以任何出現分割字串處將原字串分為子字串，差別在於 </a:t>
            </a:r>
            <a:r>
              <a:rPr lang="en-US" altLang="zh-TW" dirty="0" smtClean="0"/>
              <a:t>split at spaces </a:t>
            </a:r>
            <a:r>
              <a:rPr lang="zh-TW" altLang="en-US" dirty="0" smtClean="0"/>
              <a:t>的分割字串是空白字元，而 </a:t>
            </a:r>
            <a:r>
              <a:rPr lang="en-US" altLang="zh-TW" dirty="0" smtClean="0"/>
              <a:t>split </a:t>
            </a:r>
            <a:r>
              <a:rPr lang="zh-TW" altLang="en-US" dirty="0" smtClean="0"/>
              <a:t>是以參數做為分割字元，</a:t>
            </a:r>
            <a:r>
              <a:rPr lang="en-US" altLang="zh-TW" dirty="0" smtClean="0"/>
              <a:t>split at any </a:t>
            </a:r>
            <a:r>
              <a:rPr lang="zh-TW" altLang="en-US" dirty="0" smtClean="0"/>
              <a:t>的參數是清單，任何一個清單中的元素都可做為分割字串。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輸入任意字串，按 字串倒印 鈕，將輸入字串倒印。</a:t>
            </a:r>
            <a:r>
              <a:rPr lang="en-US" altLang="zh-TW" dirty="0" smtClean="0"/>
              <a:t>(&lt;ch05\ex_Reverse.aia&gt;)</a:t>
            </a:r>
            <a:endParaRPr lang="zh-TW" altLang="en-US" dirty="0"/>
          </a:p>
        </p:txBody>
      </p:sp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214422"/>
            <a:ext cx="3000396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範例：字串倒印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857" y="2873376"/>
            <a:ext cx="4716597" cy="162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5.3 </a:t>
            </a:r>
            <a:r>
              <a:rPr lang="zh-TW" altLang="en-US" dirty="0" smtClean="0"/>
              <a:t>綜合練習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 </a:t>
            </a:r>
            <a:r>
              <a:rPr lang="zh-TW" altLang="en-US" dirty="0" smtClean="0"/>
              <a:t>                                     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輸入任意字串，按 字串轉換 鈕會將輸入的文字大寫字元轉換為小寫字元、小寫字元則轉換為大寫字元。</a:t>
            </a:r>
            <a:r>
              <a:rPr lang="en-US" altLang="zh-TW" dirty="0" smtClean="0"/>
              <a:t>(&lt;ch05\ex_StringConvert.aia&gt;)</a:t>
            </a:r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892876"/>
            <a:ext cx="535785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範例：字串大寫轉小寫、小寫轉大寫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00438"/>
            <a:ext cx="4739040" cy="169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5.1  </a:t>
            </a:r>
            <a:r>
              <a:rPr lang="zh-TW" altLang="en-US" dirty="0" smtClean="0"/>
              <a:t>程序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5.1.1  </a:t>
            </a:r>
            <a:r>
              <a:rPr lang="zh-TW" altLang="en-US" dirty="0" smtClean="0"/>
              <a:t>無傳回值程序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副程式 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建立無傳回值的程序</a:t>
            </a:r>
          </a:p>
          <a:p>
            <a:pPr lvl="3"/>
            <a:r>
              <a:rPr lang="zh-TW" altLang="en-US" dirty="0" smtClean="0"/>
              <a:t>建立無傳回值程序的方法是在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功能點按 </a:t>
            </a:r>
            <a:r>
              <a:rPr lang="en-US" altLang="zh-TW" dirty="0" smtClean="0"/>
              <a:t>Procedures</a:t>
            </a:r>
            <a:r>
              <a:rPr lang="zh-TW" altLang="en-US" dirty="0" smtClean="0"/>
              <a:t>，再按 </a:t>
            </a:r>
            <a:r>
              <a:rPr lang="en-US" altLang="zh-TW" dirty="0" smtClean="0"/>
              <a:t>to procedure  do </a:t>
            </a:r>
            <a:r>
              <a:rPr lang="zh-TW" altLang="en-US" dirty="0" smtClean="0"/>
              <a:t>拼塊即可。</a:t>
            </a:r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697486" cy="132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預設的程序並未含參數，如果要加入加入參數，可以如下操作：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例如建立一個 </a:t>
            </a:r>
            <a:r>
              <a:rPr lang="en-US" altLang="zh-TW" dirty="0" smtClean="0"/>
              <a:t>welcome </a:t>
            </a:r>
            <a:r>
              <a:rPr lang="zh-TW" altLang="en-US" dirty="0" smtClean="0"/>
              <a:t>程序，傳入的參數是使用者的姓氏，功能是根據傳入姓氏顯示歡迎訊息。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345" y="1777684"/>
            <a:ext cx="2658539" cy="20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786322"/>
            <a:ext cx="6240792" cy="10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呼叫無傳回值的程序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程序建立完成後，就可在事件中呼叫程序來執行程序中的程式拼塊。呼叫無傳回值程序的方法是在 </a:t>
            </a:r>
            <a:r>
              <a:rPr lang="en-US" altLang="zh-TW" dirty="0" smtClean="0"/>
              <a:t>build-in </a:t>
            </a:r>
            <a:r>
              <a:rPr lang="zh-TW" altLang="en-US" dirty="0" smtClean="0"/>
              <a:t>功能點按 </a:t>
            </a:r>
            <a:r>
              <a:rPr lang="en-US" altLang="zh-TW" dirty="0" smtClean="0"/>
              <a:t>Procedures</a:t>
            </a:r>
            <a:r>
              <a:rPr lang="zh-TW" altLang="en-US" dirty="0" smtClean="0"/>
              <a:t>，再按 </a:t>
            </a:r>
            <a:r>
              <a:rPr lang="en-US" altLang="zh-TW" dirty="0" smtClean="0"/>
              <a:t>call </a:t>
            </a:r>
            <a:r>
              <a:rPr lang="zh-TW" altLang="en-US" dirty="0" smtClean="0"/>
              <a:t>程序名稱 拼塊。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例 如 在 </a:t>
            </a:r>
            <a:r>
              <a:rPr lang="en-US" altLang="zh-TW" dirty="0" smtClean="0"/>
              <a:t>Button1 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Click  </a:t>
            </a:r>
            <a:r>
              <a:rPr lang="zh-TW" altLang="en-US" dirty="0" smtClean="0"/>
              <a:t>事 件 中 呼 叫 前 述 建 立 的 </a:t>
            </a:r>
            <a:r>
              <a:rPr lang="en-US" altLang="zh-TW" dirty="0" smtClean="0"/>
              <a:t>welcome  </a:t>
            </a:r>
            <a:r>
              <a:rPr lang="zh-TW" altLang="en-US" dirty="0" smtClean="0"/>
              <a:t>程 序， 同 時 傳 入「</a:t>
            </a:r>
            <a:r>
              <a:rPr lang="en-US" altLang="zh-TW" dirty="0" smtClean="0"/>
              <a:t>David</a:t>
            </a:r>
            <a:r>
              <a:rPr lang="zh-TW" altLang="en-US" dirty="0" smtClean="0"/>
              <a:t>」做為參數：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571876"/>
            <a:ext cx="353356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5.1.2  </a:t>
            </a:r>
            <a:r>
              <a:rPr lang="zh-TW" altLang="en-US" dirty="0" smtClean="0"/>
              <a:t>有傳回值程序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函式 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 smtClean="0"/>
              <a:t>建立有傳回值的程序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建立有傳回值程序的方法是在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功能點按 </a:t>
            </a:r>
            <a:r>
              <a:rPr lang="en-US" altLang="zh-TW" dirty="0" smtClean="0"/>
              <a:t>Procedures</a:t>
            </a:r>
            <a:r>
              <a:rPr lang="zh-TW" altLang="en-US" dirty="0" smtClean="0"/>
              <a:t>，再按 </a:t>
            </a:r>
            <a:r>
              <a:rPr lang="en-US" altLang="zh-TW" dirty="0" smtClean="0"/>
              <a:t>to procedure 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result </a:t>
            </a:r>
            <a:r>
              <a:rPr lang="zh-TW" altLang="en-US" dirty="0" smtClean="0"/>
              <a:t>拼塊即可。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200"/>
              </a:spcBef>
            </a:pPr>
            <a:r>
              <a:rPr lang="zh-TW" altLang="en-US" dirty="0" smtClean="0"/>
              <a:t>例如建立一個 </a:t>
            </a:r>
            <a:r>
              <a:rPr lang="en-US" altLang="zh-TW" dirty="0" smtClean="0"/>
              <a:t>add </a:t>
            </a:r>
            <a:r>
              <a:rPr lang="zh-TW" altLang="en-US" dirty="0" smtClean="0"/>
              <a:t>程序，傳入的參數是兩個數值，功能是計算兩個參數的總和，再將總和傳回。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382" y="3047534"/>
            <a:ext cx="4206249" cy="144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981" y="5331540"/>
            <a:ext cx="5216663" cy="74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但在多數的程序中，必須在程序中宣告變數，利用變數作運算，最後再將運算結果傳回。最好的做好是在程序中以 </a:t>
            </a:r>
            <a:r>
              <a:rPr lang="en-US" altLang="zh-TW" dirty="0" smtClean="0"/>
              <a:t>Built-In / Variables / </a:t>
            </a:r>
            <a:r>
              <a:rPr lang="en-US" altLang="zh-TW" dirty="0" err="1" smtClean="0"/>
              <a:t>initailize</a:t>
            </a:r>
            <a:r>
              <a:rPr lang="en-US" altLang="zh-TW" dirty="0" smtClean="0"/>
              <a:t> local name </a:t>
            </a:r>
            <a:r>
              <a:rPr lang="zh-TW" altLang="en-US" dirty="0" smtClean="0"/>
              <a:t>宣告區域變數 </a:t>
            </a:r>
            <a:r>
              <a:rPr lang="en-US" altLang="zh-TW" dirty="0" smtClean="0"/>
              <a:t>( </a:t>
            </a:r>
            <a:r>
              <a:rPr lang="zh-TW" altLang="en-US" dirty="0" smtClean="0"/>
              <a:t>也可以宣告全域變數，但不是最好的方式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，並從 </a:t>
            </a:r>
            <a:r>
              <a:rPr lang="en-US" altLang="zh-TW" dirty="0" smtClean="0"/>
              <a:t>Built-In / Control </a:t>
            </a:r>
            <a:r>
              <a:rPr lang="zh-TW" altLang="en-US" dirty="0" smtClean="0"/>
              <a:t>中，加入 </a:t>
            </a:r>
            <a:r>
              <a:rPr lang="en-US" altLang="zh-TW" dirty="0" smtClean="0"/>
              <a:t>do result </a:t>
            </a:r>
            <a:r>
              <a:rPr lang="zh-TW" altLang="en-US" dirty="0" smtClean="0"/>
              <a:t>拼塊。如下：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22696"/>
            <a:ext cx="5794869" cy="195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呼叫有傳回值的程序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呼叫有傳回值程序的方法與呼叫無傳回值程序的方法完全相同，差別只在呼叫有傳回值程序的方法時，要有一個變數來接收程序的傳回值。例如在 </a:t>
            </a:r>
            <a:r>
              <a:rPr lang="en-US" altLang="zh-TW" dirty="0" smtClean="0"/>
              <a:t>Button1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Click </a:t>
            </a:r>
            <a:r>
              <a:rPr lang="zh-TW" altLang="en-US" dirty="0" smtClean="0"/>
              <a:t>事件中呼叫前述建立的 </a:t>
            </a:r>
            <a:r>
              <a:rPr lang="en-US" altLang="zh-TW" dirty="0" smtClean="0"/>
              <a:t>add </a:t>
            </a:r>
            <a:r>
              <a:rPr lang="zh-TW" altLang="en-US" dirty="0" smtClean="0"/>
              <a:t>程序，傳入的參數為 </a:t>
            </a:r>
            <a:r>
              <a:rPr lang="en-US" altLang="zh-TW" dirty="0" smtClean="0"/>
              <a:t>34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12</a:t>
            </a:r>
            <a:r>
              <a:rPr lang="zh-TW" altLang="en-US" dirty="0" smtClean="0"/>
              <a:t>，使用變數 </a:t>
            </a:r>
            <a:r>
              <a:rPr lang="en-US" altLang="zh-TW" dirty="0" smtClean="0"/>
              <a:t>result </a:t>
            </a:r>
            <a:r>
              <a:rPr lang="zh-TW" altLang="en-US" dirty="0" smtClean="0"/>
              <a:t>來接收傳回值，最後在 </a:t>
            </a:r>
            <a:r>
              <a:rPr lang="en-US" altLang="zh-TW" dirty="0" err="1" smtClean="0"/>
              <a:t>LabelMsg</a:t>
            </a:r>
            <a:r>
              <a:rPr lang="en-US" altLang="zh-TW" dirty="0" smtClean="0"/>
              <a:t> </a:t>
            </a:r>
            <a:r>
              <a:rPr lang="zh-TW" altLang="en-US" dirty="0" smtClean="0"/>
              <a:t>標籤上顯示傳回值：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643314"/>
            <a:ext cx="5445263" cy="170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如果在程式其他地方並未使用接收傳回值的變數，也可以省略接收的變數，直接使用傳回值，例如上面例子可簡化為：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072" y="2714620"/>
            <a:ext cx="3911202" cy="15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20181</TotalTime>
  <Words>1224</Words>
  <Application>Microsoft Office PowerPoint</Application>
  <PresentationFormat>如螢幕大小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程序</dc:title>
  <dc:creator>memi</dc:creator>
  <cp:keywords>ACL041000</cp:keywords>
  <cp:lastModifiedBy>memi chen</cp:lastModifiedBy>
  <cp:revision>2030</cp:revision>
  <dcterms:created xsi:type="dcterms:W3CDTF">2011-06-06T16:54:13Z</dcterms:created>
  <dcterms:modified xsi:type="dcterms:W3CDTF">2014-04-30T04:15:01Z</dcterms:modified>
</cp:coreProperties>
</file>