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74" r:id="rId10"/>
    <p:sldId id="784" r:id="rId11"/>
    <p:sldId id="783" r:id="rId12"/>
    <p:sldId id="782" r:id="rId13"/>
    <p:sldId id="786" r:id="rId14"/>
    <p:sldId id="785" r:id="rId15"/>
    <p:sldId id="781" r:id="rId16"/>
    <p:sldId id="757" r:id="rId17"/>
    <p:sldId id="775" r:id="rId18"/>
    <p:sldId id="794" r:id="rId19"/>
    <p:sldId id="793" r:id="rId20"/>
    <p:sldId id="778" r:id="rId21"/>
    <p:sldId id="792" r:id="rId22"/>
    <p:sldId id="791" r:id="rId23"/>
    <p:sldId id="790" r:id="rId24"/>
    <p:sldId id="789" r:id="rId25"/>
    <p:sldId id="779" r:id="rId26"/>
    <p:sldId id="788" r:id="rId27"/>
    <p:sldId id="787" r:id="rId28"/>
    <p:sldId id="776" r:id="rId29"/>
    <p:sldId id="7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>
            <a:spLocks noGrp="1"/>
          </p:cNvSpPr>
          <p:nvPr>
            <p:ph type="body" sz="quarter" idx="14"/>
          </p:nvPr>
        </p:nvSpPr>
        <p:spPr>
          <a:xfrm>
            <a:off x="428596" y="3630602"/>
            <a:ext cx="4143403" cy="457424"/>
          </a:xfr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2.1.4 </a:t>
            </a:r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元件是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元件的特殊狀態，此元件是專為輸入密碼所設計的元件。</a:t>
            </a:r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元件與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元件不同處是 </a:t>
            </a:r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元件輸入的文字不會在螢幕中顯示，而是以星號 </a:t>
            </a:r>
            <a:r>
              <a:rPr lang="en-US" altLang="zh-TW" dirty="0" smtClean="0"/>
              <a:t>(*) </a:t>
            </a:r>
            <a:r>
              <a:rPr lang="zh-TW" altLang="en-US" dirty="0" smtClean="0"/>
              <a:t>取代，避免被其他人看到輸入內容，達到保護密碼的目的。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元件的屬性與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元件大致相同，只是 </a:t>
            </a:r>
            <a:r>
              <a:rPr lang="en-US" altLang="zh-TW" dirty="0" err="1" smtClean="0"/>
              <a:t>PasswordTextBox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元件缺少兩個屬性：</a:t>
            </a:r>
            <a:r>
              <a:rPr lang="en-US" altLang="zh-TW" dirty="0" smtClean="0"/>
              <a:t>Multiline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NumbersOnly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屬性。</a:t>
            </a:r>
          </a:p>
          <a:p>
            <a:pPr lvl="3"/>
            <a:r>
              <a:rPr lang="zh-TW" altLang="en-US" dirty="0" smtClean="0"/>
              <a:t>因為密碼都是單列文字，不需要輸入多列文字，所以沒有 </a:t>
            </a:r>
            <a:r>
              <a:rPr lang="en-US" altLang="zh-TW" dirty="0" smtClean="0"/>
              <a:t>Multiline </a:t>
            </a:r>
            <a:r>
              <a:rPr lang="zh-TW" altLang="en-US" dirty="0" smtClean="0"/>
              <a:t>屬性；密碼最好是包含字母、數字及特殊符號，才能保持最佳安全性，因此必須可以輸入所有字元，所以沒有 </a:t>
            </a:r>
            <a:r>
              <a:rPr lang="en-US" altLang="zh-TW" dirty="0" err="1" smtClean="0"/>
              <a:t>NumbersOnly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2825196" cy="20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2.1.5 Button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Button </a:t>
            </a:r>
            <a:r>
              <a:rPr lang="zh-TW" altLang="en-US" dirty="0" smtClean="0"/>
              <a:t>元件又稱為按鈕元件，是應用程式與使用者互動的主要元件。當使用者按下按鈕元件時，會執行設計者安排的程式片段，達到互動目的。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848514" cy="387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Button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屬性設定按鈕上顯示的文字，</a:t>
            </a:r>
            <a:r>
              <a:rPr lang="en-US" altLang="zh-TW" dirty="0" smtClean="0"/>
              <a:t>Image </a:t>
            </a:r>
            <a:r>
              <a:rPr lang="zh-TW" altLang="en-US" dirty="0" smtClean="0"/>
              <a:t>屬性設定按鈕上顯示的圖形，如果兩個屬性都設定的話，哪一個屬性會優先顯示呢？事實是圖形及文字會同時顯示。此功能對於需使用相同圖形但不同文字的多個按鈕非常方便，只要在程式拼塊中動態改變顯示的文字即可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761" y="3643315"/>
            <a:ext cx="6046635" cy="14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2.1.6  </a:t>
            </a:r>
            <a:r>
              <a:rPr lang="zh-TW" altLang="en-US" dirty="0" smtClean="0"/>
              <a:t>整合範例：註冊資料一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本節已學習了四個元件，本範例綜合這些元件撰寫簡易註冊資料介面設計，至於使用者按 填寫完成 鈕的後續處理，將在下一節中說明。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 入 帳 號 及 密 碼， 輸 入 的 密 碼 會 以 星 號 呈 現， 避 免 他 人 竊 取。</a:t>
            </a:r>
            <a:r>
              <a:rPr lang="en-US" altLang="zh-TW" dirty="0" smtClean="0"/>
              <a:t>(&lt;ch02\ex_Register1.aia&gt;)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2643182"/>
            <a:ext cx="285752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範例：註冊資料一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205" y="4071942"/>
            <a:ext cx="2415241" cy="22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2.2 </a:t>
            </a:r>
            <a:r>
              <a:rPr lang="zh-TW" altLang="en-US" dirty="0" smtClean="0"/>
              <a:t>程式拼塊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2.2.1 </a:t>
            </a:r>
            <a:r>
              <a:rPr lang="zh-TW" altLang="en-US" dirty="0" smtClean="0"/>
              <a:t>程式拼塊的使用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開啟拼塊編輯頁面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中程式是利用拼塊進行設計，開啟拼塊編輯頁面的方法為：在版面配置頁面按右上方 </a:t>
            </a:r>
            <a:r>
              <a:rPr lang="en-US" altLang="zh-TW" dirty="0" smtClean="0"/>
              <a:t>Blocks </a:t>
            </a:r>
            <a:r>
              <a:rPr lang="zh-TW" altLang="en-US" dirty="0" smtClean="0"/>
              <a:t>鈕即可。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084" y="3857628"/>
            <a:ext cx="4787808" cy="20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認識拼塊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拼塊編輯頁面左方 </a:t>
            </a:r>
            <a:r>
              <a:rPr lang="en-US" altLang="zh-TW" dirty="0" smtClean="0"/>
              <a:t>Build-in </a:t>
            </a:r>
            <a:r>
              <a:rPr lang="zh-TW" altLang="en-US" dirty="0" smtClean="0"/>
              <a:t>項目內含所有系統內建的程式拼塊；</a:t>
            </a:r>
            <a:r>
              <a:rPr lang="en-US" altLang="zh-TW" dirty="0" smtClean="0"/>
              <a:t>Screen1 </a:t>
            </a:r>
            <a:r>
              <a:rPr lang="zh-TW" altLang="en-US" dirty="0" smtClean="0"/>
              <a:t>項目會顯示在版面配置頁面建立的所有元件，若設計者在版面配置頁面新增元件，此區會自動產生對應的元件；</a:t>
            </a:r>
            <a:r>
              <a:rPr lang="en-US" altLang="zh-TW" dirty="0" smtClean="0"/>
              <a:t>Any component </a:t>
            </a:r>
            <a:r>
              <a:rPr lang="zh-TW" altLang="en-US" dirty="0" smtClean="0"/>
              <a:t>項目提供通用元件，使用方法將在第六章詳細說明。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592" y="3286124"/>
            <a:ext cx="5362052" cy="277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2.2.2  </a:t>
            </a:r>
            <a:r>
              <a:rPr lang="zh-TW" altLang="en-US" dirty="0" smtClean="0"/>
              <a:t>事件</a:t>
            </a:r>
            <a:endParaRPr lang="en-US" altLang="zh-TW" dirty="0" smtClean="0"/>
          </a:p>
          <a:p>
            <a:pPr lvl="3"/>
            <a:r>
              <a:rPr lang="zh-TW" altLang="en-US" spc="-150" dirty="0" smtClean="0"/>
              <a:t>在物件導向的程式設計模式中，「事件」 是程式流程的核心。什麼是 「事件」呢？</a:t>
            </a:r>
            <a:r>
              <a:rPr lang="zh-TW" altLang="en-US" dirty="0" smtClean="0"/>
              <a:t>簡單的說，事件是設計者預先設定好一種情境讓使用者操作，當使用者做了該操作，應用程式就會執行特定的程式碼做為回應。例如在登入頁面中有一個按鈕 </a:t>
            </a:r>
            <a:r>
              <a:rPr lang="en-US" altLang="zh-TW" dirty="0" smtClean="0"/>
              <a:t>( </a:t>
            </a:r>
            <a:r>
              <a:rPr lang="zh-TW" altLang="en-US" dirty="0" smtClean="0"/>
              <a:t>事件來源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，當使用者按下按鈕 </a:t>
            </a:r>
            <a:r>
              <a:rPr lang="en-US" altLang="zh-TW" dirty="0" smtClean="0"/>
              <a:t>( </a:t>
            </a:r>
            <a:r>
              <a:rPr lang="zh-TW" altLang="en-US" dirty="0" smtClean="0"/>
              <a:t>觸發事件 </a:t>
            </a:r>
            <a:r>
              <a:rPr lang="en-US" altLang="zh-TW" dirty="0" smtClean="0"/>
              <a:t>) </a:t>
            </a:r>
            <a:r>
              <a:rPr lang="zh-TW" altLang="en-US" dirty="0" smtClean="0"/>
              <a:t>就會檢查輸入的帳號密碼是否正確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執行事件程式碼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通常事件包含三個部分：</a:t>
            </a:r>
          </a:p>
          <a:p>
            <a:pPr lvl="5"/>
            <a:r>
              <a:rPr lang="zh-TW" altLang="en-US" dirty="0" smtClean="0"/>
              <a:t>事件來源：觸發事件的元件，如 </a:t>
            </a:r>
            <a:r>
              <a:rPr lang="en-US" altLang="zh-TW" dirty="0" smtClean="0"/>
              <a:t>Button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元件等。</a:t>
            </a:r>
          </a:p>
          <a:p>
            <a:pPr lvl="5"/>
            <a:r>
              <a:rPr lang="zh-TW" altLang="en-US" dirty="0" smtClean="0"/>
              <a:t>事件名稱：發生的事件，如 </a:t>
            </a:r>
            <a:r>
              <a:rPr lang="en-US" altLang="zh-TW" dirty="0" smtClean="0"/>
              <a:t>Click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GotFocus</a:t>
            </a:r>
            <a:r>
              <a:rPr lang="en-US" altLang="zh-TW" dirty="0" smtClean="0"/>
              <a:t> </a:t>
            </a:r>
            <a:r>
              <a:rPr lang="zh-TW" altLang="en-US" dirty="0" smtClean="0"/>
              <a:t>等。</a:t>
            </a:r>
          </a:p>
          <a:p>
            <a:pPr lvl="5"/>
            <a:r>
              <a:rPr lang="zh-TW" altLang="en-US" dirty="0" smtClean="0"/>
              <a:t>處理程式碼：事件發生後執行的程式拼塊。行事件程式碼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922" y="5000636"/>
            <a:ext cx="5295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輸入帳號及密碼，按  填寫完成  鈕後，下方會顯示輸入的密碼。</a:t>
            </a:r>
            <a:r>
              <a:rPr lang="en-US" altLang="zh-TW" dirty="0" smtClean="0"/>
              <a:t>(&lt;ch02\ex_Register2.aia&gt;)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85860"/>
            <a:ext cx="285752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範例：註冊資料二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961" y="2809883"/>
            <a:ext cx="4632055" cy="247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2.1  </a:t>
            </a:r>
            <a:r>
              <a:rPr lang="zh-TW" altLang="en-US" dirty="0" smtClean="0">
                <a:hlinkClick r:id="rId2" action="ppaction://hlinksldjump"/>
              </a:rPr>
              <a:t>文字與按鈕元件</a:t>
            </a:r>
            <a:endParaRPr lang="en-US" altLang="zh-TW" dirty="0" smtClean="0"/>
          </a:p>
          <a:p>
            <a:r>
              <a:rPr lang="en-US" altLang="zh-TW" dirty="0" smtClean="0"/>
              <a:t>2.2  </a:t>
            </a:r>
            <a:r>
              <a:rPr lang="zh-TW" altLang="en-US" dirty="0" smtClean="0">
                <a:hlinkClick r:id="rId3" action="ppaction://hlinksldjump"/>
              </a:rPr>
              <a:t>程式拼塊</a:t>
            </a:r>
            <a:endParaRPr lang="en-US" altLang="zh-TW" dirty="0" smtClean="0"/>
          </a:p>
          <a:p>
            <a:r>
              <a:rPr lang="en-US" altLang="zh-TW" dirty="0" smtClean="0"/>
              <a:t>2.3  </a:t>
            </a:r>
            <a:r>
              <a:rPr lang="zh-TW" altLang="en-US" dirty="0" smtClean="0">
                <a:hlinkClick r:id="rId4" action="ppaction://hlinksldjump"/>
              </a:rPr>
              <a:t>介面配置元件</a:t>
            </a:r>
            <a:endParaRPr lang="en-US" altLang="zh-TW" dirty="0" smtClean="0"/>
          </a:p>
          <a:p>
            <a:r>
              <a:rPr lang="en-US" altLang="zh-TW" dirty="0" smtClean="0"/>
              <a:t>2.4  </a:t>
            </a:r>
            <a:r>
              <a:rPr lang="en-US" altLang="zh-TW" dirty="0" smtClean="0">
                <a:hlinkClick r:id="rId5" action="ppaction://hlinksldjump"/>
              </a:rPr>
              <a:t>Image </a:t>
            </a:r>
            <a:r>
              <a:rPr lang="zh-TW" altLang="en-US" dirty="0" smtClean="0">
                <a:hlinkClick r:id="rId5" action="ppaction://hlinksldjump"/>
              </a:rPr>
              <a:t>及 </a:t>
            </a:r>
            <a:r>
              <a:rPr lang="en-US" altLang="zh-TW" dirty="0" smtClean="0">
                <a:hlinkClick r:id="rId5" action="ppaction://hlinksldjump"/>
              </a:rPr>
              <a:t>Slider </a:t>
            </a:r>
            <a:r>
              <a:rPr lang="zh-TW" altLang="en-US" dirty="0" smtClean="0">
                <a:hlinkClick r:id="rId5" action="ppaction://hlinksldjump"/>
              </a:rPr>
              <a:t>元件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altLang="zh-TW" sz="1400" dirty="0" smtClean="0"/>
              <a:t>Label</a:t>
            </a:r>
            <a:r>
              <a:rPr lang="zh-TW" altLang="en-US" sz="1400" dirty="0" smtClean="0"/>
              <a:t>、 </a:t>
            </a:r>
            <a:r>
              <a:rPr lang="en-US" altLang="zh-TW" sz="1400" dirty="0" err="1" smtClean="0"/>
              <a:t>TextBox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及 </a:t>
            </a:r>
            <a:r>
              <a:rPr lang="en-US" altLang="zh-TW" sz="1400" dirty="0" smtClean="0"/>
              <a:t>Button </a:t>
            </a:r>
            <a:r>
              <a:rPr lang="zh-TW" altLang="en-US" sz="1400" dirty="0" smtClean="0"/>
              <a:t>元件是 </a:t>
            </a:r>
            <a:r>
              <a:rPr lang="en-US" altLang="zh-TW" sz="1400" dirty="0" smtClean="0"/>
              <a:t>App Inventor 2 </a:t>
            </a:r>
            <a:r>
              <a:rPr lang="zh-TW" altLang="en-US" sz="1400" dirty="0" smtClean="0"/>
              <a:t>使用最多的元件。當使用者在應用程式介面做了某些動作，例如按了某個按鈕，或在 </a:t>
            </a:r>
            <a:r>
              <a:rPr lang="en-US" altLang="zh-TW" sz="1400" dirty="0" err="1" smtClean="0"/>
              <a:t>TextBox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元件輸入文字等，就會觸發對應的事件，應用程式就會執行設計者設定的程式拼塊。</a:t>
            </a:r>
          </a:p>
          <a:p>
            <a:pPr>
              <a:lnSpc>
                <a:spcPts val="2000"/>
              </a:lnSpc>
            </a:pPr>
            <a:r>
              <a:rPr lang="zh-TW" altLang="en-US" sz="1400" dirty="0" smtClean="0"/>
              <a:t>介面配置元件是一個容器，本身不會在螢幕中顯示，當其他元件加到介面排列元件裡後，會依指定方式排列，經過精心安排，就能設計出賞心悅目的介面。</a:t>
            </a:r>
          </a:p>
          <a:p>
            <a:pPr>
              <a:lnSpc>
                <a:spcPts val="2000"/>
              </a:lnSpc>
            </a:pPr>
            <a:r>
              <a:rPr lang="en-US" altLang="zh-TW" sz="1400" dirty="0" smtClean="0"/>
              <a:t>Image </a:t>
            </a:r>
            <a:r>
              <a:rPr lang="zh-TW" altLang="en-US" sz="1400" dirty="0" smtClean="0"/>
              <a:t>及 </a:t>
            </a:r>
            <a:r>
              <a:rPr lang="en-US" altLang="zh-TW" sz="1400" dirty="0" smtClean="0"/>
              <a:t>Slider </a:t>
            </a:r>
            <a:r>
              <a:rPr lang="zh-TW" altLang="en-US" sz="1400" dirty="0" smtClean="0"/>
              <a:t>元件用法十分簡單，只要設定屬性就能達到很好的顯示效果，應用程式中也常使用。</a:t>
            </a:r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使用者介面元件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2.3 </a:t>
            </a:r>
            <a:r>
              <a:rPr lang="zh-TW" altLang="en-US" dirty="0" smtClean="0"/>
              <a:t>介面配置元件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2.3.1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中的元件會以水平方式排列，如果元件的寬度超過螢幕範圍，超出部分不會顯示。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以建立一個水平排列的輸入欄位為例，操作步驟為：</a:t>
            </a:r>
          </a:p>
          <a:p>
            <a:pPr lvl="5"/>
            <a:r>
              <a:rPr lang="zh-TW" altLang="en-US" dirty="0" smtClean="0"/>
              <a:t>在版面配置頁面元件區拖曳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元件到介面設計區，其預設名稱是 </a:t>
            </a:r>
            <a:r>
              <a:rPr lang="en-US" altLang="zh-TW" dirty="0" smtClean="0"/>
              <a:t>HorizontalArrangement1</a:t>
            </a:r>
            <a:r>
              <a:rPr lang="zh-TW" altLang="en-US" dirty="0" smtClean="0"/>
              <a:t>，於屬性設定區設定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屬性為 </a:t>
            </a:r>
            <a:r>
              <a:rPr lang="en-US" altLang="zh-TW" dirty="0" smtClean="0"/>
              <a:t>Fill parent</a:t>
            </a:r>
            <a:r>
              <a:rPr lang="zh-TW" altLang="en-US" dirty="0" smtClean="0"/>
              <a:t>，表示以螢幕寬度為元件寬度。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872" y="1500174"/>
            <a:ext cx="6298400" cy="13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256"/>
            <a:ext cx="5468124" cy="2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2.3.2 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功能說明及屬性設定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與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雷 同， 只 是 在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中的元件會以垂直方式排列。</a:t>
            </a:r>
          </a:p>
          <a:p>
            <a:pPr lvl="3"/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元件的屬性與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元件完全相同。</a:t>
            </a:r>
          </a:p>
          <a:p>
            <a:pPr lvl="3"/>
            <a:r>
              <a:rPr lang="zh-TW" altLang="en-US" dirty="0" smtClean="0"/>
              <a:t>例如若要建立一個垂直排列的輸入欄位，操作步驟與 </a:t>
            </a:r>
            <a:r>
              <a:rPr lang="en-US" altLang="zh-TW" dirty="0" smtClean="0"/>
              <a:t>2.3.1 </a:t>
            </a:r>
            <a:r>
              <a:rPr lang="zh-TW" altLang="en-US" dirty="0" smtClean="0"/>
              <a:t>節完全相同，只是步驟 </a:t>
            </a:r>
            <a:r>
              <a:rPr lang="en-US" altLang="zh-TW" dirty="0" smtClean="0"/>
              <a:t>1 </a:t>
            </a:r>
            <a:r>
              <a:rPr lang="zh-TW" altLang="en-US" dirty="0" smtClean="0"/>
              <a:t>拖曳的是 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元件，結果是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元件和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元件會垂直排列：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811" y="4313288"/>
            <a:ext cx="5311395" cy="21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92834"/>
          </a:xfrm>
        </p:spPr>
        <p:txBody>
          <a:bodyPr/>
          <a:lstStyle/>
          <a:p>
            <a:pPr lvl="1"/>
            <a:r>
              <a:rPr lang="en-US" altLang="zh-TW" dirty="0" smtClean="0"/>
              <a:t>2.3.3 </a:t>
            </a:r>
            <a:r>
              <a:rPr lang="en-US" altLang="zh-TW" dirty="0" err="1" smtClean="0"/>
              <a:t>TableArrangement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如果需要排列的元件眾多而且是整齊排列，可使用 </a:t>
            </a:r>
            <a:r>
              <a:rPr lang="en-US" altLang="zh-TW" dirty="0" err="1" smtClean="0"/>
              <a:t>TableArrangement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元件。</a:t>
            </a:r>
            <a:r>
              <a:rPr lang="en-US" altLang="zh-TW" dirty="0" err="1" smtClean="0"/>
              <a:t>TableArrangement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元件會將元件以表格方式排列，設計者可自行設定表格的列數及欄數。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0"/>
              </a:spcBef>
            </a:pPr>
            <a:r>
              <a:rPr lang="zh-TW" altLang="en-US" dirty="0" smtClean="0"/>
              <a:t>以</a:t>
            </a:r>
            <a:r>
              <a:rPr lang="zh-TW" altLang="en-US" dirty="0" smtClean="0"/>
              <a:t>建立兩個並排的輸入欄位為例，操作步驟為：</a:t>
            </a:r>
          </a:p>
          <a:p>
            <a:pPr lvl="5"/>
            <a:r>
              <a:rPr lang="zh-TW" altLang="en-US" dirty="0" smtClean="0"/>
              <a:t>在版面配置頁面元件區拖曳 </a:t>
            </a:r>
            <a:r>
              <a:rPr lang="en-US" altLang="zh-TW" dirty="0" err="1" smtClean="0"/>
              <a:t>TableArrangement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元件到介面設計區，其預設名稱是 </a:t>
            </a:r>
            <a:r>
              <a:rPr lang="en-US" altLang="zh-TW" dirty="0" smtClean="0"/>
              <a:t>TableArrangement1</a:t>
            </a:r>
            <a:r>
              <a:rPr lang="zh-TW" altLang="en-US" dirty="0" smtClean="0"/>
              <a:t>，於屬性設定區設定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屬性為 </a:t>
            </a:r>
            <a:r>
              <a:rPr lang="en-US" altLang="zh-TW" dirty="0" smtClean="0"/>
              <a:t>Fill parent</a:t>
            </a:r>
            <a:r>
              <a:rPr lang="zh-TW" altLang="en-US" dirty="0" smtClean="0"/>
              <a:t>，表示以螢幕寬度為元件寬度。</a:t>
            </a:r>
          </a:p>
          <a:p>
            <a:pPr lvl="3"/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627" y="3624804"/>
            <a:ext cx="6122835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2.3.4 </a:t>
            </a:r>
            <a:r>
              <a:rPr lang="zh-TW" altLang="en-US" dirty="0" smtClean="0"/>
              <a:t>巢狀介面排列元件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</a:t>
            </a:r>
            <a:r>
              <a:rPr lang="zh-TW" altLang="en-US" dirty="0" smtClean="0"/>
              <a:t>僅提供三個介面排列元件，如何應付千變萬化的介面設計呢？關鍵在於介面配置元件可以是巢狀排列，也就是介面配置元件可以再置入介面排列元件，如此就能組成極複雜的介面設計。</a:t>
            </a:r>
          </a:p>
          <a:p>
            <a:pPr lvl="3"/>
            <a:r>
              <a:rPr lang="zh-TW" altLang="en-US" dirty="0" smtClean="0"/>
              <a:t>例如 </a:t>
            </a:r>
            <a:r>
              <a:rPr lang="en-US" altLang="zh-TW" dirty="0" smtClean="0"/>
              <a:t>2.3.3  </a:t>
            </a:r>
            <a:r>
              <a:rPr lang="zh-TW" altLang="en-US" dirty="0" smtClean="0"/>
              <a:t>節以 </a:t>
            </a:r>
            <a:r>
              <a:rPr lang="en-US" altLang="zh-TW" dirty="0" err="1" smtClean="0"/>
              <a:t>TableArrangement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建立兩個並排的輸入欄位，此介面也可</a:t>
            </a:r>
            <a:r>
              <a:rPr lang="zh-TW" altLang="en-US" dirty="0" smtClean="0"/>
              <a:t>用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元件巢狀排列完成。</a:t>
            </a:r>
          </a:p>
          <a:p>
            <a:pPr lvl="4"/>
            <a:r>
              <a:rPr lang="zh-TW" altLang="en-US" dirty="0" smtClean="0"/>
              <a:t>在版面配置頁面元件區拖曳 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元件到介面設計區，設定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屬性為 </a:t>
            </a:r>
            <a:r>
              <a:rPr lang="en-US" altLang="zh-TW" dirty="0" smtClean="0"/>
              <a:t>Fill parent</a:t>
            </a:r>
            <a:r>
              <a:rPr lang="zh-TW" altLang="en-US" dirty="0" smtClean="0"/>
              <a:t>。</a:t>
            </a:r>
          </a:p>
          <a:p>
            <a:pPr lvl="4"/>
            <a:r>
              <a:rPr lang="zh-TW" altLang="en-US" dirty="0" smtClean="0"/>
              <a:t>拖 曳 </a:t>
            </a:r>
            <a:r>
              <a:rPr lang="en-US" altLang="zh-TW" dirty="0" err="1" smtClean="0"/>
              <a:t>HorizontalArrangement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到 </a:t>
            </a:r>
            <a:r>
              <a:rPr lang="en-US" altLang="zh-TW" dirty="0" err="1" smtClean="0"/>
              <a:t>VerticalArrangement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內， 設 定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屬性為 </a:t>
            </a:r>
            <a:r>
              <a:rPr lang="en-US" altLang="zh-TW" dirty="0" smtClean="0"/>
              <a:t>Fill parent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786322"/>
            <a:ext cx="5065787" cy="18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2.4 Image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Slider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2.4.1 Image </a:t>
            </a:r>
            <a:r>
              <a:rPr lang="zh-TW" altLang="en-US" dirty="0" smtClean="0"/>
              <a:t>元件                  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Image </a:t>
            </a:r>
            <a:r>
              <a:rPr lang="zh-TW" altLang="en-US" dirty="0" smtClean="0"/>
              <a:t>元件是用於顯示圖片，其屬性除了 </a:t>
            </a:r>
            <a:r>
              <a:rPr lang="en-US" altLang="zh-TW" dirty="0" smtClean="0"/>
              <a:t>Height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外，只有 </a:t>
            </a:r>
            <a:r>
              <a:rPr lang="en-US" altLang="zh-TW" dirty="0" smtClean="0"/>
              <a:t>Picture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Visible </a:t>
            </a:r>
            <a:r>
              <a:rPr lang="zh-TW" altLang="en-US" dirty="0" smtClean="0"/>
              <a:t>兩個屬性：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728" y="3208747"/>
            <a:ext cx="5416916" cy="86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776835" cy="23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2.4.2 Slider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Slider </a:t>
            </a:r>
            <a:r>
              <a:rPr lang="zh-TW" altLang="en-US" dirty="0" smtClean="0"/>
              <a:t>元件會產生一個滑桿圖形，使用者可以拖曳滑桿上的移動桿來改變移動位置，或以程式動態改變移動桿位置。</a:t>
            </a:r>
            <a:r>
              <a:rPr lang="en-US" altLang="zh-TW" dirty="0" smtClean="0"/>
              <a:t>Slider </a:t>
            </a:r>
            <a:r>
              <a:rPr lang="zh-TW" altLang="en-US" dirty="0" smtClean="0"/>
              <a:t>元件常用來顯示目前工作進度，圖形化介面效果顯得非常專業。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24738"/>
            <a:ext cx="3511185" cy="3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Slider </a:t>
            </a:r>
            <a:r>
              <a:rPr lang="zh-TW" altLang="en-US" dirty="0" smtClean="0"/>
              <a:t>元件沒有 </a:t>
            </a:r>
            <a:r>
              <a:rPr lang="en-US" altLang="zh-TW" dirty="0" smtClean="0"/>
              <a:t>Height </a:t>
            </a:r>
            <a:r>
              <a:rPr lang="zh-TW" altLang="en-US" dirty="0" smtClean="0"/>
              <a:t>屬性，也就是 </a:t>
            </a:r>
            <a:r>
              <a:rPr lang="en-US" altLang="zh-TW" dirty="0" smtClean="0"/>
              <a:t>Slider </a:t>
            </a:r>
            <a:r>
              <a:rPr lang="zh-TW" altLang="en-US" dirty="0" smtClean="0"/>
              <a:t>元件只能設定寬度而無法設定高度，高度由系統自動決定。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899" y="2582238"/>
            <a:ext cx="5642621" cy="32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Slider </a:t>
            </a:r>
            <a:r>
              <a:rPr lang="zh-TW" altLang="en-US" dirty="0" smtClean="0"/>
              <a:t>元件只有一個事件：</a:t>
            </a:r>
            <a:r>
              <a:rPr lang="en-US" altLang="zh-TW" dirty="0" err="1" smtClean="0"/>
              <a:t>PositionChanged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顧名思義，此事件會在使用者拖曳 </a:t>
            </a:r>
            <a:r>
              <a:rPr lang="en-US" altLang="zh-TW" dirty="0" smtClean="0"/>
              <a:t>Slider  </a:t>
            </a:r>
            <a:r>
              <a:rPr lang="zh-TW" altLang="en-US" dirty="0" smtClean="0"/>
              <a:t>元件的移動桿時觸發，並且以參數 </a:t>
            </a:r>
            <a:r>
              <a:rPr lang="en-US" altLang="zh-TW" dirty="0" err="1" smtClean="0"/>
              <a:t>thumbPosition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傳回移動桿的位置，設計者可利用此傳回值取得目前移動桿的位置，進行後續處理。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85046"/>
            <a:ext cx="3140666" cy="10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2.4.3 </a:t>
            </a:r>
            <a:r>
              <a:rPr lang="zh-TW" altLang="en-US" dirty="0" smtClean="0"/>
              <a:t>整合範例：縮放圖形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使用者拖曳 </a:t>
            </a:r>
            <a:r>
              <a:rPr lang="en-US" altLang="zh-TW" dirty="0" smtClean="0"/>
              <a:t>Slider </a:t>
            </a:r>
            <a:r>
              <a:rPr lang="zh-TW" altLang="en-US" dirty="0" smtClean="0"/>
              <a:t>元件的移動桿會觸發 </a:t>
            </a:r>
            <a:r>
              <a:rPr lang="en-US" altLang="zh-TW" dirty="0" err="1" smtClean="0"/>
              <a:t>PositionChanged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事件，此事件會以參數 </a:t>
            </a:r>
            <a:r>
              <a:rPr lang="en-US" altLang="zh-TW" dirty="0" err="1" smtClean="0"/>
              <a:t>thumbPosition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傳回移動桿所在位置的數值，若以此數值做為指定圖形的寬度，則圖形就會隨移動桿的位置改變大小。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拖曳滑桿的移動桿，圖形會隨著移動桿的滑動而放大及縮小。</a:t>
            </a:r>
            <a:r>
              <a:rPr lang="en-US" altLang="zh-TW" dirty="0" smtClean="0"/>
              <a:t>(&lt;ch02\ex_Slider.aia&gt;)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43859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2714620"/>
            <a:ext cx="285752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範例：縮放圖形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2.1 </a:t>
            </a:r>
            <a:r>
              <a:rPr lang="zh-TW" altLang="en-US" dirty="0" smtClean="0"/>
              <a:t>文字與</a:t>
            </a:r>
            <a:r>
              <a:rPr lang="zh-TW" altLang="en-US" dirty="0" smtClean="0"/>
              <a:t>按鈕元</a:t>
            </a:r>
            <a:r>
              <a:rPr lang="zh-TW" altLang="en-US" dirty="0" smtClean="0"/>
              <a:t>件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Label</a:t>
            </a:r>
            <a:r>
              <a:rPr lang="zh-TW" altLang="en-US" dirty="0" smtClean="0"/>
              <a:t>、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Button </a:t>
            </a:r>
            <a:r>
              <a:rPr lang="zh-TW" altLang="en-US" dirty="0" smtClean="0"/>
              <a:t>元件是 </a:t>
            </a:r>
            <a:r>
              <a:rPr lang="en-US" altLang="zh-TW" dirty="0" smtClean="0"/>
              <a:t>App Inventor </a:t>
            </a:r>
            <a:r>
              <a:rPr lang="zh-TW" altLang="en-US" dirty="0" smtClean="0"/>
              <a:t>使用最多的元件。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2.1.1 </a:t>
            </a:r>
            <a:r>
              <a:rPr lang="zh-TW" altLang="en-US" dirty="0" smtClean="0"/>
              <a:t>建立元件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中建立元件的方法非常簡單，只要將元件區的元件拖曳到介面設計區即可。例如建立一個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元件：由元件區拖曳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元件到介面設計區，在 </a:t>
            </a:r>
            <a:r>
              <a:rPr lang="en-US" altLang="zh-TW" dirty="0" smtClean="0"/>
              <a:t>Components </a:t>
            </a:r>
            <a:r>
              <a:rPr lang="zh-TW" altLang="en-US" dirty="0" smtClean="0"/>
              <a:t>區會多一個名稱為 </a:t>
            </a:r>
            <a:r>
              <a:rPr lang="en-US" altLang="zh-TW" dirty="0" smtClean="0"/>
              <a:t>Label1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元件。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000504"/>
            <a:ext cx="53429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2.1.2 Label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Label </a:t>
            </a:r>
            <a:r>
              <a:rPr lang="zh-TW" altLang="en-US" dirty="0" smtClean="0"/>
              <a:t>元件的用途是顯示文字，而不是讓使用者輸入或修改文字；如果要讓使用者輸入或修改文字，需用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屬性設定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071670" y="3157544"/>
            <a:ext cx="5635001" cy="3459532"/>
            <a:chOff x="2071670" y="3157544"/>
            <a:chExt cx="5635001" cy="34595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3157544"/>
              <a:ext cx="5635001" cy="17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0548" y="4921622"/>
              <a:ext cx="5604521" cy="169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Width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Height </a:t>
            </a:r>
            <a:r>
              <a:rPr lang="zh-TW" altLang="en-US" dirty="0" smtClean="0"/>
              <a:t>屬性有三種方式可以設定：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5"/>
            <a:r>
              <a:rPr lang="en-US" altLang="zh-TW" dirty="0" smtClean="0"/>
              <a:t>Automatic</a:t>
            </a:r>
            <a:r>
              <a:rPr lang="zh-TW" altLang="en-US" dirty="0" smtClean="0"/>
              <a:t>：長或寬的大小隨內容而自動調整。</a:t>
            </a:r>
          </a:p>
          <a:p>
            <a:pPr lvl="5"/>
            <a:r>
              <a:rPr lang="en-US" altLang="zh-TW" dirty="0" smtClean="0"/>
              <a:t>Fill parent</a:t>
            </a:r>
            <a:r>
              <a:rPr lang="zh-TW" altLang="en-US" dirty="0" smtClean="0"/>
              <a:t>：與上一層物件相同，通常是螢幕的長或寬。</a:t>
            </a:r>
          </a:p>
          <a:p>
            <a:pPr lvl="5"/>
            <a:r>
              <a:rPr lang="zh-TW" altLang="en-US" dirty="0" smtClean="0"/>
              <a:t>固定大小：輸入數值，單位是 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。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57" y="2571744"/>
            <a:ext cx="3994107" cy="136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牛刀小試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請由元件區拖曳一個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元件到介面設計區，選取後在屬性面板核選 </a:t>
            </a:r>
            <a:r>
              <a:rPr lang="en-US" altLang="zh-TW" dirty="0" err="1" smtClean="0"/>
              <a:t>FontBold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屬性，設定 </a:t>
            </a:r>
            <a:r>
              <a:rPr lang="en-US" altLang="zh-TW" dirty="0" err="1" smtClean="0"/>
              <a:t>FontSize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屬性值為「</a:t>
            </a:r>
            <a:r>
              <a:rPr lang="en-US" altLang="zh-TW" dirty="0" smtClean="0"/>
              <a:t>20</a:t>
            </a:r>
            <a:r>
              <a:rPr lang="zh-TW" altLang="en-US" dirty="0" smtClean="0"/>
              <a:t>」、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屬性值為「我是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元件， </a:t>
            </a:r>
            <a:r>
              <a:rPr lang="en-US" altLang="zh-TW" dirty="0" smtClean="0"/>
              <a:t>\n </a:t>
            </a:r>
            <a:r>
              <a:rPr lang="zh-TW" altLang="en-US" dirty="0" smtClean="0"/>
              <a:t>歡迎來到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！」，選取 </a:t>
            </a:r>
            <a:r>
              <a:rPr lang="en-US" altLang="zh-TW" dirty="0" err="1" smtClean="0"/>
              <a:t>TextColor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屬性值為 </a:t>
            </a:r>
            <a:r>
              <a:rPr lang="en-US" altLang="zh-TW" dirty="0" smtClean="0"/>
              <a:t>Red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9320"/>
            <a:ext cx="4974346" cy="26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2.1.3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元件的用途是讓使用者輸入文字，所輸入的文字會儲存於 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屬性中。</a:t>
            </a:r>
          </a:p>
          <a:p>
            <a:pPr lvl="3"/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元件通常會與 </a:t>
            </a:r>
            <a:r>
              <a:rPr lang="en-US" altLang="zh-TW" dirty="0" smtClean="0"/>
              <a:t>Button </a:t>
            </a:r>
            <a:r>
              <a:rPr lang="zh-TW" altLang="en-US" dirty="0" smtClean="0"/>
              <a:t>元件搭配使用，讓使用者輸入文字後按下按鈕做後續處理。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BackgroundColor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Height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Width </a:t>
            </a:r>
            <a:r>
              <a:rPr lang="zh-TW" altLang="en-US" dirty="0" smtClean="0"/>
              <a:t>是大部分元件都具有的屬性，其意義與設定方式請參考前一節，在往後的元件中將不再列出。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6537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屬性預設值為空字串，如果要避免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輸入值為空白，可在 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屬性設定初始值。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5918619" cy="15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20608</TotalTime>
  <Words>1761</Words>
  <Application>Microsoft Office PowerPoint</Application>
  <PresentationFormat>如螢幕大小 (4:3)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使用者介面元件</dc:title>
  <dc:creator>memi</dc:creator>
  <cp:keywords>ACL041000</cp:keywords>
  <cp:lastModifiedBy>memi chen</cp:lastModifiedBy>
  <cp:revision>2033</cp:revision>
  <dcterms:created xsi:type="dcterms:W3CDTF">2011-06-06T16:54:13Z</dcterms:created>
  <dcterms:modified xsi:type="dcterms:W3CDTF">2014-04-30T03:58:01Z</dcterms:modified>
</cp:coreProperties>
</file>