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4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65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10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95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33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29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83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14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04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14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57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2FA0-32D4-4F99-A66B-ABE1B25B2E54}" type="datetimeFigureOut">
              <a:rPr lang="zh-TW" altLang="en-US" smtClean="0"/>
              <a:t>2020/2/26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7154-A1BF-4107-A47C-5DC40BEBD1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61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1082 </a:t>
            </a:r>
            <a:r>
              <a:rPr lang="zh-TW" altLang="en-US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新聞視覺化</a:t>
            </a:r>
            <a:r>
              <a:rPr lang="en-US" altLang="zh-TW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/>
            </a:r>
            <a:br>
              <a:rPr lang="en-US" altLang="zh-TW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</a:br>
            <a:r>
              <a:rPr lang="en-US" altLang="zh-TW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hw3 - </a:t>
            </a:r>
            <a:r>
              <a:rPr lang="zh-TW" altLang="en-US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大學報專案</a:t>
            </a:r>
            <a:endParaRPr lang="zh-TW" altLang="en-US" dirty="0">
              <a:latin typeface="FGP平成明朝体W9" panose="02020A00000000000000" pitchFamily="18" charset="-128"/>
              <a:ea typeface="FGP平成明朝体W9" panose="02020A00000000000000" pitchFamily="18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分</a:t>
            </a:r>
            <a:r>
              <a:rPr lang="zh-TW" altLang="en-US" sz="4800" dirty="0" smtClean="0">
                <a:solidFill>
                  <a:srgbClr val="FF0000"/>
                </a:solidFill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八</a:t>
            </a:r>
            <a:r>
              <a:rPr lang="zh-TW" altLang="en-US" sz="4800" dirty="0" smtClean="0">
                <a:latin typeface="FGP平成明朝体W9" panose="02020A00000000000000" pitchFamily="18" charset="-128"/>
                <a:ea typeface="FGP平成明朝体W9" panose="02020A00000000000000" pitchFamily="18" charset="-128"/>
              </a:rPr>
              <a:t>組</a:t>
            </a:r>
            <a:endParaRPr lang="zh-TW" altLang="en-US" sz="4800" dirty="0">
              <a:latin typeface="FGP平成明朝体W9" panose="02020A00000000000000" pitchFamily="18" charset="-128"/>
              <a:ea typeface="FGP平成明朝体W9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27317"/>
              </p:ext>
            </p:extLst>
          </p:nvPr>
        </p:nvGraphicFramePr>
        <p:xfrm>
          <a:off x="1312470" y="479823"/>
          <a:ext cx="9570388" cy="565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5194">
                  <a:extLst>
                    <a:ext uri="{9D8B030D-6E8A-4147-A177-3AD203B41FA5}">
                      <a16:colId xmlns:a16="http://schemas.microsoft.com/office/drawing/2014/main" val="3466107148"/>
                    </a:ext>
                  </a:extLst>
                </a:gridCol>
                <a:gridCol w="4785194">
                  <a:extLst>
                    <a:ext uri="{9D8B030D-6E8A-4147-A177-3AD203B41FA5}">
                      <a16:colId xmlns:a16="http://schemas.microsoft.com/office/drawing/2014/main" val="3705227713"/>
                    </a:ext>
                  </a:extLst>
                </a:gridCol>
              </a:tblGrid>
              <a:tr h="113333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過去題目</a:t>
                      </a:r>
                      <a:r>
                        <a:rPr lang="en-US" altLang="zh-TW" dirty="0" smtClean="0"/>
                        <a:t>1062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869101"/>
                  </a:ext>
                </a:extLst>
              </a:tr>
              <a:tr h="1133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第一組  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「住」大不易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第五組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染髮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727651"/>
                  </a:ext>
                </a:extLst>
              </a:tr>
              <a:tr h="111781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第二組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酒駕，罰不怕？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第六組 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smtClean="0"/>
                        <a:t>電業法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984266"/>
                  </a:ext>
                </a:extLst>
              </a:tr>
              <a:tr h="1133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第三組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人生謝幕怎麼辦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第七組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世大運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19184"/>
                  </a:ext>
                </a:extLst>
              </a:tr>
              <a:tr h="1133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第四組 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學生打工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/>
                        <a:t>第八組</a:t>
                      </a:r>
                      <a:endParaRPr lang="en-US" altLang="zh-TW" sz="2800" dirty="0" smtClean="0"/>
                    </a:p>
                    <a:p>
                      <a:pPr algn="ctr"/>
                      <a:r>
                        <a:rPr lang="zh-TW" altLang="en-US" sz="2800" dirty="0" smtClean="0"/>
                        <a:t>參與式預算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927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61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03/20</a:t>
            </a:r>
            <a:r>
              <a:rPr lang="en-US" altLang="zh-TW" dirty="0"/>
              <a:t>(</a:t>
            </a:r>
            <a:r>
              <a:rPr lang="zh-TW" altLang="zh-TW" dirty="0"/>
              <a:t>五</a:t>
            </a:r>
            <a:r>
              <a:rPr lang="en-US" altLang="zh-TW" dirty="0"/>
              <a:t>) </a:t>
            </a:r>
            <a:r>
              <a:rPr lang="zh-TW" altLang="zh-TW" dirty="0" smtClean="0"/>
              <a:t>資</a:t>
            </a:r>
            <a:r>
              <a:rPr lang="zh-TW" altLang="zh-TW" dirty="0"/>
              <a:t>科同學參與</a:t>
            </a:r>
            <a:r>
              <a:rPr lang="zh-TW" altLang="zh-TW" dirty="0" smtClean="0"/>
              <a:t>檢討會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endParaRPr lang="en-US" altLang="zh-TW" sz="2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055271"/>
              </p:ext>
            </p:extLst>
          </p:nvPr>
        </p:nvGraphicFramePr>
        <p:xfrm>
          <a:off x="1153312" y="1610403"/>
          <a:ext cx="10037775" cy="3694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5925">
                  <a:extLst>
                    <a:ext uri="{9D8B030D-6E8A-4147-A177-3AD203B41FA5}">
                      <a16:colId xmlns:a16="http://schemas.microsoft.com/office/drawing/2014/main" val="3833226843"/>
                    </a:ext>
                  </a:extLst>
                </a:gridCol>
                <a:gridCol w="3345925">
                  <a:extLst>
                    <a:ext uri="{9D8B030D-6E8A-4147-A177-3AD203B41FA5}">
                      <a16:colId xmlns:a16="http://schemas.microsoft.com/office/drawing/2014/main" val="1433691396"/>
                    </a:ext>
                  </a:extLst>
                </a:gridCol>
                <a:gridCol w="3345925">
                  <a:extLst>
                    <a:ext uri="{9D8B030D-6E8A-4147-A177-3AD203B41FA5}">
                      <a16:colId xmlns:a16="http://schemas.microsoft.com/office/drawing/2014/main" val="361896792"/>
                    </a:ext>
                  </a:extLst>
                </a:gridCol>
              </a:tblGrid>
              <a:tr h="610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800" dirty="0" smtClean="0"/>
                        <a:t>組</a:t>
                      </a:r>
                      <a:r>
                        <a:rPr lang="en-US" altLang="zh-TW" sz="1800" b="1" dirty="0" smtClean="0"/>
                        <a:t>(1</a:t>
                      </a:r>
                      <a:r>
                        <a:rPr lang="zh-TW" altLang="zh-TW" sz="1800" b="1" dirty="0" smtClean="0"/>
                        <a:t>，</a:t>
                      </a:r>
                      <a:r>
                        <a:rPr lang="en-US" altLang="zh-TW" sz="1800" b="1" dirty="0" smtClean="0"/>
                        <a:t>2</a:t>
                      </a:r>
                      <a:r>
                        <a:rPr lang="zh-TW" altLang="zh-TW" sz="1800" b="1" dirty="0" smtClean="0"/>
                        <a:t>，</a:t>
                      </a:r>
                      <a:r>
                        <a:rPr lang="en-US" altLang="zh-TW" sz="1800" b="1" dirty="0" smtClean="0"/>
                        <a:t>3</a:t>
                      </a:r>
                      <a:r>
                        <a:rPr lang="zh-TW" altLang="zh-TW" sz="1800" b="1" dirty="0" smtClean="0"/>
                        <a:t>，</a:t>
                      </a:r>
                      <a:r>
                        <a:rPr lang="en-US" altLang="zh-TW" sz="1800" b="1" dirty="0" smtClean="0"/>
                        <a:t>4)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B</a:t>
                      </a:r>
                      <a:r>
                        <a:rPr lang="zh-TW" altLang="en-US" sz="1800" dirty="0" smtClean="0"/>
                        <a:t>組</a:t>
                      </a:r>
                      <a:r>
                        <a:rPr lang="en-US" altLang="zh-TW" sz="1800" b="1" dirty="0" smtClean="0"/>
                        <a:t>(5</a:t>
                      </a:r>
                      <a:r>
                        <a:rPr lang="zh-TW" altLang="zh-TW" sz="1800" b="1" dirty="0" smtClean="0"/>
                        <a:t> ， </a:t>
                      </a:r>
                      <a:r>
                        <a:rPr lang="en-US" altLang="zh-TW" sz="1800" b="1" dirty="0" smtClean="0"/>
                        <a:t>6</a:t>
                      </a:r>
                      <a:r>
                        <a:rPr lang="zh-TW" altLang="zh-TW" sz="1800" b="1" dirty="0" smtClean="0"/>
                        <a:t>，</a:t>
                      </a:r>
                      <a:r>
                        <a:rPr lang="en-US" altLang="zh-TW" sz="1800" b="1" dirty="0" smtClean="0"/>
                        <a:t>7</a:t>
                      </a:r>
                      <a:r>
                        <a:rPr lang="zh-TW" altLang="zh-TW" sz="1800" b="1" dirty="0" smtClean="0"/>
                        <a:t>，</a:t>
                      </a:r>
                      <a:r>
                        <a:rPr lang="en-US" altLang="zh-TW" sz="1800" b="1" dirty="0" smtClean="0"/>
                        <a:t>8)</a:t>
                      </a:r>
                      <a:endParaRPr lang="zh-TW" alt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50118"/>
                  </a:ext>
                </a:extLst>
              </a:tr>
              <a:tr h="610831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03/20(</a:t>
                      </a:r>
                      <a:r>
                        <a:rPr lang="zh-TW" altLang="en-US" dirty="0" smtClean="0"/>
                        <a:t>五</a:t>
                      </a:r>
                      <a:r>
                        <a:rPr lang="en-US" altLang="zh-TW" dirty="0" smtClean="0"/>
                        <a:t>)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參與檢討會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03/20(</a:t>
                      </a:r>
                      <a:r>
                        <a:rPr lang="zh-TW" altLang="en-US" dirty="0" smtClean="0"/>
                        <a:t>五</a:t>
                      </a:r>
                      <a:r>
                        <a:rPr lang="en-US" altLang="zh-TW" dirty="0" smtClean="0"/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855012"/>
                  </a:ext>
                </a:extLst>
              </a:tr>
              <a:tr h="610831"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04/06(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視覺化題目討論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04/13(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47839"/>
                  </a:ext>
                </a:extLst>
              </a:tr>
              <a:tr h="610831"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04/27(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視覺化題目討論</a:t>
                      </a:r>
                      <a:endParaRPr lang="zh-TW" altLang="en-US" dirty="0" smtClean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05/04(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089574"/>
                  </a:ext>
                </a:extLst>
              </a:tr>
              <a:tr h="610831"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05/22(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出刊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05/29(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431257"/>
                  </a:ext>
                </a:extLst>
              </a:tr>
              <a:tr h="610831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05/29(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成果發表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393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9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130</Words>
  <Application>Microsoft Office PowerPoint</Application>
  <PresentationFormat>寬螢幕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FGP平成明朝体W9</vt:lpstr>
      <vt:lpstr>微軟正黑體</vt:lpstr>
      <vt:lpstr>新細明體</vt:lpstr>
      <vt:lpstr>Arial</vt:lpstr>
      <vt:lpstr>Calibri</vt:lpstr>
      <vt:lpstr>Calibri Light</vt:lpstr>
      <vt:lpstr>Office 佈景主題</vt:lpstr>
      <vt:lpstr>1082 新聞視覺化 hw3 - 大學報專案</vt:lpstr>
      <vt:lpstr>PowerPoint 簡報</vt:lpstr>
      <vt:lpstr>03/20(五) 資科同學參與檢討會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1062大學報專案</dc:title>
  <dc:creator>Ming-Te Chi</dc:creator>
  <cp:lastModifiedBy>Ming-Te Chi</cp:lastModifiedBy>
  <cp:revision>15</cp:revision>
  <dcterms:created xsi:type="dcterms:W3CDTF">2018-03-05T02:33:55Z</dcterms:created>
  <dcterms:modified xsi:type="dcterms:W3CDTF">2020-02-26T04:04:47Z</dcterms:modified>
</cp:coreProperties>
</file>