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9"/>
  </p:notesMasterIdLst>
  <p:sldIdLst>
    <p:sldId id="256" r:id="rId2"/>
    <p:sldId id="257" r:id="rId3"/>
    <p:sldId id="297" r:id="rId4"/>
    <p:sldId id="299" r:id="rId5"/>
    <p:sldId id="284" r:id="rId6"/>
    <p:sldId id="285" r:id="rId7"/>
    <p:sldId id="286" r:id="rId8"/>
    <p:sldId id="276" r:id="rId9"/>
    <p:sldId id="278" r:id="rId10"/>
    <p:sldId id="277" r:id="rId11"/>
    <p:sldId id="279" r:id="rId12"/>
    <p:sldId id="300" r:id="rId13"/>
    <p:sldId id="281" r:id="rId14"/>
    <p:sldId id="280" r:id="rId15"/>
    <p:sldId id="289" r:id="rId16"/>
    <p:sldId id="298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08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569A5-170F-7B4D-B971-C8E6F23C7479}" type="datetimeFigureOut">
              <a:rPr kumimoji="1" lang="zh-TW" altLang="en-US" smtClean="0"/>
              <a:t>2018/4/1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EAAE6-FD62-D042-9464-CEC5A04659A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857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BDF68E2-58F2-4D09-BE8B-E3BD06533059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全景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868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和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333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具有說明文字的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2218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978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142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將圖片拖曳至版面配置區或按一下圖示以新增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將圖片拖曳至版面配置區或按一下圖示以新增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將圖片拖曳至版面配置區或按一下圖示以新增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0290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E2D6473-DF6D-4702-B328-E0DD40540A4E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77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26F7E3A-B166-407D-9866-32884E7D5B37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3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6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7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1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9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zh-TW" altLang="en-US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0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0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l.ocks.org/mbostock/380823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3000/token.html" TargetMode="External"/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ckbuilder.org/search" TargetMode="External"/><Relationship Id="rId2" Type="http://schemas.openxmlformats.org/officeDocument/2006/relationships/hyperlink" Target="http://devdocs.i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@enjalot/the-hitchhikers-guide-to-d3-js-a8552174733a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400993"/>
          </a:xfrm>
        </p:spPr>
        <p:txBody>
          <a:bodyPr>
            <a:normAutofit/>
          </a:bodyPr>
          <a:lstStyle/>
          <a:p>
            <a:r>
              <a:rPr lang="en-US" altLang="zh-TW" sz="9600" dirty="0">
                <a:solidFill>
                  <a:schemeClr val="bg1"/>
                </a:solidFill>
              </a:rPr>
              <a:t>D3.JS Guide</a:t>
            </a:r>
            <a:endParaRPr lang="zh-TW" altLang="en-US" sz="9600" dirty="0">
              <a:solidFill>
                <a:schemeClr val="bg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54955" y="4409245"/>
            <a:ext cx="9144000" cy="1346201"/>
          </a:xfrm>
        </p:spPr>
        <p:txBody>
          <a:bodyPr>
            <a:noAutofit/>
          </a:bodyPr>
          <a:lstStyle/>
          <a:p>
            <a:r>
              <a:rPr lang="en-US" altLang="zh-TW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2017/04/02</a:t>
            </a:r>
          </a:p>
          <a:p>
            <a:r>
              <a:rPr lang="zh-Hant" altLang="en-US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廖春閔</a:t>
            </a:r>
            <a:endParaRPr lang="zh-TW" alt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66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Enter, Merge, Exit</a:t>
            </a:r>
          </a:p>
        </p:txBody>
      </p:sp>
      <p:sp>
        <p:nvSpPr>
          <p:cNvPr id="3" name="矩形 2"/>
          <p:cNvSpPr/>
          <p:nvPr/>
        </p:nvSpPr>
        <p:spPr>
          <a:xfrm>
            <a:off x="6716683" y="2809703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16683" y="3444241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6716683" y="4078779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3715787" y="2723233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715787" y="3357771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715787" y="3992309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3715786" y="4626847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3715786" y="5261385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7" idx="6"/>
            <a:endCxn id="3" idx="1"/>
          </p:cNvCxnSpPr>
          <p:nvPr/>
        </p:nvCxnSpPr>
        <p:spPr>
          <a:xfrm>
            <a:off x="5114224" y="2947270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8" idx="6"/>
            <a:endCxn id="5" idx="1"/>
          </p:cNvCxnSpPr>
          <p:nvPr/>
        </p:nvCxnSpPr>
        <p:spPr>
          <a:xfrm>
            <a:off x="5114224" y="3581808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9" idx="6"/>
            <a:endCxn id="6" idx="1"/>
          </p:cNvCxnSpPr>
          <p:nvPr/>
        </p:nvCxnSpPr>
        <p:spPr>
          <a:xfrm>
            <a:off x="5114224" y="4216346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10" idx="6"/>
            <a:endCxn id="27" idx="1"/>
          </p:cNvCxnSpPr>
          <p:nvPr/>
        </p:nvCxnSpPr>
        <p:spPr>
          <a:xfrm>
            <a:off x="5114223" y="4850884"/>
            <a:ext cx="1602459" cy="56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1" idx="6"/>
            <a:endCxn id="26" idx="1"/>
          </p:cNvCxnSpPr>
          <p:nvPr/>
        </p:nvCxnSpPr>
        <p:spPr>
          <a:xfrm>
            <a:off x="5114223" y="5485422"/>
            <a:ext cx="1602459" cy="127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6716682" y="5298957"/>
            <a:ext cx="1928554" cy="6280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New element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6716682" y="4592993"/>
            <a:ext cx="1928554" cy="6280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New element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19286" y="3171307"/>
            <a:ext cx="292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enter()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會產生相等於</a:t>
            </a:r>
            <a:r>
              <a:rPr lang="zh-Hant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沒</a:t>
            </a:r>
            <a:r>
              <a:rPr lang="en-US" altLang="zh-Hant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bind</a:t>
            </a:r>
            <a:r>
              <a:rPr lang="zh-Hant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數量的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element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10604AC-B64E-EA4E-8029-45D7AAD3968A}"/>
              </a:ext>
            </a:extLst>
          </p:cNvPr>
          <p:cNvSpPr txBox="1"/>
          <p:nvPr/>
        </p:nvSpPr>
        <p:spPr>
          <a:xfrm>
            <a:off x="8931965" y="2809703"/>
            <a:ext cx="27697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Merge()</a:t>
            </a:r>
            <a:r>
              <a:rPr kumimoji="1" lang="zh-Hant" altLang="en-US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會將舊的</a:t>
            </a:r>
            <a:r>
              <a:rPr kumimoji="1" lang="en-US" altLang="zh-Hant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</a:t>
            </a:r>
            <a:r>
              <a:rPr kumimoji="1" lang="zh-Hant" altLang="en-US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和新創的</a:t>
            </a:r>
            <a:r>
              <a:rPr kumimoji="1" lang="en-US" altLang="zh-Hant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</a:t>
            </a:r>
            <a:r>
              <a:rPr kumimoji="1" lang="zh-Hant" altLang="en-US" sz="28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一起選取以利後續共同處理</a:t>
            </a:r>
            <a:endParaRPr kumimoji="1" lang="zh-TW" altLang="en-US" sz="28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99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Enter, Merge, Exit</a:t>
            </a:r>
          </a:p>
        </p:txBody>
      </p:sp>
      <p:sp>
        <p:nvSpPr>
          <p:cNvPr id="3" name="矩形 2"/>
          <p:cNvSpPr/>
          <p:nvPr/>
        </p:nvSpPr>
        <p:spPr>
          <a:xfrm>
            <a:off x="6716683" y="2809703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16683" y="3444241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6716683" y="4078779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3715787" y="2723233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715787" y="3357771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715787" y="3992309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3715786" y="4626847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3715786" y="5261385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7" idx="6"/>
            <a:endCxn id="3" idx="1"/>
          </p:cNvCxnSpPr>
          <p:nvPr/>
        </p:nvCxnSpPr>
        <p:spPr>
          <a:xfrm>
            <a:off x="5114224" y="2947270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8" idx="6"/>
            <a:endCxn id="5" idx="1"/>
          </p:cNvCxnSpPr>
          <p:nvPr/>
        </p:nvCxnSpPr>
        <p:spPr>
          <a:xfrm>
            <a:off x="5114224" y="3581808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9" idx="6"/>
            <a:endCxn id="6" idx="1"/>
          </p:cNvCxnSpPr>
          <p:nvPr/>
        </p:nvCxnSpPr>
        <p:spPr>
          <a:xfrm>
            <a:off x="5114224" y="4216346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10" idx="6"/>
            <a:endCxn id="20" idx="1"/>
          </p:cNvCxnSpPr>
          <p:nvPr/>
        </p:nvCxnSpPr>
        <p:spPr>
          <a:xfrm>
            <a:off x="5114223" y="4850884"/>
            <a:ext cx="1602460" cy="28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1" idx="6"/>
            <a:endCxn id="22" idx="1"/>
          </p:cNvCxnSpPr>
          <p:nvPr/>
        </p:nvCxnSpPr>
        <p:spPr>
          <a:xfrm flipV="1">
            <a:off x="5114223" y="5393290"/>
            <a:ext cx="1602460" cy="92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381865" y="3515255"/>
            <a:ext cx="3333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exit()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會列出多餘的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elements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716683" y="4698141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6716683" y="5212488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6716682" y="5756401"/>
            <a:ext cx="1529541" cy="3616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6716682" y="6303843"/>
            <a:ext cx="1529541" cy="3616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8639174" y="3486276"/>
            <a:ext cx="3333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透過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remove()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移除多餘的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elements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乘號 13"/>
          <p:cNvSpPr/>
          <p:nvPr/>
        </p:nvSpPr>
        <p:spPr>
          <a:xfrm>
            <a:off x="6901639" y="5676046"/>
            <a:ext cx="1159626" cy="10582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70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B80CD5-414F-854D-8383-78007F6B8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sz="5400" b="1" i="1" dirty="0"/>
              <a:t>d3-scale</a:t>
            </a:r>
            <a:endParaRPr kumimoji="1" lang="zh-TW" altLang="en-US" sz="5400" b="1" i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0D068C-C48A-9E47-ACC1-07D447E50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a to b -&gt; x to y </a:t>
            </a:r>
            <a:r>
              <a:rPr kumimoji="1" lang="zh-Hant" altLang="en-US" dirty="0"/>
              <a:t>有線性和非線性的映射方式</a:t>
            </a:r>
            <a:endParaRPr kumimoji="1" lang="en-US" altLang="zh-TW" dirty="0"/>
          </a:p>
          <a:p>
            <a:r>
              <a:rPr kumimoji="1" lang="zh-Hant" altLang="en-US" dirty="0"/>
              <a:t>常用於映射數值和顏色</a:t>
            </a:r>
            <a:endParaRPr kumimoji="1" lang="en-US" altLang="zh-Hant" dirty="0"/>
          </a:p>
          <a:p>
            <a:r>
              <a:rPr kumimoji="1" lang="en-US" altLang="zh-Hant" dirty="0"/>
              <a:t>Let x = d3.scaleLinear()</a:t>
            </a:r>
            <a:br>
              <a:rPr kumimoji="1" lang="en-US" altLang="zh-Hant" dirty="0"/>
            </a:br>
            <a:r>
              <a:rPr kumimoji="1" lang="en-US" altLang="zh-Hant" dirty="0"/>
              <a:t>.domain([a, b])</a:t>
            </a:r>
            <a:br>
              <a:rPr kumimoji="1" lang="en-US" altLang="zh-Hant" dirty="0"/>
            </a:br>
            <a:r>
              <a:rPr kumimoji="1" lang="en-US" altLang="zh-Hant" dirty="0"/>
              <a:t>.range([x, y])</a:t>
            </a:r>
          </a:p>
          <a:p>
            <a:r>
              <a:rPr kumimoji="1" lang="en-US" altLang="zh-TW" dirty="0"/>
              <a:t>let color = d3.scaleLinear()</a:t>
            </a:r>
            <a:br>
              <a:rPr kumimoji="1" lang="en-US" altLang="zh-TW" dirty="0"/>
            </a:br>
            <a:r>
              <a:rPr kumimoji="1" lang="en-US" altLang="zh-TW" dirty="0"/>
              <a:t>.domain([10, 100])</a:t>
            </a:r>
            <a:br>
              <a:rPr kumimoji="1" lang="en-US" altLang="zh-TW" dirty="0"/>
            </a:br>
            <a:r>
              <a:rPr kumimoji="1" lang="en-US" altLang="zh-TW" dirty="0"/>
              <a:t>.range([‘red’, ‘blue’])</a:t>
            </a:r>
          </a:p>
          <a:p>
            <a:r>
              <a:rPr kumimoji="1" lang="en-US" altLang="zh-TW" dirty="0" err="1"/>
              <a:t>x.clamp</a:t>
            </a:r>
            <a:r>
              <a:rPr kumimoji="1" lang="en-US" altLang="zh-TW" dirty="0"/>
              <a:t>(true)</a:t>
            </a:r>
          </a:p>
        </p:txBody>
      </p:sp>
    </p:spTree>
    <p:extLst>
      <p:ext uri="{BB962C8B-B14F-4D97-AF65-F5344CB8AC3E}">
        <p14:creationId xmlns:p14="http://schemas.microsoft.com/office/powerpoint/2010/main" val="515548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5400" b="1" i="1" dirty="0"/>
              <a:t>d3-transition</a:t>
            </a:r>
            <a:endParaRPr lang="zh-TW" altLang="en-US" sz="5400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b="1" i="1" dirty="0"/>
              <a:t>transition() :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Makes it easy to animate transitions when changing the 	DOM.</a:t>
            </a:r>
          </a:p>
          <a:p>
            <a:r>
              <a:rPr lang="en-US" altLang="zh-TW" sz="2800" b="1" i="1" dirty="0"/>
              <a:t>duration() :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 time</a:t>
            </a:r>
          </a:p>
          <a:p>
            <a:r>
              <a:rPr lang="en-US" altLang="zh-TW" sz="2800" b="1" i="1" dirty="0"/>
              <a:t>delay() :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delay start time</a:t>
            </a:r>
          </a:p>
        </p:txBody>
      </p:sp>
    </p:spTree>
    <p:extLst>
      <p:ext uri="{BB962C8B-B14F-4D97-AF65-F5344CB8AC3E}">
        <p14:creationId xmlns:p14="http://schemas.microsoft.com/office/powerpoint/2010/main" val="3668262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Example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67A018-7F3D-654F-813A-77E497986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General Update Pattern, III</a:t>
            </a:r>
            <a:endParaRPr lang="en-US" altLang="zh-TW" dirty="0">
              <a:hlinkClick r:id="rId2"/>
            </a:endParaRPr>
          </a:p>
          <a:p>
            <a:r>
              <a:rPr lang="en-US" altLang="zh-TW" dirty="0">
                <a:hlinkClick r:id="rId2"/>
              </a:rPr>
              <a:t>https://bl.ocks.org/mbostock/3808234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26652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Simple http server 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nodejs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>
                <a:hlinkClick r:id="rId2"/>
              </a:rPr>
              <a:t>https://nodejs.org/en/</a:t>
            </a:r>
            <a:endParaRPr lang="en-US" altLang="zh-TW" dirty="0"/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express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/>
              <a:t>$ </a:t>
            </a:r>
            <a:r>
              <a:rPr lang="en-US" altLang="zh-TW" dirty="0" err="1"/>
              <a:t>npm</a:t>
            </a:r>
            <a:r>
              <a:rPr lang="en-US" altLang="zh-TW" dirty="0"/>
              <a:t> install express   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啟動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 server</a:t>
            </a:r>
          </a:p>
          <a:p>
            <a:pPr marL="457200" lvl="1" indent="0">
              <a:buNone/>
            </a:pPr>
            <a:r>
              <a:rPr lang="en-US" altLang="zh-TW" dirty="0"/>
              <a:t>$ node server.js 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進入第一個範例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dirty="0">
                <a:hlinkClick r:id="rId3"/>
              </a:rPr>
              <a:t>http://localhost:3000/token.html</a:t>
            </a:r>
            <a:endParaRPr lang="en-US" altLang="zh-TW" dirty="0"/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2686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AB118F-A083-8340-A00E-B5389B5C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Resource &amp; </a:t>
            </a:r>
            <a:r>
              <a:rPr kumimoji="1" lang="en-US" altLang="zh-TW" sz="5400" b="1" i="1" dirty="0"/>
              <a:t>Reference</a:t>
            </a:r>
            <a:endParaRPr kumimoji="1" lang="zh-TW" altLang="en-US" sz="5400" b="1" i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1DB860-9407-4240-9EF7-2B2A755A6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>
                <a:hlinkClick r:id="rId2"/>
              </a:rPr>
              <a:t>http://devdocs.io/</a:t>
            </a:r>
            <a:endParaRPr kumimoji="1" lang="en-US" altLang="zh-TW" dirty="0"/>
          </a:p>
          <a:p>
            <a:r>
              <a:rPr kumimoji="1" lang="en-US" altLang="zh-TW" dirty="0">
                <a:hlinkClick r:id="rId3"/>
              </a:rPr>
              <a:t>http://blockbuilder.org/search</a:t>
            </a:r>
            <a:endParaRPr kumimoji="1" lang="en-US" altLang="zh-TW" dirty="0"/>
          </a:p>
          <a:p>
            <a:r>
              <a:rPr kumimoji="1" lang="en-US" altLang="zh-TW" dirty="0">
                <a:hlinkClick r:id="rId4"/>
              </a:rPr>
              <a:t>https://medium.com/@enjalot/the-hitchhikers-guide-to-d3-js-a8552174733a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7298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333" y="2603500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TW" sz="13800" dirty="0">
                <a:latin typeface="Times New Roman" charset="0"/>
                <a:ea typeface="Times New Roman" charset="0"/>
                <a:cs typeface="Times New Roman" charset="0"/>
              </a:rPr>
              <a:t>					 END</a:t>
            </a:r>
            <a:endParaRPr kumimoji="1" lang="zh-TW" altLang="en-US" sz="13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31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6000" b="1" i="1" dirty="0"/>
              <a:t>Outline</a:t>
            </a:r>
            <a:endParaRPr lang="zh-TW" altLang="en-US" sz="6000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95" y="2576945"/>
            <a:ext cx="10353762" cy="4081549"/>
          </a:xfrm>
        </p:spPr>
        <p:txBody>
          <a:bodyPr>
            <a:noAutofit/>
          </a:bodyPr>
          <a:lstStyle/>
          <a:p>
            <a:r>
              <a:rPr lang="en-US" altLang="zh-TW" sz="3200" b="1" i="1" dirty="0"/>
              <a:t>d3-fetch / d3-request</a:t>
            </a:r>
          </a:p>
          <a:p>
            <a:r>
              <a:rPr lang="en-US" altLang="zh-TW" sz="3200" b="1" i="1" dirty="0"/>
              <a:t>d3-selection</a:t>
            </a:r>
          </a:p>
          <a:p>
            <a:pPr lvl="1"/>
            <a:r>
              <a:rPr lang="en-US" altLang="zh-TW" sz="3000" b="1" i="1" dirty="0"/>
              <a:t>Enter, Merge, Exit</a:t>
            </a:r>
            <a:endParaRPr lang="en-US" altLang="zh-TW" sz="3200" b="1" i="1" dirty="0"/>
          </a:p>
          <a:p>
            <a:r>
              <a:rPr lang="en-US" altLang="zh-TW" sz="3200" b="1" i="1" dirty="0"/>
              <a:t>d3-scale</a:t>
            </a:r>
          </a:p>
          <a:p>
            <a:r>
              <a:rPr lang="en-US" altLang="zh-TW" sz="3200" b="1" i="1" dirty="0"/>
              <a:t>d3-transition</a:t>
            </a:r>
          </a:p>
          <a:p>
            <a:pPr lvl="1"/>
            <a:r>
              <a:rPr lang="en-US" altLang="zh-TW" sz="3000" b="1" i="1" dirty="0"/>
              <a:t>Transition(), duration(),delay()</a:t>
            </a:r>
          </a:p>
          <a:p>
            <a:r>
              <a:rPr lang="en-US" altLang="zh-TW" sz="3200" b="1" i="1" dirty="0" err="1"/>
              <a:t>Resource&amp;Reference</a:t>
            </a:r>
            <a:endParaRPr lang="en-US" altLang="zh-TW" sz="3200" b="1" i="1" dirty="0"/>
          </a:p>
        </p:txBody>
      </p:sp>
    </p:spTree>
    <p:extLst>
      <p:ext uri="{BB962C8B-B14F-4D97-AF65-F5344CB8AC3E}">
        <p14:creationId xmlns:p14="http://schemas.microsoft.com/office/powerpoint/2010/main" val="85176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C76B26-A93F-FF4A-ABAE-5E0340F14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d3-fetch / d3-request</a:t>
            </a:r>
            <a:endParaRPr kumimoji="1" lang="zh-TW" altLang="en-US" sz="5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B3F330-9FBE-4A4D-B9D1-A2554BCA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/>
          </a:bodyPr>
          <a:lstStyle/>
          <a:p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d3-fetch(v5)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是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d3-request(v4)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的更新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用法大同小異</a:t>
            </a:r>
            <a:endParaRPr kumimoji="1" lang="en-US" altLang="zh-Hant" sz="32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以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csv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為例 使用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d3.csv()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讀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csv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檔</a:t>
            </a:r>
            <a:endParaRPr kumimoji="1" lang="en-US" altLang="zh-Hant" sz="32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d3.csv(“</a:t>
            </a:r>
            <a:r>
              <a:rPr kumimoji="1"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file.csv</a:t>
            </a:r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”, row).then(function(data) { </a:t>
            </a:r>
            <a:r>
              <a:rPr kumimoji="1"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console.log</a:t>
            </a:r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(data); });</a:t>
            </a:r>
            <a:r>
              <a:rPr kumimoji="1" lang="zh-Hant" altLang="en-US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</a:t>
            </a:r>
            <a:r>
              <a:rPr kumimoji="1" lang="en-US" altLang="zh-Hant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//fetch</a:t>
            </a:r>
            <a:endParaRPr kumimoji="1" lang="en-US" altLang="zh-TW" sz="32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d3.csv("</a:t>
            </a:r>
            <a:r>
              <a:rPr kumimoji="1"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file.csv</a:t>
            </a:r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”, row, function(data) { </a:t>
            </a:r>
            <a:r>
              <a:rPr kumimoji="1"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console.log</a:t>
            </a:r>
            <a:r>
              <a:rPr kumimoji="1"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(data); }); //request</a:t>
            </a:r>
          </a:p>
          <a:p>
            <a:pPr marL="0" indent="0">
              <a:buNone/>
            </a:pPr>
            <a:endParaRPr kumimoji="1" lang="zh-TW" altLang="en-US" sz="32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2631B8-0CD8-0D4B-9378-5A2164F0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0A3AF3-F30E-4246-A957-EEA0C0C5D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2603500"/>
            <a:ext cx="11834192" cy="3416300"/>
          </a:xfrm>
        </p:spPr>
        <p:txBody>
          <a:bodyPr>
            <a:no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function row(d) { </a:t>
            </a:r>
            <a:b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   return { </a:t>
            </a:r>
            <a:b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       year: new Date(+</a:t>
            </a:r>
            <a:r>
              <a:rPr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d.Year</a:t>
            </a: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, 0, 1), // convert "Year" column to Date    	       make: </a:t>
            </a:r>
            <a:r>
              <a:rPr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d.Make</a:t>
            </a: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, </a:t>
            </a:r>
            <a:b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       model: </a:t>
            </a:r>
            <a:r>
              <a:rPr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d.Model</a:t>
            </a: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, </a:t>
            </a:r>
            <a:b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       length: +</a:t>
            </a:r>
            <a:r>
              <a:rPr lang="en-US" altLang="zh-TW" sz="3200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d.Length</a:t>
            </a: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// convert "Length" column to number </a:t>
            </a:r>
            <a:b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};</a:t>
            </a:r>
            <a:endParaRPr kumimoji="1" lang="zh-TW" altLang="en-US" sz="3200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5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d3-selection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54954" y="2603500"/>
            <a:ext cx="10000726" cy="3416300"/>
          </a:xfrm>
        </p:spPr>
        <p:txBody>
          <a:bodyPr>
            <a:normAutofit/>
          </a:bodyPr>
          <a:lstStyle/>
          <a:p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selectAll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(element tag)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選取所有 設定的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或是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select(element tag)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選取一個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或是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</a:p>
          <a:p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59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5400" b="1" i="1" dirty="0"/>
              <a:t>Select</a:t>
            </a:r>
            <a:endParaRPr lang="zh-TW" altLang="en-US" sz="5400" b="1" i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41" y="2283563"/>
            <a:ext cx="5390309" cy="2840607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550" y="2345178"/>
            <a:ext cx="6392450" cy="271737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930483" y="5185785"/>
            <a:ext cx="44473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只選擇在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svg1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裡的所有方形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4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rect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13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5400" b="1" i="1" dirty="0"/>
              <a:t>Select</a:t>
            </a:r>
            <a:endParaRPr lang="zh-TW" altLang="en-US" sz="5400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d3.selectAll(“#barsvg1”)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d3.select(“#svg1”)</a:t>
            </a:r>
          </a:p>
          <a:p>
            <a:pPr marL="0" indent="0">
              <a:buNone/>
            </a:pP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.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selectAll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two_svg.html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1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Enter, Merge, Exit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63826" y="2603500"/>
            <a:ext cx="11211339" cy="3416300"/>
          </a:xfrm>
        </p:spPr>
        <p:txBody>
          <a:bodyPr>
            <a:noAutofit/>
          </a:bodyPr>
          <a:lstStyle/>
          <a:p>
            <a:r>
              <a:rPr lang="en-US" altLang="zh-TW" sz="3200" b="1" dirty="0" err="1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selectAll</a:t>
            </a:r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(‘’).data(data) //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新資料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update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入舊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  <a:endParaRPr lang="en-US" altLang="zh-TW" sz="3200" b="1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enter().append()</a:t>
            </a:r>
            <a:b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</a:br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//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將沒有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bind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入舊</a:t>
            </a:r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的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data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創造新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</a:p>
          <a:p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Merge()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//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將舊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和新創的</a:t>
            </a:r>
            <a:r>
              <a:rPr lang="en-US" altLang="zh-Hant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合併處理</a:t>
            </a:r>
            <a:endParaRPr lang="en-US" altLang="zh-TW" sz="3200" b="1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exit() </a:t>
            </a:r>
            <a:r>
              <a:rPr lang="zh-TW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是列出多餘的</a:t>
            </a:r>
            <a:r>
              <a:rPr lang="zh-Hant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舊</a:t>
            </a:r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elements</a:t>
            </a:r>
          </a:p>
          <a:p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remove() </a:t>
            </a:r>
            <a:r>
              <a:rPr lang="zh-TW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是將多餘的 </a:t>
            </a:r>
            <a:r>
              <a:rPr lang="en-US" altLang="zh-TW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element</a:t>
            </a:r>
            <a:r>
              <a:rPr lang="zh-TW" altLang="en-US" sz="3200" b="1" dirty="0">
                <a:latin typeface="Times New Roman" panose="02020603050405020304" pitchFamily="18" charset="0"/>
                <a:ea typeface="BiauKai" panose="02010601000101010101" pitchFamily="2" charset="-120"/>
                <a:cs typeface="Times New Roman" panose="02020603050405020304" pitchFamily="18" charset="0"/>
              </a:rPr>
              <a:t>移除</a:t>
            </a:r>
            <a:endParaRPr lang="en-US" altLang="zh-TW" sz="3200" b="1" dirty="0">
              <a:latin typeface="Times New Roman" panose="02020603050405020304" pitchFamily="18" charset="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972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b="1" i="1" dirty="0"/>
              <a:t>Enter, Merge, Exit</a:t>
            </a:r>
          </a:p>
        </p:txBody>
      </p:sp>
      <p:sp>
        <p:nvSpPr>
          <p:cNvPr id="3" name="矩形 2"/>
          <p:cNvSpPr/>
          <p:nvPr/>
        </p:nvSpPr>
        <p:spPr>
          <a:xfrm>
            <a:off x="7830589" y="3059085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830589" y="3693623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30589" y="4328161"/>
            <a:ext cx="1529541" cy="361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element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4829693" y="2972615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4829693" y="3607153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4829693" y="4241691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4829692" y="4876229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4829692" y="5510767"/>
            <a:ext cx="1398437" cy="44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data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7" idx="6"/>
            <a:endCxn id="3" idx="1"/>
          </p:cNvCxnSpPr>
          <p:nvPr/>
        </p:nvCxnSpPr>
        <p:spPr>
          <a:xfrm>
            <a:off x="6228130" y="3196652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8" idx="6"/>
            <a:endCxn id="5" idx="1"/>
          </p:cNvCxnSpPr>
          <p:nvPr/>
        </p:nvCxnSpPr>
        <p:spPr>
          <a:xfrm>
            <a:off x="6228130" y="3831190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9" idx="6"/>
            <a:endCxn id="6" idx="1"/>
          </p:cNvCxnSpPr>
          <p:nvPr/>
        </p:nvCxnSpPr>
        <p:spPr>
          <a:xfrm>
            <a:off x="6228130" y="4465728"/>
            <a:ext cx="1602459" cy="4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10" idx="6"/>
            <a:endCxn id="22" idx="1"/>
          </p:cNvCxnSpPr>
          <p:nvPr/>
        </p:nvCxnSpPr>
        <p:spPr>
          <a:xfrm>
            <a:off x="6228129" y="5100266"/>
            <a:ext cx="1978205" cy="379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1" idx="6"/>
            <a:endCxn id="22" idx="1"/>
          </p:cNvCxnSpPr>
          <p:nvPr/>
        </p:nvCxnSpPr>
        <p:spPr>
          <a:xfrm flipV="1">
            <a:off x="6228129" y="5479805"/>
            <a:ext cx="1978205" cy="254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206334" y="5125862"/>
            <a:ext cx="541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54954" y="2856696"/>
            <a:ext cx="27797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selectAll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只找到三個方形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可是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有五個</a:t>
            </a:r>
          </a:p>
        </p:txBody>
      </p:sp>
    </p:spTree>
    <p:extLst>
      <p:ext uri="{BB962C8B-B14F-4D97-AF65-F5344CB8AC3E}">
        <p14:creationId xmlns:p14="http://schemas.microsoft.com/office/powerpoint/2010/main" val="2086097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1472</TotalTime>
  <Words>408</Words>
  <Application>Microsoft Macintosh PowerPoint</Application>
  <PresentationFormat>寬螢幕</PresentationFormat>
  <Paragraphs>103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微軟正黑體</vt:lpstr>
      <vt:lpstr>新細明體</vt:lpstr>
      <vt:lpstr>標楷體</vt:lpstr>
      <vt:lpstr>BiauKai</vt:lpstr>
      <vt:lpstr>Arial</vt:lpstr>
      <vt:lpstr>Calibri</vt:lpstr>
      <vt:lpstr>Century Gothic</vt:lpstr>
      <vt:lpstr>Times New Roman</vt:lpstr>
      <vt:lpstr>Wingdings 3</vt:lpstr>
      <vt:lpstr>離子會議室</vt:lpstr>
      <vt:lpstr>D3.JS Guide</vt:lpstr>
      <vt:lpstr>Outline</vt:lpstr>
      <vt:lpstr>d3-fetch / d3-request</vt:lpstr>
      <vt:lpstr>PowerPoint 簡報</vt:lpstr>
      <vt:lpstr>d3-selection</vt:lpstr>
      <vt:lpstr>Select</vt:lpstr>
      <vt:lpstr>Select</vt:lpstr>
      <vt:lpstr>Enter, Merge, Exit</vt:lpstr>
      <vt:lpstr>Enter, Merge, Exit</vt:lpstr>
      <vt:lpstr>Enter, Merge, Exit</vt:lpstr>
      <vt:lpstr>Enter, Merge, Exit</vt:lpstr>
      <vt:lpstr>d3-scale</vt:lpstr>
      <vt:lpstr>d3-transition</vt:lpstr>
      <vt:lpstr>Example</vt:lpstr>
      <vt:lpstr>Simple http server </vt:lpstr>
      <vt:lpstr>Resource &amp; Reference</vt:lpstr>
      <vt:lpstr>PowerPoint 簡報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D3.JS</dc:title>
  <dc:creator>tony14256@gmail.com</dc:creator>
  <cp:lastModifiedBy>Microsoft Office 使用者</cp:lastModifiedBy>
  <cp:revision>133</cp:revision>
  <dcterms:created xsi:type="dcterms:W3CDTF">2016-08-10T04:51:32Z</dcterms:created>
  <dcterms:modified xsi:type="dcterms:W3CDTF">2018-04-01T14:08:48Z</dcterms:modified>
</cp:coreProperties>
</file>