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24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765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10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95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433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29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683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614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3043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214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857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C2FA0-32D4-4F99-A66B-ABE1B25B2E54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261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1062 </a:t>
            </a:r>
            <a:r>
              <a:rPr lang="zh-TW" altLang="en-US" dirty="0" smtClean="0"/>
              <a:t>新聞視覺化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大</a:t>
            </a:r>
            <a:r>
              <a:rPr lang="zh-TW" altLang="en-US" dirty="0" smtClean="0"/>
              <a:t>學報專案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38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03/30(</a:t>
            </a:r>
            <a:r>
              <a:rPr lang="zh-TW" altLang="zh-TW" dirty="0"/>
              <a:t>五</a:t>
            </a:r>
            <a:r>
              <a:rPr lang="en-US" altLang="zh-TW" dirty="0"/>
              <a:t>) </a:t>
            </a:r>
            <a:r>
              <a:rPr lang="zh-TW" altLang="zh-TW" dirty="0" smtClean="0"/>
              <a:t>資</a:t>
            </a:r>
            <a:r>
              <a:rPr lang="zh-TW" altLang="zh-TW" dirty="0"/>
              <a:t>科同學參與</a:t>
            </a:r>
            <a:r>
              <a:rPr lang="zh-TW" altLang="zh-TW" dirty="0" smtClean="0"/>
              <a:t>檢討會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dirty="0" smtClean="0"/>
              <a:t>組</a:t>
            </a:r>
            <a:r>
              <a:rPr lang="en-US" altLang="zh-TW" b="1" dirty="0"/>
              <a:t>(1</a:t>
            </a:r>
            <a:r>
              <a:rPr lang="zh-TW" altLang="zh-TW" b="1" dirty="0"/>
              <a:t>，</a:t>
            </a:r>
            <a:r>
              <a:rPr lang="en-US" altLang="zh-TW" b="1" dirty="0"/>
              <a:t>2</a:t>
            </a:r>
            <a:r>
              <a:rPr lang="zh-TW" altLang="zh-TW" b="1" dirty="0"/>
              <a:t>，</a:t>
            </a:r>
            <a:r>
              <a:rPr lang="en-US" altLang="zh-TW" b="1" dirty="0"/>
              <a:t>3</a:t>
            </a:r>
            <a:r>
              <a:rPr lang="zh-TW" altLang="zh-TW" b="1" dirty="0"/>
              <a:t>，</a:t>
            </a:r>
            <a:r>
              <a:rPr lang="en-US" altLang="zh-TW" b="1" dirty="0"/>
              <a:t>4)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4/16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起各小組開始與資科系同學討論視覺化專題  （不設定時間，各小組自行約定）</a:t>
            </a:r>
          </a:p>
          <a:p>
            <a:pPr>
              <a:lnSpc>
                <a:spcPct val="120000"/>
              </a:lnSpc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4/30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（週一）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18-21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時，討論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題目（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請資科系同學一起參加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>
              <a:lnSpc>
                <a:spcPct val="120000"/>
              </a:lnSpc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5/3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（週四）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12:30-14:00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報線（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請資科系同學一起參加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>
              <a:lnSpc>
                <a:spcPct val="120000"/>
              </a:lnSpc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5/7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（週一）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18-21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時，與助教討論報導面向與具體作法</a:t>
            </a:r>
          </a:p>
          <a:p>
            <a:pPr>
              <a:lnSpc>
                <a:spcPct val="120000"/>
              </a:lnSpc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5/14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（週一）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18-21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時，老師改稿（資科系同學可依照小組協商結果參與或不參與）</a:t>
            </a:r>
          </a:p>
          <a:p>
            <a:pPr>
              <a:lnSpc>
                <a:spcPct val="120000"/>
              </a:lnSpc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5/23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（週三）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18-21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時，學顧改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稿（資科系同學可不參加）</a:t>
            </a:r>
          </a:p>
          <a:p>
            <a:pPr>
              <a:lnSpc>
                <a:spcPct val="120000"/>
              </a:lnSpc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5/25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（週五）視覺化出刊檢討會，請紀老師與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組同學參加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altLang="zh-TW" dirty="0" smtClean="0"/>
              <a:t>B</a:t>
            </a:r>
            <a:r>
              <a:rPr lang="zh-TW" altLang="en-US" dirty="0" smtClean="0"/>
              <a:t>組</a:t>
            </a:r>
            <a:r>
              <a:rPr lang="en-US" altLang="zh-TW" b="1" dirty="0"/>
              <a:t>(6</a:t>
            </a:r>
            <a:r>
              <a:rPr lang="zh-TW" altLang="zh-TW" b="1" dirty="0"/>
              <a:t>，</a:t>
            </a:r>
            <a:r>
              <a:rPr lang="en-US" altLang="zh-TW" b="1" dirty="0"/>
              <a:t>7</a:t>
            </a:r>
            <a:r>
              <a:rPr lang="zh-TW" altLang="zh-TW" b="1" dirty="0"/>
              <a:t>，</a:t>
            </a:r>
            <a:r>
              <a:rPr lang="en-US" altLang="zh-TW" b="1" dirty="0"/>
              <a:t>8)</a:t>
            </a:r>
            <a:endParaRPr lang="zh-TW" altLang="en-US" dirty="0" smtClean="0"/>
          </a:p>
          <a:p>
            <a:pPr>
              <a:lnSpc>
                <a:spcPct val="120000"/>
              </a:lnSpc>
            </a:pP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4/23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起各小組開始與資科系同學討論視覺化</a:t>
            </a:r>
            <a:r>
              <a:rPr lang="zh-TW" altLang="en-US" sz="27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專題  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（不設定時間，各小組自行約定）</a:t>
            </a:r>
          </a:p>
          <a:p>
            <a:pPr>
              <a:lnSpc>
                <a:spcPct val="120000"/>
              </a:lnSpc>
            </a:pP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5/7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（週一）</a:t>
            </a: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18-21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時，討論</a:t>
            </a:r>
            <a:r>
              <a:rPr lang="zh-TW" altLang="en-US" sz="27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7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請資科系同學一起參加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sz="2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5/10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（週四）</a:t>
            </a: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12:30-14:00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報線（</a:t>
            </a:r>
            <a:r>
              <a:rPr lang="zh-TW" altLang="en-US" sz="27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請資科系同學一起參加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>
              <a:lnSpc>
                <a:spcPct val="120000"/>
              </a:lnSpc>
            </a:pP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5/14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（週一）</a:t>
            </a: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18-21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時，與助教討論報導面向與具體作法</a:t>
            </a:r>
          </a:p>
          <a:p>
            <a:pPr>
              <a:lnSpc>
                <a:spcPct val="120000"/>
              </a:lnSpc>
            </a:pP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5/21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（週一）</a:t>
            </a: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18-21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時，老師改稿（資科系同學可依照小組協商結果參與或不參與）</a:t>
            </a:r>
          </a:p>
          <a:p>
            <a:pPr>
              <a:lnSpc>
                <a:spcPct val="120000"/>
              </a:lnSpc>
            </a:pP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5/30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（週三）</a:t>
            </a: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18-21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時，學顧改</a:t>
            </a: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稿（資科系同學可不參加）</a:t>
            </a:r>
          </a:p>
          <a:p>
            <a:pPr>
              <a:lnSpc>
                <a:spcPct val="120000"/>
              </a:lnSpc>
            </a:pP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6/1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（週五）</a:t>
            </a: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12:30-14:00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視覺化出刊檢討會，請紀老師</a:t>
            </a:r>
            <a:r>
              <a:rPr lang="zh-TW" altLang="en-US" sz="27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27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27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同學參加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896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289</Words>
  <Application>Microsoft Office PowerPoint</Application>
  <PresentationFormat>寬螢幕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Office 佈景主題</vt:lpstr>
      <vt:lpstr>1062 新聞視覺化 大學報專案</vt:lpstr>
      <vt:lpstr>03/30(五) 資科同學參與檢討會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1062大學報專案</dc:title>
  <dc:creator>Ming-Te Chi</dc:creator>
  <cp:lastModifiedBy>Ming-Te Chi</cp:lastModifiedBy>
  <cp:revision>8</cp:revision>
  <dcterms:created xsi:type="dcterms:W3CDTF">2018-03-05T02:33:55Z</dcterms:created>
  <dcterms:modified xsi:type="dcterms:W3CDTF">2018-03-29T13:08:07Z</dcterms:modified>
</cp:coreProperties>
</file>