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wav" ContentType="audio/wav"/>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87" r:id="rId1"/>
  </p:sldMasterIdLst>
  <p:notesMasterIdLst>
    <p:notesMasterId r:id="rId57"/>
  </p:notesMasterIdLst>
  <p:handoutMasterIdLst>
    <p:handoutMasterId r:id="rId58"/>
  </p:handoutMasterIdLst>
  <p:sldIdLst>
    <p:sldId id="256" r:id="rId2"/>
    <p:sldId id="257" r:id="rId3"/>
    <p:sldId id="258" r:id="rId4"/>
    <p:sldId id="260" r:id="rId5"/>
    <p:sldId id="262" r:id="rId6"/>
    <p:sldId id="298" r:id="rId7"/>
    <p:sldId id="314" r:id="rId8"/>
    <p:sldId id="313" r:id="rId9"/>
    <p:sldId id="264" r:id="rId10"/>
    <p:sldId id="265" r:id="rId11"/>
    <p:sldId id="334" r:id="rId12"/>
    <p:sldId id="315" r:id="rId13"/>
    <p:sldId id="331" r:id="rId14"/>
    <p:sldId id="328" r:id="rId15"/>
    <p:sldId id="336" r:id="rId16"/>
    <p:sldId id="297" r:id="rId17"/>
    <p:sldId id="266" r:id="rId18"/>
    <p:sldId id="293" r:id="rId19"/>
    <p:sldId id="294" r:id="rId20"/>
    <p:sldId id="307" r:id="rId21"/>
    <p:sldId id="288" r:id="rId22"/>
    <p:sldId id="268" r:id="rId23"/>
    <p:sldId id="269" r:id="rId24"/>
    <p:sldId id="270" r:id="rId25"/>
    <p:sldId id="301" r:id="rId26"/>
    <p:sldId id="302" r:id="rId27"/>
    <p:sldId id="303" r:id="rId28"/>
    <p:sldId id="330" r:id="rId29"/>
    <p:sldId id="326" r:id="rId30"/>
    <p:sldId id="312" r:id="rId31"/>
    <p:sldId id="311" r:id="rId32"/>
    <p:sldId id="282" r:id="rId33"/>
    <p:sldId id="283" r:id="rId34"/>
    <p:sldId id="284" r:id="rId35"/>
    <p:sldId id="285" r:id="rId36"/>
    <p:sldId id="286" r:id="rId37"/>
    <p:sldId id="323" r:id="rId38"/>
    <p:sldId id="287" r:id="rId39"/>
    <p:sldId id="304" r:id="rId40"/>
    <p:sldId id="305" r:id="rId41"/>
    <p:sldId id="319" r:id="rId42"/>
    <p:sldId id="325" r:id="rId43"/>
    <p:sldId id="320" r:id="rId44"/>
    <p:sldId id="321" r:id="rId45"/>
    <p:sldId id="322" r:id="rId46"/>
    <p:sldId id="324" r:id="rId47"/>
    <p:sldId id="327" r:id="rId48"/>
    <p:sldId id="309" r:id="rId49"/>
    <p:sldId id="316" r:id="rId50"/>
    <p:sldId id="317" r:id="rId51"/>
    <p:sldId id="335" r:id="rId52"/>
    <p:sldId id="329" r:id="rId53"/>
    <p:sldId id="333" r:id="rId54"/>
    <p:sldId id="318" r:id="rId55"/>
    <p:sldId id="332" r:id="rId56"/>
  </p:sldIdLst>
  <p:sldSz cx="9144000" cy="6858000" type="screen4x3"/>
  <p:notesSz cx="6797675" cy="9874250"/>
  <p:defaultTextStyle>
    <a:defPPr>
      <a:defRPr lang="zh-TW"/>
    </a:defPPr>
    <a:lvl1pPr algn="l" rtl="0" fontAlgn="base">
      <a:spcBef>
        <a:spcPct val="0"/>
      </a:spcBef>
      <a:spcAft>
        <a:spcPct val="0"/>
      </a:spcAft>
      <a:defRPr kumimoji="1" kern="1200">
        <a:solidFill>
          <a:schemeClr val="tx1"/>
        </a:solidFill>
        <a:latin typeface="Arial" charset="0"/>
        <a:ea typeface="新細明體" pitchFamily="18" charset="-120"/>
        <a:cs typeface="+mn-cs"/>
      </a:defRPr>
    </a:lvl1pPr>
    <a:lvl2pPr marL="457200" algn="l" rtl="0" fontAlgn="base">
      <a:spcBef>
        <a:spcPct val="0"/>
      </a:spcBef>
      <a:spcAft>
        <a:spcPct val="0"/>
      </a:spcAft>
      <a:defRPr kumimoji="1" kern="1200">
        <a:solidFill>
          <a:schemeClr val="tx1"/>
        </a:solidFill>
        <a:latin typeface="Arial" charset="0"/>
        <a:ea typeface="新細明體" pitchFamily="18" charset="-120"/>
        <a:cs typeface="+mn-cs"/>
      </a:defRPr>
    </a:lvl2pPr>
    <a:lvl3pPr marL="914400" algn="l" rtl="0" fontAlgn="base">
      <a:spcBef>
        <a:spcPct val="0"/>
      </a:spcBef>
      <a:spcAft>
        <a:spcPct val="0"/>
      </a:spcAft>
      <a:defRPr kumimoji="1" kern="1200">
        <a:solidFill>
          <a:schemeClr val="tx1"/>
        </a:solidFill>
        <a:latin typeface="Arial" charset="0"/>
        <a:ea typeface="新細明體" pitchFamily="18" charset="-120"/>
        <a:cs typeface="+mn-cs"/>
      </a:defRPr>
    </a:lvl3pPr>
    <a:lvl4pPr marL="1371600" algn="l" rtl="0" fontAlgn="base">
      <a:spcBef>
        <a:spcPct val="0"/>
      </a:spcBef>
      <a:spcAft>
        <a:spcPct val="0"/>
      </a:spcAft>
      <a:defRPr kumimoji="1" kern="1200">
        <a:solidFill>
          <a:schemeClr val="tx1"/>
        </a:solidFill>
        <a:latin typeface="Arial" charset="0"/>
        <a:ea typeface="新細明體" pitchFamily="18" charset="-120"/>
        <a:cs typeface="+mn-cs"/>
      </a:defRPr>
    </a:lvl4pPr>
    <a:lvl5pPr marL="1828800" algn="l" rtl="0" fontAlgn="base">
      <a:spcBef>
        <a:spcPct val="0"/>
      </a:spcBef>
      <a:spcAft>
        <a:spcPct val="0"/>
      </a:spcAft>
      <a:defRPr kumimoji="1" kern="1200">
        <a:solidFill>
          <a:schemeClr val="tx1"/>
        </a:solidFill>
        <a:latin typeface="Arial" charset="0"/>
        <a:ea typeface="新細明體" pitchFamily="18" charset="-120"/>
        <a:cs typeface="+mn-cs"/>
      </a:defRPr>
    </a:lvl5pPr>
    <a:lvl6pPr marL="2286000" algn="l" defTabSz="914400" rtl="0" eaLnBrk="1" latinLnBrk="0" hangingPunct="1">
      <a:defRPr kumimoji="1" kern="1200">
        <a:solidFill>
          <a:schemeClr val="tx1"/>
        </a:solidFill>
        <a:latin typeface="Arial" charset="0"/>
        <a:ea typeface="新細明體" pitchFamily="18" charset="-120"/>
        <a:cs typeface="+mn-cs"/>
      </a:defRPr>
    </a:lvl6pPr>
    <a:lvl7pPr marL="2743200" algn="l" defTabSz="914400" rtl="0" eaLnBrk="1" latinLnBrk="0" hangingPunct="1">
      <a:defRPr kumimoji="1" kern="1200">
        <a:solidFill>
          <a:schemeClr val="tx1"/>
        </a:solidFill>
        <a:latin typeface="Arial" charset="0"/>
        <a:ea typeface="新細明體" pitchFamily="18" charset="-120"/>
        <a:cs typeface="+mn-cs"/>
      </a:defRPr>
    </a:lvl7pPr>
    <a:lvl8pPr marL="3200400" algn="l" defTabSz="914400" rtl="0" eaLnBrk="1" latinLnBrk="0" hangingPunct="1">
      <a:defRPr kumimoji="1" kern="1200">
        <a:solidFill>
          <a:schemeClr val="tx1"/>
        </a:solidFill>
        <a:latin typeface="Arial" charset="0"/>
        <a:ea typeface="新細明體" pitchFamily="18" charset="-120"/>
        <a:cs typeface="+mn-cs"/>
      </a:defRPr>
    </a:lvl8pPr>
    <a:lvl9pPr marL="3657600" algn="l" defTabSz="914400" rtl="0" eaLnBrk="1" latinLnBrk="0" hangingPunct="1">
      <a:defRPr kumimoji="1" kern="1200">
        <a:solidFill>
          <a:schemeClr val="tx1"/>
        </a:solidFill>
        <a:latin typeface="Arial" charset="0"/>
        <a:ea typeface="新細明體" pitchFamily="18" charset="-120"/>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2113" autoAdjust="0"/>
  </p:normalViewPr>
  <p:slideViewPr>
    <p:cSldViewPr showGuides="1">
      <p:cViewPr varScale="1">
        <p:scale>
          <a:sx n="95" d="100"/>
          <a:sy n="95" d="100"/>
        </p:scale>
        <p:origin x="2064" y="72"/>
      </p:cViewPr>
      <p:guideLst>
        <p:guide orient="horz" pos="2160"/>
        <p:guide pos="2880"/>
      </p:guideLst>
    </p:cSldViewPr>
  </p:slideViewPr>
  <p:notesTextViewPr>
    <p:cViewPr>
      <p:scale>
        <a:sx n="100" d="100"/>
        <a:sy n="100" d="100"/>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handoutMaster" Target="handoutMasters/handoutMaster1.xml"/><Relationship Id="rId5" Type="http://schemas.openxmlformats.org/officeDocument/2006/relationships/slide" Target="slides/slide4.xml"/><Relationship Id="rId61"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image" Target="../media/image16.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8.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image" Target="../media/image27.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9.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30.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46400" cy="493713"/>
          </a:xfrm>
          <a:prstGeom prst="rect">
            <a:avLst/>
          </a:prstGeom>
        </p:spPr>
        <p:txBody>
          <a:bodyPr vert="horz" lIns="91440" tIns="45720" rIns="91440" bIns="45720" rtlCol="0"/>
          <a:lstStyle>
            <a:lvl1pPr algn="l">
              <a:defRPr sz="1200">
                <a:latin typeface="Arial" charset="0"/>
                <a:ea typeface="新細明體" pitchFamily="18" charset="-120"/>
              </a:defRPr>
            </a:lvl1pPr>
          </a:lstStyle>
          <a:p>
            <a:pPr>
              <a:defRPr/>
            </a:pPr>
            <a:endParaRPr lang="zh-TW" altLang="en-US"/>
          </a:p>
        </p:txBody>
      </p:sp>
      <p:sp>
        <p:nvSpPr>
          <p:cNvPr id="3" name="日期版面配置區 2"/>
          <p:cNvSpPr>
            <a:spLocks noGrp="1"/>
          </p:cNvSpPr>
          <p:nvPr>
            <p:ph type="dt" sz="quarter" idx="1"/>
          </p:nvPr>
        </p:nvSpPr>
        <p:spPr>
          <a:xfrm>
            <a:off x="3849688" y="0"/>
            <a:ext cx="2946400" cy="493713"/>
          </a:xfrm>
          <a:prstGeom prst="rect">
            <a:avLst/>
          </a:prstGeom>
        </p:spPr>
        <p:txBody>
          <a:bodyPr vert="horz" lIns="91440" tIns="45720" rIns="91440" bIns="45720" rtlCol="0"/>
          <a:lstStyle>
            <a:lvl1pPr algn="r">
              <a:defRPr sz="1200">
                <a:latin typeface="Arial" charset="0"/>
                <a:ea typeface="新細明體" pitchFamily="18" charset="-120"/>
              </a:defRPr>
            </a:lvl1pPr>
          </a:lstStyle>
          <a:p>
            <a:pPr>
              <a:defRPr/>
            </a:pPr>
            <a:fld id="{D22FFA50-1031-4D1A-A05E-952CACF3C1E0}" type="datetimeFigureOut">
              <a:rPr lang="zh-TW" altLang="en-US"/>
              <a:pPr>
                <a:defRPr/>
              </a:pPr>
              <a:t>2019/10/23</a:t>
            </a:fld>
            <a:endParaRPr lang="zh-TW" altLang="en-US"/>
          </a:p>
        </p:txBody>
      </p:sp>
      <p:sp>
        <p:nvSpPr>
          <p:cNvPr id="4" name="頁尾版面配置區 3"/>
          <p:cNvSpPr>
            <a:spLocks noGrp="1"/>
          </p:cNvSpPr>
          <p:nvPr>
            <p:ph type="ftr" sz="quarter" idx="2"/>
          </p:nvPr>
        </p:nvSpPr>
        <p:spPr>
          <a:xfrm>
            <a:off x="0" y="9378950"/>
            <a:ext cx="2946400" cy="493713"/>
          </a:xfrm>
          <a:prstGeom prst="rect">
            <a:avLst/>
          </a:prstGeom>
        </p:spPr>
        <p:txBody>
          <a:bodyPr vert="horz" lIns="91440" tIns="45720" rIns="91440" bIns="45720" rtlCol="0" anchor="b"/>
          <a:lstStyle>
            <a:lvl1pPr algn="l">
              <a:defRPr sz="1200">
                <a:latin typeface="Arial" charset="0"/>
                <a:ea typeface="新細明體" pitchFamily="18" charset="-120"/>
              </a:defRPr>
            </a:lvl1pPr>
          </a:lstStyle>
          <a:p>
            <a:pPr>
              <a:defRPr/>
            </a:pPr>
            <a:endParaRPr lang="zh-TW" altLang="en-US"/>
          </a:p>
        </p:txBody>
      </p:sp>
      <p:sp>
        <p:nvSpPr>
          <p:cNvPr id="5" name="投影片編號版面配置區 4"/>
          <p:cNvSpPr>
            <a:spLocks noGrp="1"/>
          </p:cNvSpPr>
          <p:nvPr>
            <p:ph type="sldNum" sz="quarter" idx="3"/>
          </p:nvPr>
        </p:nvSpPr>
        <p:spPr>
          <a:xfrm>
            <a:off x="3849688" y="9378950"/>
            <a:ext cx="2946400" cy="493713"/>
          </a:xfrm>
          <a:prstGeom prst="rect">
            <a:avLst/>
          </a:prstGeom>
        </p:spPr>
        <p:txBody>
          <a:bodyPr vert="horz" lIns="91440" tIns="45720" rIns="91440" bIns="45720" rtlCol="0" anchor="b"/>
          <a:lstStyle>
            <a:lvl1pPr algn="r">
              <a:defRPr sz="1200">
                <a:latin typeface="Arial" charset="0"/>
                <a:ea typeface="新細明體" pitchFamily="18" charset="-120"/>
              </a:defRPr>
            </a:lvl1pPr>
          </a:lstStyle>
          <a:p>
            <a:pPr>
              <a:defRPr/>
            </a:pPr>
            <a:fld id="{5010665F-B8C3-4FFF-8736-CBDD2BB3C12A}" type="slidenum">
              <a:rPr lang="zh-TW" altLang="en-US"/>
              <a:pPr>
                <a:defRPr/>
              </a:pPr>
              <a:t>‹#›</a:t>
            </a:fld>
            <a:endParaRPr lang="zh-TW" altLang="en-US"/>
          </a:p>
        </p:txBody>
      </p:sp>
    </p:spTree>
    <p:extLst>
      <p:ext uri="{BB962C8B-B14F-4D97-AF65-F5344CB8AC3E}">
        <p14:creationId xmlns:p14="http://schemas.microsoft.com/office/powerpoint/2010/main" val="340973858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46400" cy="493713"/>
          </a:xfrm>
          <a:prstGeom prst="rect">
            <a:avLst/>
          </a:prstGeom>
        </p:spPr>
        <p:txBody>
          <a:bodyPr vert="horz" lIns="91440" tIns="45720" rIns="91440" bIns="45720" rtlCol="0"/>
          <a:lstStyle>
            <a:lvl1pPr algn="l">
              <a:defRPr sz="1200">
                <a:latin typeface="Arial" charset="0"/>
                <a:ea typeface="新細明體" charset="-120"/>
              </a:defRPr>
            </a:lvl1pPr>
          </a:lstStyle>
          <a:p>
            <a:pPr>
              <a:defRPr/>
            </a:pPr>
            <a:endParaRPr lang="zh-TW" altLang="en-US"/>
          </a:p>
        </p:txBody>
      </p:sp>
      <p:sp>
        <p:nvSpPr>
          <p:cNvPr id="3" name="日期版面配置區 2"/>
          <p:cNvSpPr>
            <a:spLocks noGrp="1"/>
          </p:cNvSpPr>
          <p:nvPr>
            <p:ph type="dt" idx="1"/>
          </p:nvPr>
        </p:nvSpPr>
        <p:spPr>
          <a:xfrm>
            <a:off x="3849688" y="0"/>
            <a:ext cx="2946400" cy="493713"/>
          </a:xfrm>
          <a:prstGeom prst="rect">
            <a:avLst/>
          </a:prstGeom>
        </p:spPr>
        <p:txBody>
          <a:bodyPr vert="horz" lIns="91440" tIns="45720" rIns="91440" bIns="45720" rtlCol="0"/>
          <a:lstStyle>
            <a:lvl1pPr algn="r">
              <a:defRPr sz="1200">
                <a:latin typeface="Arial" charset="0"/>
                <a:ea typeface="新細明體" charset="-120"/>
              </a:defRPr>
            </a:lvl1pPr>
          </a:lstStyle>
          <a:p>
            <a:pPr>
              <a:defRPr/>
            </a:pPr>
            <a:fld id="{5A01E379-5444-44B9-83AD-9BC82F436733}" type="datetimeFigureOut">
              <a:rPr lang="zh-TW" altLang="en-US"/>
              <a:pPr>
                <a:defRPr/>
              </a:pPr>
              <a:t>2019/10/23</a:t>
            </a:fld>
            <a:endParaRPr lang="zh-TW" altLang="en-US"/>
          </a:p>
        </p:txBody>
      </p:sp>
      <p:sp>
        <p:nvSpPr>
          <p:cNvPr id="4" name="投影片圖像版面配置區 3"/>
          <p:cNvSpPr>
            <a:spLocks noGrp="1" noRot="1" noChangeAspect="1"/>
          </p:cNvSpPr>
          <p:nvPr>
            <p:ph type="sldImg" idx="2"/>
          </p:nvPr>
        </p:nvSpPr>
        <p:spPr>
          <a:xfrm>
            <a:off x="931863" y="741363"/>
            <a:ext cx="4933950" cy="3702050"/>
          </a:xfrm>
          <a:prstGeom prst="rect">
            <a:avLst/>
          </a:prstGeom>
          <a:noFill/>
          <a:ln w="12700">
            <a:solidFill>
              <a:prstClr val="black"/>
            </a:solidFill>
          </a:ln>
        </p:spPr>
        <p:txBody>
          <a:bodyPr vert="horz" lIns="91440" tIns="45720" rIns="91440" bIns="45720" rtlCol="0" anchor="ctr"/>
          <a:lstStyle/>
          <a:p>
            <a:pPr lvl="0"/>
            <a:endParaRPr lang="zh-TW" altLang="en-US" noProof="0" smtClean="0"/>
          </a:p>
        </p:txBody>
      </p:sp>
      <p:sp>
        <p:nvSpPr>
          <p:cNvPr id="5" name="備忘稿版面配置區 4"/>
          <p:cNvSpPr>
            <a:spLocks noGrp="1"/>
          </p:cNvSpPr>
          <p:nvPr>
            <p:ph type="body" sz="quarter" idx="3"/>
          </p:nvPr>
        </p:nvSpPr>
        <p:spPr>
          <a:xfrm>
            <a:off x="679450" y="4691063"/>
            <a:ext cx="5438775" cy="4443412"/>
          </a:xfrm>
          <a:prstGeom prst="rect">
            <a:avLst/>
          </a:prstGeom>
        </p:spPr>
        <p:txBody>
          <a:bodyPr vert="horz" lIns="91440" tIns="45720" rIns="91440" bIns="45720" rtlCol="0">
            <a:normAutofit/>
          </a:bodyPr>
          <a:lstStyle/>
          <a:p>
            <a:pPr lvl="0"/>
            <a:r>
              <a:rPr lang="zh-TW" altLang="en-US" noProof="0" smtClean="0"/>
              <a:t>按一下以編輯母片文字樣式</a:t>
            </a:r>
          </a:p>
          <a:p>
            <a:pPr lvl="1"/>
            <a:r>
              <a:rPr lang="zh-TW" altLang="en-US" noProof="0" smtClean="0"/>
              <a:t>第二層</a:t>
            </a:r>
          </a:p>
          <a:p>
            <a:pPr lvl="2"/>
            <a:r>
              <a:rPr lang="zh-TW" altLang="en-US" noProof="0" smtClean="0"/>
              <a:t>第三層</a:t>
            </a:r>
          </a:p>
          <a:p>
            <a:pPr lvl="3"/>
            <a:r>
              <a:rPr lang="zh-TW" altLang="en-US" noProof="0" smtClean="0"/>
              <a:t>第四層</a:t>
            </a:r>
          </a:p>
          <a:p>
            <a:pPr lvl="4"/>
            <a:r>
              <a:rPr lang="zh-TW" altLang="en-US" noProof="0" smtClean="0"/>
              <a:t>第五層</a:t>
            </a:r>
          </a:p>
        </p:txBody>
      </p:sp>
      <p:sp>
        <p:nvSpPr>
          <p:cNvPr id="6" name="頁尾版面配置區 5"/>
          <p:cNvSpPr>
            <a:spLocks noGrp="1"/>
          </p:cNvSpPr>
          <p:nvPr>
            <p:ph type="ftr" sz="quarter" idx="4"/>
          </p:nvPr>
        </p:nvSpPr>
        <p:spPr>
          <a:xfrm>
            <a:off x="0" y="9378950"/>
            <a:ext cx="2946400" cy="493713"/>
          </a:xfrm>
          <a:prstGeom prst="rect">
            <a:avLst/>
          </a:prstGeom>
        </p:spPr>
        <p:txBody>
          <a:bodyPr vert="horz" lIns="91440" tIns="45720" rIns="91440" bIns="45720" rtlCol="0" anchor="b"/>
          <a:lstStyle>
            <a:lvl1pPr algn="l">
              <a:defRPr sz="1200">
                <a:latin typeface="Arial" charset="0"/>
                <a:ea typeface="新細明體" charset="-120"/>
              </a:defRPr>
            </a:lvl1pPr>
          </a:lstStyle>
          <a:p>
            <a:pPr>
              <a:defRPr/>
            </a:pPr>
            <a:endParaRPr lang="zh-TW" altLang="en-US"/>
          </a:p>
        </p:txBody>
      </p:sp>
      <p:sp>
        <p:nvSpPr>
          <p:cNvPr id="7" name="投影片編號版面配置區 6"/>
          <p:cNvSpPr>
            <a:spLocks noGrp="1"/>
          </p:cNvSpPr>
          <p:nvPr>
            <p:ph type="sldNum" sz="quarter" idx="5"/>
          </p:nvPr>
        </p:nvSpPr>
        <p:spPr>
          <a:xfrm>
            <a:off x="3849688" y="9378950"/>
            <a:ext cx="2946400" cy="493713"/>
          </a:xfrm>
          <a:prstGeom prst="rect">
            <a:avLst/>
          </a:prstGeom>
        </p:spPr>
        <p:txBody>
          <a:bodyPr vert="horz" lIns="91440" tIns="45720" rIns="91440" bIns="45720" rtlCol="0" anchor="b"/>
          <a:lstStyle>
            <a:lvl1pPr algn="r">
              <a:defRPr sz="1200">
                <a:latin typeface="Arial" charset="0"/>
                <a:ea typeface="新細明體" charset="-120"/>
              </a:defRPr>
            </a:lvl1pPr>
          </a:lstStyle>
          <a:p>
            <a:pPr>
              <a:defRPr/>
            </a:pPr>
            <a:fld id="{B9463054-4650-48CB-9973-5C57A01F5671}" type="slidenum">
              <a:rPr lang="zh-TW" altLang="en-US"/>
              <a:pPr>
                <a:defRPr/>
              </a:pPr>
              <a:t>‹#›</a:t>
            </a:fld>
            <a:endParaRPr lang="zh-TW" altLang="en-US"/>
          </a:p>
        </p:txBody>
      </p:sp>
    </p:spTree>
    <p:extLst>
      <p:ext uri="{BB962C8B-B14F-4D97-AF65-F5344CB8AC3E}">
        <p14:creationId xmlns:p14="http://schemas.microsoft.com/office/powerpoint/2010/main" val="79130047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www.youtube.com/watch?v=9L7wSAMPFH8" TargetMode="External"/><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docs.unity3d.com/Manual/3D-formats.html" TargetMode="External"/><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www.youtube.com/watch?v=i2IT4VBqfGI" TargetMode="External"/><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docs.unity3d.com/Packages/com.unity.probuilder@4.0/manual/index.html" TargetMode="External"/><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www.youtube.com/watch?v=Ta3HkV_qHTc" TargetMode="External"/><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s://www.youtube.com/watch?v=f2ia28kSiLs" TargetMode="External"/><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docs.unity3d.com/ScriptReference/Transform.html"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zh-TW" dirty="0" smtClean="0"/>
              <a:t>2019</a:t>
            </a:r>
            <a:endParaRPr lang="zh-TW" altLang="en-US" dirty="0" smtClean="0"/>
          </a:p>
        </p:txBody>
      </p:sp>
      <p:sp>
        <p:nvSpPr>
          <p:cNvPr id="44036"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ea typeface="新細明體" pitchFamily="18" charset="-120"/>
              </a:defRPr>
            </a:lvl1pPr>
            <a:lvl2pPr marL="742950" indent="-285750" eaLnBrk="0" hangingPunct="0">
              <a:spcBef>
                <a:spcPct val="30000"/>
              </a:spcBef>
              <a:defRPr sz="1200">
                <a:solidFill>
                  <a:schemeClr val="tx1"/>
                </a:solidFill>
                <a:latin typeface="Calibri" pitchFamily="34" charset="0"/>
                <a:ea typeface="新細明體" pitchFamily="18" charset="-120"/>
              </a:defRPr>
            </a:lvl2pPr>
            <a:lvl3pPr marL="1143000" indent="-228600" eaLnBrk="0" hangingPunct="0">
              <a:spcBef>
                <a:spcPct val="30000"/>
              </a:spcBef>
              <a:defRPr sz="1200">
                <a:solidFill>
                  <a:schemeClr val="tx1"/>
                </a:solidFill>
                <a:latin typeface="Calibri" pitchFamily="34" charset="0"/>
                <a:ea typeface="新細明體" pitchFamily="18" charset="-120"/>
              </a:defRPr>
            </a:lvl3pPr>
            <a:lvl4pPr marL="1600200" indent="-228600" eaLnBrk="0" hangingPunct="0">
              <a:spcBef>
                <a:spcPct val="30000"/>
              </a:spcBef>
              <a:defRPr sz="1200">
                <a:solidFill>
                  <a:schemeClr val="tx1"/>
                </a:solidFill>
                <a:latin typeface="Calibri" pitchFamily="34" charset="0"/>
                <a:ea typeface="新細明體" pitchFamily="18" charset="-120"/>
              </a:defRPr>
            </a:lvl4pPr>
            <a:lvl5pPr marL="2057400" indent="-228600" eaLnBrk="0" hangingPunct="0">
              <a:spcBef>
                <a:spcPct val="30000"/>
              </a:spcBef>
              <a:defRPr sz="1200">
                <a:solidFill>
                  <a:schemeClr val="tx1"/>
                </a:solidFill>
                <a:latin typeface="Calibri" pitchFamily="34" charset="0"/>
                <a:ea typeface="新細明體" pitchFamily="18" charset="-120"/>
              </a:defRPr>
            </a:lvl5pPr>
            <a:lvl6pPr marL="2514600" indent="-228600" eaLnBrk="0" fontAlgn="base" hangingPunct="0">
              <a:spcBef>
                <a:spcPct val="30000"/>
              </a:spcBef>
              <a:spcAft>
                <a:spcPct val="0"/>
              </a:spcAft>
              <a:defRPr sz="1200">
                <a:solidFill>
                  <a:schemeClr val="tx1"/>
                </a:solidFill>
                <a:latin typeface="Calibri" pitchFamily="34" charset="0"/>
                <a:ea typeface="新細明體" pitchFamily="18" charset="-120"/>
              </a:defRPr>
            </a:lvl6pPr>
            <a:lvl7pPr marL="2971800" indent="-228600" eaLnBrk="0" fontAlgn="base" hangingPunct="0">
              <a:spcBef>
                <a:spcPct val="30000"/>
              </a:spcBef>
              <a:spcAft>
                <a:spcPct val="0"/>
              </a:spcAft>
              <a:defRPr sz="1200">
                <a:solidFill>
                  <a:schemeClr val="tx1"/>
                </a:solidFill>
                <a:latin typeface="Calibri" pitchFamily="34" charset="0"/>
                <a:ea typeface="新細明體" pitchFamily="18" charset="-120"/>
              </a:defRPr>
            </a:lvl7pPr>
            <a:lvl8pPr marL="3429000" indent="-228600" eaLnBrk="0" fontAlgn="base" hangingPunct="0">
              <a:spcBef>
                <a:spcPct val="30000"/>
              </a:spcBef>
              <a:spcAft>
                <a:spcPct val="0"/>
              </a:spcAft>
              <a:defRPr sz="1200">
                <a:solidFill>
                  <a:schemeClr val="tx1"/>
                </a:solidFill>
                <a:latin typeface="Calibri" pitchFamily="34" charset="0"/>
                <a:ea typeface="新細明體" pitchFamily="18" charset="-120"/>
              </a:defRPr>
            </a:lvl8pPr>
            <a:lvl9pPr marL="3886200" indent="-228600" eaLnBrk="0" fontAlgn="base" hangingPunct="0">
              <a:spcBef>
                <a:spcPct val="30000"/>
              </a:spcBef>
              <a:spcAft>
                <a:spcPct val="0"/>
              </a:spcAft>
              <a:defRPr sz="1200">
                <a:solidFill>
                  <a:schemeClr val="tx1"/>
                </a:solidFill>
                <a:latin typeface="Calibri" pitchFamily="34" charset="0"/>
                <a:ea typeface="新細明體" pitchFamily="18" charset="-120"/>
              </a:defRPr>
            </a:lvl9pPr>
          </a:lstStyle>
          <a:p>
            <a:pPr eaLnBrk="1" hangingPunct="1">
              <a:spcBef>
                <a:spcPct val="0"/>
              </a:spcBef>
            </a:pPr>
            <a:fld id="{DA6B61FB-4A5B-43FF-AD1F-347ED260F714}" type="slidenum">
              <a:rPr lang="zh-TW" altLang="en-US" smtClean="0">
                <a:latin typeface="Arial" charset="0"/>
              </a:rPr>
              <a:pPr eaLnBrk="1" hangingPunct="1">
                <a:spcBef>
                  <a:spcPct val="0"/>
                </a:spcBef>
              </a:pPr>
              <a:t>1</a:t>
            </a:fld>
            <a:endParaRPr lang="zh-TW" altLang="en-US" smtClean="0">
              <a:latin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smtClean="0"/>
          </a:p>
        </p:txBody>
      </p:sp>
      <p:sp>
        <p:nvSpPr>
          <p:cNvPr id="52228"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ea typeface="新細明體" pitchFamily="18" charset="-120"/>
              </a:defRPr>
            </a:lvl1pPr>
            <a:lvl2pPr marL="742950" indent="-285750" eaLnBrk="0" hangingPunct="0">
              <a:spcBef>
                <a:spcPct val="30000"/>
              </a:spcBef>
              <a:defRPr sz="1200">
                <a:solidFill>
                  <a:schemeClr val="tx1"/>
                </a:solidFill>
                <a:latin typeface="Calibri" pitchFamily="34" charset="0"/>
                <a:ea typeface="新細明體" pitchFamily="18" charset="-120"/>
              </a:defRPr>
            </a:lvl2pPr>
            <a:lvl3pPr marL="1143000" indent="-228600" eaLnBrk="0" hangingPunct="0">
              <a:spcBef>
                <a:spcPct val="30000"/>
              </a:spcBef>
              <a:defRPr sz="1200">
                <a:solidFill>
                  <a:schemeClr val="tx1"/>
                </a:solidFill>
                <a:latin typeface="Calibri" pitchFamily="34" charset="0"/>
                <a:ea typeface="新細明體" pitchFamily="18" charset="-120"/>
              </a:defRPr>
            </a:lvl3pPr>
            <a:lvl4pPr marL="1600200" indent="-228600" eaLnBrk="0" hangingPunct="0">
              <a:spcBef>
                <a:spcPct val="30000"/>
              </a:spcBef>
              <a:defRPr sz="1200">
                <a:solidFill>
                  <a:schemeClr val="tx1"/>
                </a:solidFill>
                <a:latin typeface="Calibri" pitchFamily="34" charset="0"/>
                <a:ea typeface="新細明體" pitchFamily="18" charset="-120"/>
              </a:defRPr>
            </a:lvl4pPr>
            <a:lvl5pPr marL="2057400" indent="-228600" eaLnBrk="0" hangingPunct="0">
              <a:spcBef>
                <a:spcPct val="30000"/>
              </a:spcBef>
              <a:defRPr sz="1200">
                <a:solidFill>
                  <a:schemeClr val="tx1"/>
                </a:solidFill>
                <a:latin typeface="Calibri" pitchFamily="34" charset="0"/>
                <a:ea typeface="新細明體" pitchFamily="18" charset="-120"/>
              </a:defRPr>
            </a:lvl5pPr>
            <a:lvl6pPr marL="2514600" indent="-228600" eaLnBrk="0" fontAlgn="base" hangingPunct="0">
              <a:spcBef>
                <a:spcPct val="30000"/>
              </a:spcBef>
              <a:spcAft>
                <a:spcPct val="0"/>
              </a:spcAft>
              <a:defRPr sz="1200">
                <a:solidFill>
                  <a:schemeClr val="tx1"/>
                </a:solidFill>
                <a:latin typeface="Calibri" pitchFamily="34" charset="0"/>
                <a:ea typeface="新細明體" pitchFamily="18" charset="-120"/>
              </a:defRPr>
            </a:lvl6pPr>
            <a:lvl7pPr marL="2971800" indent="-228600" eaLnBrk="0" fontAlgn="base" hangingPunct="0">
              <a:spcBef>
                <a:spcPct val="30000"/>
              </a:spcBef>
              <a:spcAft>
                <a:spcPct val="0"/>
              </a:spcAft>
              <a:defRPr sz="1200">
                <a:solidFill>
                  <a:schemeClr val="tx1"/>
                </a:solidFill>
                <a:latin typeface="Calibri" pitchFamily="34" charset="0"/>
                <a:ea typeface="新細明體" pitchFamily="18" charset="-120"/>
              </a:defRPr>
            </a:lvl7pPr>
            <a:lvl8pPr marL="3429000" indent="-228600" eaLnBrk="0" fontAlgn="base" hangingPunct="0">
              <a:spcBef>
                <a:spcPct val="30000"/>
              </a:spcBef>
              <a:spcAft>
                <a:spcPct val="0"/>
              </a:spcAft>
              <a:defRPr sz="1200">
                <a:solidFill>
                  <a:schemeClr val="tx1"/>
                </a:solidFill>
                <a:latin typeface="Calibri" pitchFamily="34" charset="0"/>
                <a:ea typeface="新細明體" pitchFamily="18" charset="-120"/>
              </a:defRPr>
            </a:lvl8pPr>
            <a:lvl9pPr marL="3886200" indent="-228600" eaLnBrk="0" fontAlgn="base" hangingPunct="0">
              <a:spcBef>
                <a:spcPct val="30000"/>
              </a:spcBef>
              <a:spcAft>
                <a:spcPct val="0"/>
              </a:spcAft>
              <a:defRPr sz="1200">
                <a:solidFill>
                  <a:schemeClr val="tx1"/>
                </a:solidFill>
                <a:latin typeface="Calibri" pitchFamily="34" charset="0"/>
                <a:ea typeface="新細明體" pitchFamily="18" charset="-120"/>
              </a:defRPr>
            </a:lvl9pPr>
          </a:lstStyle>
          <a:p>
            <a:pPr eaLnBrk="1" hangingPunct="1">
              <a:spcBef>
                <a:spcPct val="0"/>
              </a:spcBef>
            </a:pPr>
            <a:fld id="{F6AC2633-52AC-4C79-BAB4-83DD58CD3893}" type="slidenum">
              <a:rPr lang="zh-TW" altLang="en-US" smtClean="0">
                <a:latin typeface="Arial" charset="0"/>
              </a:rPr>
              <a:pPr eaLnBrk="1" hangingPunct="1">
                <a:spcBef>
                  <a:spcPct val="0"/>
                </a:spcBef>
              </a:pPr>
              <a:t>19</a:t>
            </a:fld>
            <a:endParaRPr lang="zh-TW" altLang="en-US" smtClean="0">
              <a:latin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zh-TW" smtClean="0">
                <a:solidFill>
                  <a:srgbClr val="FF0000"/>
                </a:solidFill>
                <a:latin typeface="微軟正黑體" pitchFamily="34" charset="-120"/>
                <a:ea typeface="微軟正黑體" pitchFamily="34" charset="-120"/>
              </a:rPr>
              <a:t>glLoadIdentity();  </a:t>
            </a:r>
            <a:r>
              <a:rPr lang="zh-TW" altLang="en-US" smtClean="0">
                <a:solidFill>
                  <a:srgbClr val="FF0000"/>
                </a:solidFill>
                <a:latin typeface="微軟正黑體" pitchFamily="34" charset="-120"/>
                <a:ea typeface="微軟正黑體" pitchFamily="34" charset="-120"/>
              </a:rPr>
              <a:t>的作用是將</a:t>
            </a:r>
            <a:r>
              <a:rPr lang="en-US" altLang="zh-TW" smtClean="0">
                <a:solidFill>
                  <a:srgbClr val="FF0000"/>
                </a:solidFill>
                <a:latin typeface="微軟正黑體" pitchFamily="34" charset="-120"/>
                <a:ea typeface="微軟正黑體" pitchFamily="34" charset="-120"/>
              </a:rPr>
              <a:t>current transformation matrix</a:t>
            </a:r>
            <a:r>
              <a:rPr lang="zh-TW" altLang="en-US" smtClean="0">
                <a:solidFill>
                  <a:srgbClr val="FF0000"/>
                </a:solidFill>
                <a:latin typeface="微軟正黑體" pitchFamily="34" charset="-120"/>
                <a:ea typeface="微軟正黑體" pitchFamily="34" charset="-120"/>
              </a:rPr>
              <a:t>設成單位矩陣</a:t>
            </a:r>
            <a:endParaRPr lang="en-US" altLang="zh-TW" smtClean="0">
              <a:solidFill>
                <a:srgbClr val="FF0000"/>
              </a:solidFill>
              <a:latin typeface="微軟正黑體" pitchFamily="34" charset="-120"/>
              <a:ea typeface="微軟正黑體" pitchFamily="34" charset="-120"/>
            </a:endParaRPr>
          </a:p>
          <a:p>
            <a:r>
              <a:rPr lang="zh-TW" altLang="en-US" smtClean="0">
                <a:solidFill>
                  <a:srgbClr val="FF0000"/>
                </a:solidFill>
                <a:latin typeface="微軟正黑體" pitchFamily="34" charset="-120"/>
                <a:ea typeface="微軟正黑體" pitchFamily="34" charset="-120"/>
              </a:rPr>
              <a:t>也等於是歸零之前的幾何轉換的作用，因此右下角的</a:t>
            </a:r>
            <a:r>
              <a:rPr lang="en-US" altLang="zh-TW" smtClean="0">
                <a:latin typeface="微軟正黑體" pitchFamily="34" charset="-120"/>
                <a:ea typeface="微軟正黑體" pitchFamily="34" charset="-120"/>
              </a:rPr>
              <a:t>glutSolidSphere(1, 15, 15);  </a:t>
            </a:r>
            <a:r>
              <a:rPr lang="zh-TW" altLang="en-US" smtClean="0">
                <a:latin typeface="微軟正黑體" pitchFamily="34" charset="-120"/>
                <a:ea typeface="微軟正黑體" pitchFamily="34" charset="-120"/>
              </a:rPr>
              <a:t>只受</a:t>
            </a:r>
            <a:r>
              <a:rPr lang="en-US" altLang="zh-TW" smtClean="0">
                <a:latin typeface="微軟正黑體" pitchFamily="34" charset="-120"/>
                <a:ea typeface="微軟正黑體" pitchFamily="34" charset="-120"/>
              </a:rPr>
              <a:t>glTranslatef(1, 0, 0); </a:t>
            </a:r>
            <a:r>
              <a:rPr lang="zh-TW" altLang="en-US" smtClean="0">
                <a:latin typeface="微軟正黑體" pitchFamily="34" charset="-120"/>
                <a:ea typeface="微軟正黑體" pitchFamily="34" charset="-120"/>
              </a:rPr>
              <a:t>的影響</a:t>
            </a:r>
            <a:endParaRPr lang="en-US" altLang="zh-TW" smtClean="0">
              <a:latin typeface="微軟正黑體" pitchFamily="34" charset="-120"/>
              <a:ea typeface="微軟正黑體" pitchFamily="34" charset="-120"/>
            </a:endParaRPr>
          </a:p>
          <a:p>
            <a:endParaRPr lang="zh-TW" altLang="en-US" smtClean="0">
              <a:latin typeface="微軟正黑體" pitchFamily="34" charset="-120"/>
              <a:ea typeface="微軟正黑體" pitchFamily="34" charset="-120"/>
            </a:endParaRPr>
          </a:p>
          <a:p>
            <a:endParaRPr lang="en-US" altLang="zh-TW" smtClean="0">
              <a:solidFill>
                <a:srgbClr val="FF0000"/>
              </a:solidFill>
              <a:latin typeface="微軟正黑體" pitchFamily="34" charset="-120"/>
              <a:ea typeface="微軟正黑體" pitchFamily="34" charset="-120"/>
            </a:endParaRPr>
          </a:p>
          <a:p>
            <a:endParaRPr lang="zh-TW" altLang="en-US" smtClean="0"/>
          </a:p>
        </p:txBody>
      </p:sp>
      <p:sp>
        <p:nvSpPr>
          <p:cNvPr id="55300"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ea typeface="新細明體" pitchFamily="18" charset="-120"/>
              </a:defRPr>
            </a:lvl1pPr>
            <a:lvl2pPr marL="742950" indent="-285750" eaLnBrk="0" hangingPunct="0">
              <a:spcBef>
                <a:spcPct val="30000"/>
              </a:spcBef>
              <a:defRPr sz="1200">
                <a:solidFill>
                  <a:schemeClr val="tx1"/>
                </a:solidFill>
                <a:latin typeface="Calibri" pitchFamily="34" charset="0"/>
                <a:ea typeface="新細明體" pitchFamily="18" charset="-120"/>
              </a:defRPr>
            </a:lvl2pPr>
            <a:lvl3pPr marL="1143000" indent="-228600" eaLnBrk="0" hangingPunct="0">
              <a:spcBef>
                <a:spcPct val="30000"/>
              </a:spcBef>
              <a:defRPr sz="1200">
                <a:solidFill>
                  <a:schemeClr val="tx1"/>
                </a:solidFill>
                <a:latin typeface="Calibri" pitchFamily="34" charset="0"/>
                <a:ea typeface="新細明體" pitchFamily="18" charset="-120"/>
              </a:defRPr>
            </a:lvl3pPr>
            <a:lvl4pPr marL="1600200" indent="-228600" eaLnBrk="0" hangingPunct="0">
              <a:spcBef>
                <a:spcPct val="30000"/>
              </a:spcBef>
              <a:defRPr sz="1200">
                <a:solidFill>
                  <a:schemeClr val="tx1"/>
                </a:solidFill>
                <a:latin typeface="Calibri" pitchFamily="34" charset="0"/>
                <a:ea typeface="新細明體" pitchFamily="18" charset="-120"/>
              </a:defRPr>
            </a:lvl4pPr>
            <a:lvl5pPr marL="2057400" indent="-228600" eaLnBrk="0" hangingPunct="0">
              <a:spcBef>
                <a:spcPct val="30000"/>
              </a:spcBef>
              <a:defRPr sz="1200">
                <a:solidFill>
                  <a:schemeClr val="tx1"/>
                </a:solidFill>
                <a:latin typeface="Calibri" pitchFamily="34" charset="0"/>
                <a:ea typeface="新細明體" pitchFamily="18" charset="-120"/>
              </a:defRPr>
            </a:lvl5pPr>
            <a:lvl6pPr marL="2514600" indent="-228600" eaLnBrk="0" fontAlgn="base" hangingPunct="0">
              <a:spcBef>
                <a:spcPct val="30000"/>
              </a:spcBef>
              <a:spcAft>
                <a:spcPct val="0"/>
              </a:spcAft>
              <a:defRPr sz="1200">
                <a:solidFill>
                  <a:schemeClr val="tx1"/>
                </a:solidFill>
                <a:latin typeface="Calibri" pitchFamily="34" charset="0"/>
                <a:ea typeface="新細明體" pitchFamily="18" charset="-120"/>
              </a:defRPr>
            </a:lvl6pPr>
            <a:lvl7pPr marL="2971800" indent="-228600" eaLnBrk="0" fontAlgn="base" hangingPunct="0">
              <a:spcBef>
                <a:spcPct val="30000"/>
              </a:spcBef>
              <a:spcAft>
                <a:spcPct val="0"/>
              </a:spcAft>
              <a:defRPr sz="1200">
                <a:solidFill>
                  <a:schemeClr val="tx1"/>
                </a:solidFill>
                <a:latin typeface="Calibri" pitchFamily="34" charset="0"/>
                <a:ea typeface="新細明體" pitchFamily="18" charset="-120"/>
              </a:defRPr>
            </a:lvl7pPr>
            <a:lvl8pPr marL="3429000" indent="-228600" eaLnBrk="0" fontAlgn="base" hangingPunct="0">
              <a:spcBef>
                <a:spcPct val="30000"/>
              </a:spcBef>
              <a:spcAft>
                <a:spcPct val="0"/>
              </a:spcAft>
              <a:defRPr sz="1200">
                <a:solidFill>
                  <a:schemeClr val="tx1"/>
                </a:solidFill>
                <a:latin typeface="Calibri" pitchFamily="34" charset="0"/>
                <a:ea typeface="新細明體" pitchFamily="18" charset="-120"/>
              </a:defRPr>
            </a:lvl8pPr>
            <a:lvl9pPr marL="3886200" indent="-228600" eaLnBrk="0" fontAlgn="base" hangingPunct="0">
              <a:spcBef>
                <a:spcPct val="30000"/>
              </a:spcBef>
              <a:spcAft>
                <a:spcPct val="0"/>
              </a:spcAft>
              <a:defRPr sz="1200">
                <a:solidFill>
                  <a:schemeClr val="tx1"/>
                </a:solidFill>
                <a:latin typeface="Calibri" pitchFamily="34" charset="0"/>
                <a:ea typeface="新細明體" pitchFamily="18" charset="-120"/>
              </a:defRPr>
            </a:lvl9pPr>
          </a:lstStyle>
          <a:p>
            <a:pPr eaLnBrk="1" hangingPunct="1">
              <a:spcBef>
                <a:spcPct val="0"/>
              </a:spcBef>
            </a:pPr>
            <a:fld id="{7A88E1F6-1EED-45EB-A678-A790F8987848}" type="slidenum">
              <a:rPr lang="zh-TW" altLang="en-US" smtClean="0">
                <a:latin typeface="Arial" charset="0"/>
              </a:rPr>
              <a:pPr eaLnBrk="1" hangingPunct="1">
                <a:spcBef>
                  <a:spcPct val="0"/>
                </a:spcBef>
              </a:pPr>
              <a:t>21</a:t>
            </a:fld>
            <a:endParaRPr lang="zh-TW" altLang="en-US" smtClean="0">
              <a:latin typeface="Arial"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zh-TW" smtClean="0"/>
              <a:t>OpenGL</a:t>
            </a:r>
            <a:r>
              <a:rPr lang="zh-TW" altLang="en-US" smtClean="0"/>
              <a:t>維護了一個</a:t>
            </a:r>
            <a:r>
              <a:rPr lang="en-US" altLang="zh-TW" smtClean="0"/>
              <a:t>matrix stack(</a:t>
            </a:r>
            <a:r>
              <a:rPr lang="zh-TW" altLang="en-US" smtClean="0"/>
              <a:t>通常長度為</a:t>
            </a:r>
            <a:r>
              <a:rPr lang="en-US" altLang="zh-TW" smtClean="0"/>
              <a:t>32</a:t>
            </a:r>
            <a:r>
              <a:rPr lang="zh-TW" altLang="en-US" smtClean="0"/>
              <a:t>，可用</a:t>
            </a:r>
            <a:r>
              <a:rPr lang="en-US" altLang="zh-TW" smtClean="0"/>
              <a:t>glGet()</a:t>
            </a:r>
            <a:r>
              <a:rPr lang="zh-TW" altLang="en-US" smtClean="0"/>
              <a:t>查詢</a:t>
            </a:r>
            <a:r>
              <a:rPr lang="en-US" altLang="zh-TW" smtClean="0"/>
              <a:t>  )</a:t>
            </a:r>
          </a:p>
          <a:p>
            <a:r>
              <a:rPr lang="zh-TW" altLang="en-US" smtClean="0"/>
              <a:t>利用</a:t>
            </a:r>
            <a:r>
              <a:rPr lang="en-US" altLang="zh-TW" smtClean="0"/>
              <a:t>glPushMatrix() </a:t>
            </a:r>
            <a:r>
              <a:rPr lang="zh-TW" altLang="en-US" smtClean="0"/>
              <a:t>可儲存目前的幾何轉換狀態</a:t>
            </a:r>
            <a:endParaRPr lang="en-US" altLang="zh-TW" smtClean="0"/>
          </a:p>
          <a:p>
            <a:r>
              <a:rPr lang="zh-TW" altLang="en-US" smtClean="0"/>
              <a:t>反之用</a:t>
            </a:r>
            <a:r>
              <a:rPr lang="en-US" altLang="zh-TW" smtClean="0"/>
              <a:t>glPopMatrix() </a:t>
            </a:r>
            <a:r>
              <a:rPr lang="zh-TW" altLang="en-US" smtClean="0"/>
              <a:t>可還原之前儲存的狀態</a:t>
            </a:r>
          </a:p>
          <a:p>
            <a:endParaRPr lang="zh-TW" altLang="en-US" smtClean="0"/>
          </a:p>
        </p:txBody>
      </p:sp>
      <p:sp>
        <p:nvSpPr>
          <p:cNvPr id="56324"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ea typeface="新細明體" pitchFamily="18" charset="-120"/>
              </a:defRPr>
            </a:lvl1pPr>
            <a:lvl2pPr marL="742950" indent="-285750" eaLnBrk="0" hangingPunct="0">
              <a:spcBef>
                <a:spcPct val="30000"/>
              </a:spcBef>
              <a:defRPr sz="1200">
                <a:solidFill>
                  <a:schemeClr val="tx1"/>
                </a:solidFill>
                <a:latin typeface="Calibri" pitchFamily="34" charset="0"/>
                <a:ea typeface="新細明體" pitchFamily="18" charset="-120"/>
              </a:defRPr>
            </a:lvl2pPr>
            <a:lvl3pPr marL="1143000" indent="-228600" eaLnBrk="0" hangingPunct="0">
              <a:spcBef>
                <a:spcPct val="30000"/>
              </a:spcBef>
              <a:defRPr sz="1200">
                <a:solidFill>
                  <a:schemeClr val="tx1"/>
                </a:solidFill>
                <a:latin typeface="Calibri" pitchFamily="34" charset="0"/>
                <a:ea typeface="新細明體" pitchFamily="18" charset="-120"/>
              </a:defRPr>
            </a:lvl3pPr>
            <a:lvl4pPr marL="1600200" indent="-228600" eaLnBrk="0" hangingPunct="0">
              <a:spcBef>
                <a:spcPct val="30000"/>
              </a:spcBef>
              <a:defRPr sz="1200">
                <a:solidFill>
                  <a:schemeClr val="tx1"/>
                </a:solidFill>
                <a:latin typeface="Calibri" pitchFamily="34" charset="0"/>
                <a:ea typeface="新細明體" pitchFamily="18" charset="-120"/>
              </a:defRPr>
            </a:lvl4pPr>
            <a:lvl5pPr marL="2057400" indent="-228600" eaLnBrk="0" hangingPunct="0">
              <a:spcBef>
                <a:spcPct val="30000"/>
              </a:spcBef>
              <a:defRPr sz="1200">
                <a:solidFill>
                  <a:schemeClr val="tx1"/>
                </a:solidFill>
                <a:latin typeface="Calibri" pitchFamily="34" charset="0"/>
                <a:ea typeface="新細明體" pitchFamily="18" charset="-120"/>
              </a:defRPr>
            </a:lvl5pPr>
            <a:lvl6pPr marL="2514600" indent="-228600" eaLnBrk="0" fontAlgn="base" hangingPunct="0">
              <a:spcBef>
                <a:spcPct val="30000"/>
              </a:spcBef>
              <a:spcAft>
                <a:spcPct val="0"/>
              </a:spcAft>
              <a:defRPr sz="1200">
                <a:solidFill>
                  <a:schemeClr val="tx1"/>
                </a:solidFill>
                <a:latin typeface="Calibri" pitchFamily="34" charset="0"/>
                <a:ea typeface="新細明體" pitchFamily="18" charset="-120"/>
              </a:defRPr>
            </a:lvl6pPr>
            <a:lvl7pPr marL="2971800" indent="-228600" eaLnBrk="0" fontAlgn="base" hangingPunct="0">
              <a:spcBef>
                <a:spcPct val="30000"/>
              </a:spcBef>
              <a:spcAft>
                <a:spcPct val="0"/>
              </a:spcAft>
              <a:defRPr sz="1200">
                <a:solidFill>
                  <a:schemeClr val="tx1"/>
                </a:solidFill>
                <a:latin typeface="Calibri" pitchFamily="34" charset="0"/>
                <a:ea typeface="新細明體" pitchFamily="18" charset="-120"/>
              </a:defRPr>
            </a:lvl7pPr>
            <a:lvl8pPr marL="3429000" indent="-228600" eaLnBrk="0" fontAlgn="base" hangingPunct="0">
              <a:spcBef>
                <a:spcPct val="30000"/>
              </a:spcBef>
              <a:spcAft>
                <a:spcPct val="0"/>
              </a:spcAft>
              <a:defRPr sz="1200">
                <a:solidFill>
                  <a:schemeClr val="tx1"/>
                </a:solidFill>
                <a:latin typeface="Calibri" pitchFamily="34" charset="0"/>
                <a:ea typeface="新細明體" pitchFamily="18" charset="-120"/>
              </a:defRPr>
            </a:lvl8pPr>
            <a:lvl9pPr marL="3886200" indent="-228600" eaLnBrk="0" fontAlgn="base" hangingPunct="0">
              <a:spcBef>
                <a:spcPct val="30000"/>
              </a:spcBef>
              <a:spcAft>
                <a:spcPct val="0"/>
              </a:spcAft>
              <a:defRPr sz="1200">
                <a:solidFill>
                  <a:schemeClr val="tx1"/>
                </a:solidFill>
                <a:latin typeface="Calibri" pitchFamily="34" charset="0"/>
                <a:ea typeface="新細明體" pitchFamily="18" charset="-120"/>
              </a:defRPr>
            </a:lvl9pPr>
          </a:lstStyle>
          <a:p>
            <a:pPr eaLnBrk="1" hangingPunct="1">
              <a:spcBef>
                <a:spcPct val="0"/>
              </a:spcBef>
            </a:pPr>
            <a:fld id="{CC609280-A2D6-447D-95BE-865A5F77DB95}" type="slidenum">
              <a:rPr lang="zh-TW" altLang="en-US" smtClean="0">
                <a:latin typeface="Arial" charset="0"/>
              </a:rPr>
              <a:pPr eaLnBrk="1" hangingPunct="1">
                <a:spcBef>
                  <a:spcPct val="0"/>
                </a:spcBef>
              </a:pPr>
              <a:t>22</a:t>
            </a:fld>
            <a:endParaRPr lang="zh-TW" altLang="en-US" smtClean="0">
              <a:latin typeface="Arial"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zh-TW" altLang="en-US" smtClean="0"/>
              <a:t>這個範例以原子和三個電子提供了</a:t>
            </a:r>
            <a:r>
              <a:rPr lang="en-US" altLang="zh-TW" smtClean="0"/>
              <a:t>push/pop</a:t>
            </a:r>
            <a:r>
              <a:rPr lang="zh-TW" altLang="en-US" smtClean="0"/>
              <a:t>機制的使用，以及</a:t>
            </a:r>
            <a:r>
              <a:rPr lang="en-US" altLang="zh-TW" smtClean="0"/>
              <a:t>rotation</a:t>
            </a:r>
            <a:r>
              <a:rPr lang="zh-TW" altLang="en-US" smtClean="0"/>
              <a:t>和</a:t>
            </a:r>
            <a:r>
              <a:rPr lang="en-US" altLang="zh-TW" smtClean="0"/>
              <a:t>translation</a:t>
            </a:r>
            <a:r>
              <a:rPr lang="zh-TW" altLang="en-US" smtClean="0"/>
              <a:t>的組合</a:t>
            </a:r>
            <a:endParaRPr lang="en-US" altLang="zh-TW" smtClean="0"/>
          </a:p>
          <a:p>
            <a:r>
              <a:rPr lang="zh-TW" altLang="en-US" smtClean="0"/>
              <a:t>每個電子</a:t>
            </a:r>
            <a:r>
              <a:rPr lang="en-US" altLang="zh-TW" smtClean="0"/>
              <a:t>glutSolidSphere()</a:t>
            </a:r>
            <a:r>
              <a:rPr lang="zh-TW" altLang="en-US" smtClean="0"/>
              <a:t>，相對原子做公轉，公轉可透過隨時間增加的變數</a:t>
            </a:r>
            <a:r>
              <a:rPr lang="en-US" altLang="zh-TW" smtClean="0"/>
              <a:t>fElect1</a:t>
            </a:r>
            <a:r>
              <a:rPr lang="zh-TW" altLang="en-US" smtClean="0"/>
              <a:t>，產生旋轉，再以原子和電子的距離進行位移</a:t>
            </a:r>
            <a:endParaRPr lang="en-US" altLang="zh-TW" smtClean="0"/>
          </a:p>
          <a:p>
            <a:r>
              <a:rPr lang="zh-TW" altLang="en-US" smtClean="0"/>
              <a:t>另外為了避免三個電子各自的公轉影響到對方，會使用</a:t>
            </a:r>
            <a:r>
              <a:rPr lang="en-US" altLang="zh-TW" smtClean="0"/>
              <a:t>push/pop</a:t>
            </a:r>
            <a:r>
              <a:rPr lang="zh-TW" altLang="en-US" smtClean="0"/>
              <a:t>隔離公轉的位移</a:t>
            </a:r>
            <a:endParaRPr lang="en-US" altLang="zh-TW" smtClean="0"/>
          </a:p>
          <a:p>
            <a:endParaRPr lang="zh-TW" altLang="en-US" smtClean="0"/>
          </a:p>
        </p:txBody>
      </p:sp>
      <p:sp>
        <p:nvSpPr>
          <p:cNvPr id="57348"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ea typeface="新細明體" pitchFamily="18" charset="-120"/>
              </a:defRPr>
            </a:lvl1pPr>
            <a:lvl2pPr marL="742950" indent="-285750" eaLnBrk="0" hangingPunct="0">
              <a:spcBef>
                <a:spcPct val="30000"/>
              </a:spcBef>
              <a:defRPr sz="1200">
                <a:solidFill>
                  <a:schemeClr val="tx1"/>
                </a:solidFill>
                <a:latin typeface="Calibri" pitchFamily="34" charset="0"/>
                <a:ea typeface="新細明體" pitchFamily="18" charset="-120"/>
              </a:defRPr>
            </a:lvl2pPr>
            <a:lvl3pPr marL="1143000" indent="-228600" eaLnBrk="0" hangingPunct="0">
              <a:spcBef>
                <a:spcPct val="30000"/>
              </a:spcBef>
              <a:defRPr sz="1200">
                <a:solidFill>
                  <a:schemeClr val="tx1"/>
                </a:solidFill>
                <a:latin typeface="Calibri" pitchFamily="34" charset="0"/>
                <a:ea typeface="新細明體" pitchFamily="18" charset="-120"/>
              </a:defRPr>
            </a:lvl3pPr>
            <a:lvl4pPr marL="1600200" indent="-228600" eaLnBrk="0" hangingPunct="0">
              <a:spcBef>
                <a:spcPct val="30000"/>
              </a:spcBef>
              <a:defRPr sz="1200">
                <a:solidFill>
                  <a:schemeClr val="tx1"/>
                </a:solidFill>
                <a:latin typeface="Calibri" pitchFamily="34" charset="0"/>
                <a:ea typeface="新細明體" pitchFamily="18" charset="-120"/>
              </a:defRPr>
            </a:lvl4pPr>
            <a:lvl5pPr marL="2057400" indent="-228600" eaLnBrk="0" hangingPunct="0">
              <a:spcBef>
                <a:spcPct val="30000"/>
              </a:spcBef>
              <a:defRPr sz="1200">
                <a:solidFill>
                  <a:schemeClr val="tx1"/>
                </a:solidFill>
                <a:latin typeface="Calibri" pitchFamily="34" charset="0"/>
                <a:ea typeface="新細明體" pitchFamily="18" charset="-120"/>
              </a:defRPr>
            </a:lvl5pPr>
            <a:lvl6pPr marL="2514600" indent="-228600" eaLnBrk="0" fontAlgn="base" hangingPunct="0">
              <a:spcBef>
                <a:spcPct val="30000"/>
              </a:spcBef>
              <a:spcAft>
                <a:spcPct val="0"/>
              </a:spcAft>
              <a:defRPr sz="1200">
                <a:solidFill>
                  <a:schemeClr val="tx1"/>
                </a:solidFill>
                <a:latin typeface="Calibri" pitchFamily="34" charset="0"/>
                <a:ea typeface="新細明體" pitchFamily="18" charset="-120"/>
              </a:defRPr>
            </a:lvl6pPr>
            <a:lvl7pPr marL="2971800" indent="-228600" eaLnBrk="0" fontAlgn="base" hangingPunct="0">
              <a:spcBef>
                <a:spcPct val="30000"/>
              </a:spcBef>
              <a:spcAft>
                <a:spcPct val="0"/>
              </a:spcAft>
              <a:defRPr sz="1200">
                <a:solidFill>
                  <a:schemeClr val="tx1"/>
                </a:solidFill>
                <a:latin typeface="Calibri" pitchFamily="34" charset="0"/>
                <a:ea typeface="新細明體" pitchFamily="18" charset="-120"/>
              </a:defRPr>
            </a:lvl7pPr>
            <a:lvl8pPr marL="3429000" indent="-228600" eaLnBrk="0" fontAlgn="base" hangingPunct="0">
              <a:spcBef>
                <a:spcPct val="30000"/>
              </a:spcBef>
              <a:spcAft>
                <a:spcPct val="0"/>
              </a:spcAft>
              <a:defRPr sz="1200">
                <a:solidFill>
                  <a:schemeClr val="tx1"/>
                </a:solidFill>
                <a:latin typeface="Calibri" pitchFamily="34" charset="0"/>
                <a:ea typeface="新細明體" pitchFamily="18" charset="-120"/>
              </a:defRPr>
            </a:lvl8pPr>
            <a:lvl9pPr marL="3886200" indent="-228600" eaLnBrk="0" fontAlgn="base" hangingPunct="0">
              <a:spcBef>
                <a:spcPct val="30000"/>
              </a:spcBef>
              <a:spcAft>
                <a:spcPct val="0"/>
              </a:spcAft>
              <a:defRPr sz="1200">
                <a:solidFill>
                  <a:schemeClr val="tx1"/>
                </a:solidFill>
                <a:latin typeface="Calibri" pitchFamily="34" charset="0"/>
                <a:ea typeface="新細明體" pitchFamily="18" charset="-120"/>
              </a:defRPr>
            </a:lvl9pPr>
          </a:lstStyle>
          <a:p>
            <a:pPr eaLnBrk="1" hangingPunct="1">
              <a:spcBef>
                <a:spcPct val="0"/>
              </a:spcBef>
            </a:pPr>
            <a:fld id="{1E8AC0C2-CA0D-4503-A4F6-D7C5C46A8820}" type="slidenum">
              <a:rPr lang="zh-TW" altLang="en-US" smtClean="0">
                <a:latin typeface="Arial" charset="0"/>
              </a:rPr>
              <a:pPr eaLnBrk="1" hangingPunct="1">
                <a:spcBef>
                  <a:spcPct val="0"/>
                </a:spcBef>
              </a:pPr>
              <a:t>23</a:t>
            </a:fld>
            <a:endParaRPr lang="zh-TW" altLang="en-US" smtClean="0">
              <a:latin typeface="Arial"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smtClean="0"/>
          </a:p>
        </p:txBody>
      </p:sp>
      <p:sp>
        <p:nvSpPr>
          <p:cNvPr id="58372"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ea typeface="新細明體" pitchFamily="18" charset="-120"/>
              </a:defRPr>
            </a:lvl1pPr>
            <a:lvl2pPr marL="742950" indent="-285750" eaLnBrk="0" hangingPunct="0">
              <a:spcBef>
                <a:spcPct val="30000"/>
              </a:spcBef>
              <a:defRPr sz="1200">
                <a:solidFill>
                  <a:schemeClr val="tx1"/>
                </a:solidFill>
                <a:latin typeface="Calibri" pitchFamily="34" charset="0"/>
                <a:ea typeface="新細明體" pitchFamily="18" charset="-120"/>
              </a:defRPr>
            </a:lvl2pPr>
            <a:lvl3pPr marL="1143000" indent="-228600" eaLnBrk="0" hangingPunct="0">
              <a:spcBef>
                <a:spcPct val="30000"/>
              </a:spcBef>
              <a:defRPr sz="1200">
                <a:solidFill>
                  <a:schemeClr val="tx1"/>
                </a:solidFill>
                <a:latin typeface="Calibri" pitchFamily="34" charset="0"/>
                <a:ea typeface="新細明體" pitchFamily="18" charset="-120"/>
              </a:defRPr>
            </a:lvl3pPr>
            <a:lvl4pPr marL="1600200" indent="-228600" eaLnBrk="0" hangingPunct="0">
              <a:spcBef>
                <a:spcPct val="30000"/>
              </a:spcBef>
              <a:defRPr sz="1200">
                <a:solidFill>
                  <a:schemeClr val="tx1"/>
                </a:solidFill>
                <a:latin typeface="Calibri" pitchFamily="34" charset="0"/>
                <a:ea typeface="新細明體" pitchFamily="18" charset="-120"/>
              </a:defRPr>
            </a:lvl4pPr>
            <a:lvl5pPr marL="2057400" indent="-228600" eaLnBrk="0" hangingPunct="0">
              <a:spcBef>
                <a:spcPct val="30000"/>
              </a:spcBef>
              <a:defRPr sz="1200">
                <a:solidFill>
                  <a:schemeClr val="tx1"/>
                </a:solidFill>
                <a:latin typeface="Calibri" pitchFamily="34" charset="0"/>
                <a:ea typeface="新細明體" pitchFamily="18" charset="-120"/>
              </a:defRPr>
            </a:lvl5pPr>
            <a:lvl6pPr marL="2514600" indent="-228600" eaLnBrk="0" fontAlgn="base" hangingPunct="0">
              <a:spcBef>
                <a:spcPct val="30000"/>
              </a:spcBef>
              <a:spcAft>
                <a:spcPct val="0"/>
              </a:spcAft>
              <a:defRPr sz="1200">
                <a:solidFill>
                  <a:schemeClr val="tx1"/>
                </a:solidFill>
                <a:latin typeface="Calibri" pitchFamily="34" charset="0"/>
                <a:ea typeface="新細明體" pitchFamily="18" charset="-120"/>
              </a:defRPr>
            </a:lvl6pPr>
            <a:lvl7pPr marL="2971800" indent="-228600" eaLnBrk="0" fontAlgn="base" hangingPunct="0">
              <a:spcBef>
                <a:spcPct val="30000"/>
              </a:spcBef>
              <a:spcAft>
                <a:spcPct val="0"/>
              </a:spcAft>
              <a:defRPr sz="1200">
                <a:solidFill>
                  <a:schemeClr val="tx1"/>
                </a:solidFill>
                <a:latin typeface="Calibri" pitchFamily="34" charset="0"/>
                <a:ea typeface="新細明體" pitchFamily="18" charset="-120"/>
              </a:defRPr>
            </a:lvl7pPr>
            <a:lvl8pPr marL="3429000" indent="-228600" eaLnBrk="0" fontAlgn="base" hangingPunct="0">
              <a:spcBef>
                <a:spcPct val="30000"/>
              </a:spcBef>
              <a:spcAft>
                <a:spcPct val="0"/>
              </a:spcAft>
              <a:defRPr sz="1200">
                <a:solidFill>
                  <a:schemeClr val="tx1"/>
                </a:solidFill>
                <a:latin typeface="Calibri" pitchFamily="34" charset="0"/>
                <a:ea typeface="新細明體" pitchFamily="18" charset="-120"/>
              </a:defRPr>
            </a:lvl8pPr>
            <a:lvl9pPr marL="3886200" indent="-228600" eaLnBrk="0" fontAlgn="base" hangingPunct="0">
              <a:spcBef>
                <a:spcPct val="30000"/>
              </a:spcBef>
              <a:spcAft>
                <a:spcPct val="0"/>
              </a:spcAft>
              <a:defRPr sz="1200">
                <a:solidFill>
                  <a:schemeClr val="tx1"/>
                </a:solidFill>
                <a:latin typeface="Calibri" pitchFamily="34" charset="0"/>
                <a:ea typeface="新細明體" pitchFamily="18" charset="-120"/>
              </a:defRPr>
            </a:lvl9pPr>
          </a:lstStyle>
          <a:p>
            <a:pPr eaLnBrk="1" hangingPunct="1">
              <a:spcBef>
                <a:spcPct val="0"/>
              </a:spcBef>
            </a:pPr>
            <a:fld id="{AE3153E9-4FA1-4FA8-8CAD-2FFFBA1F6386}" type="slidenum">
              <a:rPr lang="zh-TW" altLang="en-US" smtClean="0">
                <a:latin typeface="Arial" charset="0"/>
              </a:rPr>
              <a:pPr eaLnBrk="1" hangingPunct="1">
                <a:spcBef>
                  <a:spcPct val="0"/>
                </a:spcBef>
              </a:pPr>
              <a:t>24</a:t>
            </a:fld>
            <a:endParaRPr lang="zh-TW" altLang="en-US" smtClean="0">
              <a:latin typeface="Arial"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zh-TW" altLang="en-US" smtClean="0"/>
              <a:t>複雜的場景也可以利用同樣的機制，決定物體的相對位置</a:t>
            </a:r>
          </a:p>
        </p:txBody>
      </p:sp>
      <p:sp>
        <p:nvSpPr>
          <p:cNvPr id="59396"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ea typeface="新細明體" pitchFamily="18" charset="-120"/>
              </a:defRPr>
            </a:lvl1pPr>
            <a:lvl2pPr marL="742950" indent="-285750" eaLnBrk="0" hangingPunct="0">
              <a:spcBef>
                <a:spcPct val="30000"/>
              </a:spcBef>
              <a:defRPr sz="1200">
                <a:solidFill>
                  <a:schemeClr val="tx1"/>
                </a:solidFill>
                <a:latin typeface="Calibri" pitchFamily="34" charset="0"/>
                <a:ea typeface="新細明體" pitchFamily="18" charset="-120"/>
              </a:defRPr>
            </a:lvl2pPr>
            <a:lvl3pPr marL="1143000" indent="-228600" eaLnBrk="0" hangingPunct="0">
              <a:spcBef>
                <a:spcPct val="30000"/>
              </a:spcBef>
              <a:defRPr sz="1200">
                <a:solidFill>
                  <a:schemeClr val="tx1"/>
                </a:solidFill>
                <a:latin typeface="Calibri" pitchFamily="34" charset="0"/>
                <a:ea typeface="新細明體" pitchFamily="18" charset="-120"/>
              </a:defRPr>
            </a:lvl3pPr>
            <a:lvl4pPr marL="1600200" indent="-228600" eaLnBrk="0" hangingPunct="0">
              <a:spcBef>
                <a:spcPct val="30000"/>
              </a:spcBef>
              <a:defRPr sz="1200">
                <a:solidFill>
                  <a:schemeClr val="tx1"/>
                </a:solidFill>
                <a:latin typeface="Calibri" pitchFamily="34" charset="0"/>
                <a:ea typeface="新細明體" pitchFamily="18" charset="-120"/>
              </a:defRPr>
            </a:lvl4pPr>
            <a:lvl5pPr marL="2057400" indent="-228600" eaLnBrk="0" hangingPunct="0">
              <a:spcBef>
                <a:spcPct val="30000"/>
              </a:spcBef>
              <a:defRPr sz="1200">
                <a:solidFill>
                  <a:schemeClr val="tx1"/>
                </a:solidFill>
                <a:latin typeface="Calibri" pitchFamily="34" charset="0"/>
                <a:ea typeface="新細明體" pitchFamily="18" charset="-120"/>
              </a:defRPr>
            </a:lvl5pPr>
            <a:lvl6pPr marL="2514600" indent="-228600" eaLnBrk="0" fontAlgn="base" hangingPunct="0">
              <a:spcBef>
                <a:spcPct val="30000"/>
              </a:spcBef>
              <a:spcAft>
                <a:spcPct val="0"/>
              </a:spcAft>
              <a:defRPr sz="1200">
                <a:solidFill>
                  <a:schemeClr val="tx1"/>
                </a:solidFill>
                <a:latin typeface="Calibri" pitchFamily="34" charset="0"/>
                <a:ea typeface="新細明體" pitchFamily="18" charset="-120"/>
              </a:defRPr>
            </a:lvl6pPr>
            <a:lvl7pPr marL="2971800" indent="-228600" eaLnBrk="0" fontAlgn="base" hangingPunct="0">
              <a:spcBef>
                <a:spcPct val="30000"/>
              </a:spcBef>
              <a:spcAft>
                <a:spcPct val="0"/>
              </a:spcAft>
              <a:defRPr sz="1200">
                <a:solidFill>
                  <a:schemeClr val="tx1"/>
                </a:solidFill>
                <a:latin typeface="Calibri" pitchFamily="34" charset="0"/>
                <a:ea typeface="新細明體" pitchFamily="18" charset="-120"/>
              </a:defRPr>
            </a:lvl7pPr>
            <a:lvl8pPr marL="3429000" indent="-228600" eaLnBrk="0" fontAlgn="base" hangingPunct="0">
              <a:spcBef>
                <a:spcPct val="30000"/>
              </a:spcBef>
              <a:spcAft>
                <a:spcPct val="0"/>
              </a:spcAft>
              <a:defRPr sz="1200">
                <a:solidFill>
                  <a:schemeClr val="tx1"/>
                </a:solidFill>
                <a:latin typeface="Calibri" pitchFamily="34" charset="0"/>
                <a:ea typeface="新細明體" pitchFamily="18" charset="-120"/>
              </a:defRPr>
            </a:lvl8pPr>
            <a:lvl9pPr marL="3886200" indent="-228600" eaLnBrk="0" fontAlgn="base" hangingPunct="0">
              <a:spcBef>
                <a:spcPct val="30000"/>
              </a:spcBef>
              <a:spcAft>
                <a:spcPct val="0"/>
              </a:spcAft>
              <a:defRPr sz="1200">
                <a:solidFill>
                  <a:schemeClr val="tx1"/>
                </a:solidFill>
                <a:latin typeface="Calibri" pitchFamily="34" charset="0"/>
                <a:ea typeface="新細明體" pitchFamily="18" charset="-120"/>
              </a:defRPr>
            </a:lvl9pPr>
          </a:lstStyle>
          <a:p>
            <a:pPr eaLnBrk="1" hangingPunct="1">
              <a:spcBef>
                <a:spcPct val="0"/>
              </a:spcBef>
            </a:pPr>
            <a:fld id="{401300FB-C412-4A3D-86D7-153B9C8BBDC9}" type="slidenum">
              <a:rPr lang="zh-TW" altLang="en-US" smtClean="0">
                <a:latin typeface="Arial" charset="0"/>
              </a:rPr>
              <a:pPr eaLnBrk="1" hangingPunct="1">
                <a:spcBef>
                  <a:spcPct val="0"/>
                </a:spcBef>
              </a:pPr>
              <a:t>26</a:t>
            </a:fld>
            <a:endParaRPr lang="zh-TW" altLang="en-US" smtClean="0">
              <a:latin typeface="Arial"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smtClean="0">
                <a:hlinkClick r:id="rId3"/>
              </a:rPr>
              <a:t>https://www.youtube.com/watch?v=9L7wSAMPFH8</a:t>
            </a:r>
            <a:endParaRPr lang="zh-TW" altLang="en-US" dirty="0"/>
          </a:p>
        </p:txBody>
      </p:sp>
      <p:sp>
        <p:nvSpPr>
          <p:cNvPr id="4" name="投影片編號版面配置區 3"/>
          <p:cNvSpPr>
            <a:spLocks noGrp="1"/>
          </p:cNvSpPr>
          <p:nvPr>
            <p:ph type="sldNum" sz="quarter" idx="10"/>
          </p:nvPr>
        </p:nvSpPr>
        <p:spPr/>
        <p:txBody>
          <a:bodyPr/>
          <a:lstStyle/>
          <a:p>
            <a:pPr>
              <a:defRPr/>
            </a:pPr>
            <a:fld id="{B9463054-4650-48CB-9973-5C57A01F5671}" type="slidenum">
              <a:rPr lang="zh-TW" altLang="en-US" smtClean="0"/>
              <a:pPr>
                <a:defRPr/>
              </a:pPr>
              <a:t>29</a:t>
            </a:fld>
            <a:endParaRPr lang="zh-TW" altLang="en-US"/>
          </a:p>
        </p:txBody>
      </p:sp>
    </p:spTree>
    <p:extLst>
      <p:ext uri="{BB962C8B-B14F-4D97-AF65-F5344CB8AC3E}">
        <p14:creationId xmlns:p14="http://schemas.microsoft.com/office/powerpoint/2010/main" val="33273549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zh-TW" smtClean="0"/>
              <a:t>http://graphics.csie.ntu.edu.tw/~ming/courses/icg/models.html</a:t>
            </a:r>
            <a:endParaRPr lang="zh-TW" altLang="en-US" smtClean="0"/>
          </a:p>
        </p:txBody>
      </p:sp>
      <p:sp>
        <p:nvSpPr>
          <p:cNvPr id="60420"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ea typeface="新細明體" pitchFamily="18" charset="-120"/>
              </a:defRPr>
            </a:lvl1pPr>
            <a:lvl2pPr marL="742950" indent="-285750" eaLnBrk="0" hangingPunct="0">
              <a:spcBef>
                <a:spcPct val="30000"/>
              </a:spcBef>
              <a:defRPr sz="1200">
                <a:solidFill>
                  <a:schemeClr val="tx1"/>
                </a:solidFill>
                <a:latin typeface="Calibri" pitchFamily="34" charset="0"/>
                <a:ea typeface="新細明體" pitchFamily="18" charset="-120"/>
              </a:defRPr>
            </a:lvl2pPr>
            <a:lvl3pPr marL="1143000" indent="-228600" eaLnBrk="0" hangingPunct="0">
              <a:spcBef>
                <a:spcPct val="30000"/>
              </a:spcBef>
              <a:defRPr sz="1200">
                <a:solidFill>
                  <a:schemeClr val="tx1"/>
                </a:solidFill>
                <a:latin typeface="Calibri" pitchFamily="34" charset="0"/>
                <a:ea typeface="新細明體" pitchFamily="18" charset="-120"/>
              </a:defRPr>
            </a:lvl3pPr>
            <a:lvl4pPr marL="1600200" indent="-228600" eaLnBrk="0" hangingPunct="0">
              <a:spcBef>
                <a:spcPct val="30000"/>
              </a:spcBef>
              <a:defRPr sz="1200">
                <a:solidFill>
                  <a:schemeClr val="tx1"/>
                </a:solidFill>
                <a:latin typeface="Calibri" pitchFamily="34" charset="0"/>
                <a:ea typeface="新細明體" pitchFamily="18" charset="-120"/>
              </a:defRPr>
            </a:lvl4pPr>
            <a:lvl5pPr marL="2057400" indent="-228600" eaLnBrk="0" hangingPunct="0">
              <a:spcBef>
                <a:spcPct val="30000"/>
              </a:spcBef>
              <a:defRPr sz="1200">
                <a:solidFill>
                  <a:schemeClr val="tx1"/>
                </a:solidFill>
                <a:latin typeface="Calibri" pitchFamily="34" charset="0"/>
                <a:ea typeface="新細明體" pitchFamily="18" charset="-120"/>
              </a:defRPr>
            </a:lvl5pPr>
            <a:lvl6pPr marL="2514600" indent="-228600" eaLnBrk="0" fontAlgn="base" hangingPunct="0">
              <a:spcBef>
                <a:spcPct val="30000"/>
              </a:spcBef>
              <a:spcAft>
                <a:spcPct val="0"/>
              </a:spcAft>
              <a:defRPr sz="1200">
                <a:solidFill>
                  <a:schemeClr val="tx1"/>
                </a:solidFill>
                <a:latin typeface="Calibri" pitchFamily="34" charset="0"/>
                <a:ea typeface="新細明體" pitchFamily="18" charset="-120"/>
              </a:defRPr>
            </a:lvl6pPr>
            <a:lvl7pPr marL="2971800" indent="-228600" eaLnBrk="0" fontAlgn="base" hangingPunct="0">
              <a:spcBef>
                <a:spcPct val="30000"/>
              </a:spcBef>
              <a:spcAft>
                <a:spcPct val="0"/>
              </a:spcAft>
              <a:defRPr sz="1200">
                <a:solidFill>
                  <a:schemeClr val="tx1"/>
                </a:solidFill>
                <a:latin typeface="Calibri" pitchFamily="34" charset="0"/>
                <a:ea typeface="新細明體" pitchFamily="18" charset="-120"/>
              </a:defRPr>
            </a:lvl7pPr>
            <a:lvl8pPr marL="3429000" indent="-228600" eaLnBrk="0" fontAlgn="base" hangingPunct="0">
              <a:spcBef>
                <a:spcPct val="30000"/>
              </a:spcBef>
              <a:spcAft>
                <a:spcPct val="0"/>
              </a:spcAft>
              <a:defRPr sz="1200">
                <a:solidFill>
                  <a:schemeClr val="tx1"/>
                </a:solidFill>
                <a:latin typeface="Calibri" pitchFamily="34" charset="0"/>
                <a:ea typeface="新細明體" pitchFamily="18" charset="-120"/>
              </a:defRPr>
            </a:lvl8pPr>
            <a:lvl9pPr marL="3886200" indent="-228600" eaLnBrk="0" fontAlgn="base" hangingPunct="0">
              <a:spcBef>
                <a:spcPct val="30000"/>
              </a:spcBef>
              <a:spcAft>
                <a:spcPct val="0"/>
              </a:spcAft>
              <a:defRPr sz="1200">
                <a:solidFill>
                  <a:schemeClr val="tx1"/>
                </a:solidFill>
                <a:latin typeface="Calibri" pitchFamily="34" charset="0"/>
                <a:ea typeface="新細明體" pitchFamily="18" charset="-120"/>
              </a:defRPr>
            </a:lvl9pPr>
          </a:lstStyle>
          <a:p>
            <a:pPr eaLnBrk="1" hangingPunct="1">
              <a:spcBef>
                <a:spcPct val="0"/>
              </a:spcBef>
            </a:pPr>
            <a:fld id="{CA65C7E2-1292-4BDF-AE69-740B2A6E79EE}" type="slidenum">
              <a:rPr lang="zh-TW" altLang="en-US" smtClean="0">
                <a:latin typeface="Arial" charset="0"/>
              </a:rPr>
              <a:pPr eaLnBrk="1" hangingPunct="1">
                <a:spcBef>
                  <a:spcPct val="0"/>
                </a:spcBef>
              </a:pPr>
              <a:t>34</a:t>
            </a:fld>
            <a:endParaRPr lang="zh-TW" altLang="en-US" smtClean="0">
              <a:latin typeface="Arial"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smtClean="0"/>
              <a:t>Use Vertex pool to save storage. </a:t>
            </a:r>
            <a:endParaRPr lang="zh-TW" altLang="en-US" dirty="0"/>
          </a:p>
        </p:txBody>
      </p:sp>
      <p:sp>
        <p:nvSpPr>
          <p:cNvPr id="4" name="投影片編號版面配置區 3"/>
          <p:cNvSpPr>
            <a:spLocks noGrp="1"/>
          </p:cNvSpPr>
          <p:nvPr>
            <p:ph type="sldNum" sz="quarter" idx="10"/>
          </p:nvPr>
        </p:nvSpPr>
        <p:spPr/>
        <p:txBody>
          <a:bodyPr/>
          <a:lstStyle/>
          <a:p>
            <a:pPr>
              <a:defRPr/>
            </a:pPr>
            <a:fld id="{B9463054-4650-48CB-9973-5C57A01F5671}" type="slidenum">
              <a:rPr lang="zh-TW" altLang="en-US" smtClean="0"/>
              <a:pPr>
                <a:defRPr/>
              </a:pPr>
              <a:t>38</a:t>
            </a:fld>
            <a:endParaRPr lang="zh-TW" altLang="en-US"/>
          </a:p>
        </p:txBody>
      </p:sp>
    </p:spTree>
    <p:extLst>
      <p:ext uri="{BB962C8B-B14F-4D97-AF65-F5344CB8AC3E}">
        <p14:creationId xmlns:p14="http://schemas.microsoft.com/office/powerpoint/2010/main" val="49339695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smtClean="0">
                <a:hlinkClick r:id="rId3"/>
              </a:rPr>
              <a:t>https://docs.unity3d.com/Manual/3D-formats.html</a:t>
            </a:r>
            <a:endParaRPr lang="zh-TW" altLang="en-US" dirty="0"/>
          </a:p>
        </p:txBody>
      </p:sp>
      <p:sp>
        <p:nvSpPr>
          <p:cNvPr id="4" name="投影片編號版面配置區 3"/>
          <p:cNvSpPr>
            <a:spLocks noGrp="1"/>
          </p:cNvSpPr>
          <p:nvPr>
            <p:ph type="sldNum" sz="quarter" idx="10"/>
          </p:nvPr>
        </p:nvSpPr>
        <p:spPr/>
        <p:txBody>
          <a:bodyPr/>
          <a:lstStyle/>
          <a:p>
            <a:pPr>
              <a:defRPr/>
            </a:pPr>
            <a:fld id="{B9463054-4650-48CB-9973-5C57A01F5671}" type="slidenum">
              <a:rPr lang="zh-TW" altLang="en-US" smtClean="0"/>
              <a:pPr>
                <a:defRPr/>
              </a:pPr>
              <a:t>40</a:t>
            </a:fld>
            <a:endParaRPr lang="zh-TW" altLang="en-US"/>
          </a:p>
        </p:txBody>
      </p:sp>
    </p:spTree>
    <p:extLst>
      <p:ext uri="{BB962C8B-B14F-4D97-AF65-F5344CB8AC3E}">
        <p14:creationId xmlns:p14="http://schemas.microsoft.com/office/powerpoint/2010/main" val="38770451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zh-TW" smtClean="0"/>
              <a:t>Model space:</a:t>
            </a:r>
            <a:r>
              <a:rPr lang="zh-TW" altLang="en-US" smtClean="0"/>
              <a:t> 為物體相對世界座標的幾何轉換</a:t>
            </a:r>
            <a:endParaRPr lang="en-US" altLang="zh-TW" smtClean="0"/>
          </a:p>
          <a:p>
            <a:r>
              <a:rPr lang="en-US" altLang="zh-TW" smtClean="0"/>
              <a:t>View space:</a:t>
            </a:r>
            <a:r>
              <a:rPr lang="zh-TW" altLang="en-US" smtClean="0"/>
              <a:t> 為相機相對於世界座標的幾何轉換</a:t>
            </a:r>
            <a:endParaRPr lang="en-US" altLang="zh-TW" smtClean="0"/>
          </a:p>
          <a:p>
            <a:r>
              <a:rPr lang="zh-TW" altLang="en-US" smtClean="0"/>
              <a:t>兩者互為相對移動的關係，也就是移動相機等同於反方相移動所有的物體，是故會整合成</a:t>
            </a:r>
            <a:r>
              <a:rPr lang="en-US" altLang="zh-TW" smtClean="0"/>
              <a:t>modelview</a:t>
            </a:r>
            <a:r>
              <a:rPr lang="zh-TW" altLang="en-US" smtClean="0"/>
              <a:t> </a:t>
            </a:r>
            <a:r>
              <a:rPr lang="en-US" altLang="zh-TW" smtClean="0"/>
              <a:t>space</a:t>
            </a:r>
            <a:r>
              <a:rPr lang="zh-TW" altLang="en-US" smtClean="0"/>
              <a:t>，減少矩陣的變數</a:t>
            </a:r>
          </a:p>
        </p:txBody>
      </p:sp>
      <p:sp>
        <p:nvSpPr>
          <p:cNvPr id="46084"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ea typeface="新細明體" pitchFamily="18" charset="-120"/>
              </a:defRPr>
            </a:lvl1pPr>
            <a:lvl2pPr marL="742950" indent="-285750" eaLnBrk="0" hangingPunct="0">
              <a:spcBef>
                <a:spcPct val="30000"/>
              </a:spcBef>
              <a:defRPr sz="1200">
                <a:solidFill>
                  <a:schemeClr val="tx1"/>
                </a:solidFill>
                <a:latin typeface="Calibri" pitchFamily="34" charset="0"/>
                <a:ea typeface="新細明體" pitchFamily="18" charset="-120"/>
              </a:defRPr>
            </a:lvl2pPr>
            <a:lvl3pPr marL="1143000" indent="-228600" eaLnBrk="0" hangingPunct="0">
              <a:spcBef>
                <a:spcPct val="30000"/>
              </a:spcBef>
              <a:defRPr sz="1200">
                <a:solidFill>
                  <a:schemeClr val="tx1"/>
                </a:solidFill>
                <a:latin typeface="Calibri" pitchFamily="34" charset="0"/>
                <a:ea typeface="新細明體" pitchFamily="18" charset="-120"/>
              </a:defRPr>
            </a:lvl3pPr>
            <a:lvl4pPr marL="1600200" indent="-228600" eaLnBrk="0" hangingPunct="0">
              <a:spcBef>
                <a:spcPct val="30000"/>
              </a:spcBef>
              <a:defRPr sz="1200">
                <a:solidFill>
                  <a:schemeClr val="tx1"/>
                </a:solidFill>
                <a:latin typeface="Calibri" pitchFamily="34" charset="0"/>
                <a:ea typeface="新細明體" pitchFamily="18" charset="-120"/>
              </a:defRPr>
            </a:lvl4pPr>
            <a:lvl5pPr marL="2057400" indent="-228600" eaLnBrk="0" hangingPunct="0">
              <a:spcBef>
                <a:spcPct val="30000"/>
              </a:spcBef>
              <a:defRPr sz="1200">
                <a:solidFill>
                  <a:schemeClr val="tx1"/>
                </a:solidFill>
                <a:latin typeface="Calibri" pitchFamily="34" charset="0"/>
                <a:ea typeface="新細明體" pitchFamily="18" charset="-120"/>
              </a:defRPr>
            </a:lvl5pPr>
            <a:lvl6pPr marL="2514600" indent="-228600" eaLnBrk="0" fontAlgn="base" hangingPunct="0">
              <a:spcBef>
                <a:spcPct val="30000"/>
              </a:spcBef>
              <a:spcAft>
                <a:spcPct val="0"/>
              </a:spcAft>
              <a:defRPr sz="1200">
                <a:solidFill>
                  <a:schemeClr val="tx1"/>
                </a:solidFill>
                <a:latin typeface="Calibri" pitchFamily="34" charset="0"/>
                <a:ea typeface="新細明體" pitchFamily="18" charset="-120"/>
              </a:defRPr>
            </a:lvl6pPr>
            <a:lvl7pPr marL="2971800" indent="-228600" eaLnBrk="0" fontAlgn="base" hangingPunct="0">
              <a:spcBef>
                <a:spcPct val="30000"/>
              </a:spcBef>
              <a:spcAft>
                <a:spcPct val="0"/>
              </a:spcAft>
              <a:defRPr sz="1200">
                <a:solidFill>
                  <a:schemeClr val="tx1"/>
                </a:solidFill>
                <a:latin typeface="Calibri" pitchFamily="34" charset="0"/>
                <a:ea typeface="新細明體" pitchFamily="18" charset="-120"/>
              </a:defRPr>
            </a:lvl7pPr>
            <a:lvl8pPr marL="3429000" indent="-228600" eaLnBrk="0" fontAlgn="base" hangingPunct="0">
              <a:spcBef>
                <a:spcPct val="30000"/>
              </a:spcBef>
              <a:spcAft>
                <a:spcPct val="0"/>
              </a:spcAft>
              <a:defRPr sz="1200">
                <a:solidFill>
                  <a:schemeClr val="tx1"/>
                </a:solidFill>
                <a:latin typeface="Calibri" pitchFamily="34" charset="0"/>
                <a:ea typeface="新細明體" pitchFamily="18" charset="-120"/>
              </a:defRPr>
            </a:lvl8pPr>
            <a:lvl9pPr marL="3886200" indent="-228600" eaLnBrk="0" fontAlgn="base" hangingPunct="0">
              <a:spcBef>
                <a:spcPct val="30000"/>
              </a:spcBef>
              <a:spcAft>
                <a:spcPct val="0"/>
              </a:spcAft>
              <a:defRPr sz="1200">
                <a:solidFill>
                  <a:schemeClr val="tx1"/>
                </a:solidFill>
                <a:latin typeface="Calibri" pitchFamily="34" charset="0"/>
                <a:ea typeface="新細明體" pitchFamily="18" charset="-120"/>
              </a:defRPr>
            </a:lvl9pPr>
          </a:lstStyle>
          <a:p>
            <a:pPr eaLnBrk="1" hangingPunct="1">
              <a:spcBef>
                <a:spcPct val="0"/>
              </a:spcBef>
            </a:pPr>
            <a:fld id="{29E3B4FE-62E9-4E20-81D5-61A5B77D4097}" type="slidenum">
              <a:rPr lang="zh-TW" altLang="en-US" smtClean="0">
                <a:latin typeface="Arial" charset="0"/>
              </a:rPr>
              <a:pPr eaLnBrk="1" hangingPunct="1">
                <a:spcBef>
                  <a:spcPct val="0"/>
                </a:spcBef>
              </a:pPr>
              <a:t>5</a:t>
            </a:fld>
            <a:endParaRPr lang="zh-TW" altLang="en-US" smtClean="0">
              <a:latin typeface="Arial"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smtClean="0">
                <a:hlinkClick r:id="rId3"/>
              </a:rPr>
              <a:t>https://www.youtube.com/watch?v=i2IT4VBqfGI</a:t>
            </a:r>
            <a:endParaRPr lang="zh-TW" altLang="en-US" dirty="0"/>
          </a:p>
        </p:txBody>
      </p:sp>
      <p:sp>
        <p:nvSpPr>
          <p:cNvPr id="4" name="投影片編號版面配置區 3"/>
          <p:cNvSpPr>
            <a:spLocks noGrp="1"/>
          </p:cNvSpPr>
          <p:nvPr>
            <p:ph type="sldNum" sz="quarter" idx="10"/>
          </p:nvPr>
        </p:nvSpPr>
        <p:spPr/>
        <p:txBody>
          <a:bodyPr/>
          <a:lstStyle/>
          <a:p>
            <a:pPr>
              <a:defRPr/>
            </a:pPr>
            <a:fld id="{B9463054-4650-48CB-9973-5C57A01F5671}" type="slidenum">
              <a:rPr lang="zh-TW" altLang="en-US" smtClean="0"/>
              <a:pPr>
                <a:defRPr/>
              </a:pPr>
              <a:t>43</a:t>
            </a:fld>
            <a:endParaRPr lang="zh-TW" altLang="en-US"/>
          </a:p>
        </p:txBody>
      </p:sp>
    </p:spTree>
    <p:extLst>
      <p:ext uri="{BB962C8B-B14F-4D97-AF65-F5344CB8AC3E}">
        <p14:creationId xmlns:p14="http://schemas.microsoft.com/office/powerpoint/2010/main" val="253157600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smtClean="0">
                <a:hlinkClick r:id="rId3"/>
              </a:rPr>
              <a:t>https://docs.unity3d.com/Packages/com.unity.probuilder@4.0/manual/index.html</a:t>
            </a:r>
            <a:endParaRPr lang="zh-TW" altLang="en-US" dirty="0"/>
          </a:p>
        </p:txBody>
      </p:sp>
      <p:sp>
        <p:nvSpPr>
          <p:cNvPr id="4" name="投影片編號版面配置區 3"/>
          <p:cNvSpPr>
            <a:spLocks noGrp="1"/>
          </p:cNvSpPr>
          <p:nvPr>
            <p:ph type="sldNum" sz="quarter" idx="10"/>
          </p:nvPr>
        </p:nvSpPr>
        <p:spPr/>
        <p:txBody>
          <a:bodyPr/>
          <a:lstStyle/>
          <a:p>
            <a:fld id="{5B1E3706-EA9F-4684-B08E-A986FAFDD6A4}" type="slidenum">
              <a:rPr lang="zh-TW" altLang="en-US" smtClean="0"/>
              <a:t>44</a:t>
            </a:fld>
            <a:endParaRPr lang="zh-TW" altLang="en-US"/>
          </a:p>
        </p:txBody>
      </p:sp>
    </p:spTree>
    <p:extLst>
      <p:ext uri="{BB962C8B-B14F-4D97-AF65-F5344CB8AC3E}">
        <p14:creationId xmlns:p14="http://schemas.microsoft.com/office/powerpoint/2010/main" val="205692586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pPr>
              <a:defRPr/>
            </a:pPr>
            <a:fld id="{B9463054-4650-48CB-9973-5C57A01F5671}" type="slidenum">
              <a:rPr lang="zh-TW" altLang="en-US" smtClean="0"/>
              <a:pPr>
                <a:defRPr/>
              </a:pPr>
              <a:t>50</a:t>
            </a:fld>
            <a:endParaRPr lang="zh-TW" altLang="en-US"/>
          </a:p>
        </p:txBody>
      </p:sp>
    </p:spTree>
    <p:extLst>
      <p:ext uri="{BB962C8B-B14F-4D97-AF65-F5344CB8AC3E}">
        <p14:creationId xmlns:p14="http://schemas.microsoft.com/office/powerpoint/2010/main" val="126839880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pPr>
              <a:defRPr/>
            </a:pPr>
            <a:fld id="{B9463054-4650-48CB-9973-5C57A01F5671}" type="slidenum">
              <a:rPr lang="zh-TW" altLang="en-US" smtClean="0"/>
              <a:pPr>
                <a:defRPr/>
              </a:pPr>
              <a:t>51</a:t>
            </a:fld>
            <a:endParaRPr lang="zh-TW" altLang="en-US"/>
          </a:p>
        </p:txBody>
      </p:sp>
    </p:spTree>
    <p:extLst>
      <p:ext uri="{BB962C8B-B14F-4D97-AF65-F5344CB8AC3E}">
        <p14:creationId xmlns:p14="http://schemas.microsoft.com/office/powerpoint/2010/main" val="202152606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smtClean="0">
                <a:hlinkClick r:id="rId3"/>
              </a:rPr>
              <a:t>https://www.youtube.com/watch?v=Ta3HkV_qHTc</a:t>
            </a:r>
            <a:endParaRPr lang="zh-TW" altLang="en-US" dirty="0"/>
          </a:p>
        </p:txBody>
      </p:sp>
      <p:sp>
        <p:nvSpPr>
          <p:cNvPr id="4" name="投影片編號版面配置區 3"/>
          <p:cNvSpPr>
            <a:spLocks noGrp="1"/>
          </p:cNvSpPr>
          <p:nvPr>
            <p:ph type="sldNum" sz="quarter" idx="10"/>
          </p:nvPr>
        </p:nvSpPr>
        <p:spPr/>
        <p:txBody>
          <a:bodyPr/>
          <a:lstStyle/>
          <a:p>
            <a:pPr>
              <a:defRPr/>
            </a:pPr>
            <a:fld id="{B9463054-4650-48CB-9973-5C57A01F5671}" type="slidenum">
              <a:rPr lang="zh-TW" altLang="en-US" smtClean="0"/>
              <a:pPr>
                <a:defRPr/>
              </a:pPr>
              <a:t>52</a:t>
            </a:fld>
            <a:endParaRPr lang="zh-TW" altLang="en-US"/>
          </a:p>
        </p:txBody>
      </p:sp>
    </p:spTree>
    <p:extLst>
      <p:ext uri="{BB962C8B-B14F-4D97-AF65-F5344CB8AC3E}">
        <p14:creationId xmlns:p14="http://schemas.microsoft.com/office/powerpoint/2010/main" val="199033472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pPr>
              <a:defRPr/>
            </a:pPr>
            <a:fld id="{B9463054-4650-48CB-9973-5C57A01F5671}" type="slidenum">
              <a:rPr lang="zh-TW" altLang="en-US" smtClean="0"/>
              <a:pPr>
                <a:defRPr/>
              </a:pPr>
              <a:t>53</a:t>
            </a:fld>
            <a:endParaRPr lang="zh-TW" altLang="en-US"/>
          </a:p>
        </p:txBody>
      </p:sp>
    </p:spTree>
    <p:extLst>
      <p:ext uri="{BB962C8B-B14F-4D97-AF65-F5344CB8AC3E}">
        <p14:creationId xmlns:p14="http://schemas.microsoft.com/office/powerpoint/2010/main" val="86323437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smtClean="0">
                <a:hlinkClick r:id="rId3"/>
              </a:rPr>
              <a:t>https://www.youtube.com/watch?v=f2ia28kSiLs</a:t>
            </a:r>
            <a:endParaRPr lang="zh-TW" altLang="en-US" dirty="0"/>
          </a:p>
        </p:txBody>
      </p:sp>
      <p:sp>
        <p:nvSpPr>
          <p:cNvPr id="4" name="投影片編號版面配置區 3"/>
          <p:cNvSpPr>
            <a:spLocks noGrp="1"/>
          </p:cNvSpPr>
          <p:nvPr>
            <p:ph type="sldNum" sz="quarter" idx="10"/>
          </p:nvPr>
        </p:nvSpPr>
        <p:spPr/>
        <p:txBody>
          <a:bodyPr/>
          <a:lstStyle/>
          <a:p>
            <a:pPr>
              <a:defRPr/>
            </a:pPr>
            <a:fld id="{B9463054-4650-48CB-9973-5C57A01F5671}" type="slidenum">
              <a:rPr lang="zh-TW" altLang="en-US" smtClean="0"/>
              <a:pPr>
                <a:defRPr/>
              </a:pPr>
              <a:t>55</a:t>
            </a:fld>
            <a:endParaRPr lang="zh-TW" altLang="en-US"/>
          </a:p>
        </p:txBody>
      </p:sp>
    </p:spTree>
    <p:extLst>
      <p:ext uri="{BB962C8B-B14F-4D97-AF65-F5344CB8AC3E}">
        <p14:creationId xmlns:p14="http://schemas.microsoft.com/office/powerpoint/2010/main" val="39116004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zh-TW" altLang="en-US" smtClean="0"/>
              <a:t>在此列舉常見的兩種投影法  上圖是世界座標的觀點，同樣的場景</a:t>
            </a:r>
            <a:endParaRPr lang="en-US" altLang="zh-TW" smtClean="0"/>
          </a:p>
          <a:p>
            <a:r>
              <a:rPr lang="zh-TW" altLang="en-US" smtClean="0"/>
              <a:t>但在不同的投影法中，成像的結果也不一樣</a:t>
            </a:r>
            <a:endParaRPr lang="en-US" altLang="zh-TW" smtClean="0"/>
          </a:p>
          <a:p>
            <a:r>
              <a:rPr lang="zh-TW" altLang="en-US" smtClean="0"/>
              <a:t>左下為正交投影，右下為透視投影</a:t>
            </a:r>
            <a:endParaRPr lang="en-US" altLang="zh-TW" smtClean="0"/>
          </a:p>
        </p:txBody>
      </p:sp>
      <p:sp>
        <p:nvSpPr>
          <p:cNvPr id="47108"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ea typeface="新細明體" pitchFamily="18" charset="-120"/>
              </a:defRPr>
            </a:lvl1pPr>
            <a:lvl2pPr marL="742950" indent="-285750" eaLnBrk="0" hangingPunct="0">
              <a:spcBef>
                <a:spcPct val="30000"/>
              </a:spcBef>
              <a:defRPr sz="1200">
                <a:solidFill>
                  <a:schemeClr val="tx1"/>
                </a:solidFill>
                <a:latin typeface="Calibri" pitchFamily="34" charset="0"/>
                <a:ea typeface="新細明體" pitchFamily="18" charset="-120"/>
              </a:defRPr>
            </a:lvl2pPr>
            <a:lvl3pPr marL="1143000" indent="-228600" eaLnBrk="0" hangingPunct="0">
              <a:spcBef>
                <a:spcPct val="30000"/>
              </a:spcBef>
              <a:defRPr sz="1200">
                <a:solidFill>
                  <a:schemeClr val="tx1"/>
                </a:solidFill>
                <a:latin typeface="Calibri" pitchFamily="34" charset="0"/>
                <a:ea typeface="新細明體" pitchFamily="18" charset="-120"/>
              </a:defRPr>
            </a:lvl3pPr>
            <a:lvl4pPr marL="1600200" indent="-228600" eaLnBrk="0" hangingPunct="0">
              <a:spcBef>
                <a:spcPct val="30000"/>
              </a:spcBef>
              <a:defRPr sz="1200">
                <a:solidFill>
                  <a:schemeClr val="tx1"/>
                </a:solidFill>
                <a:latin typeface="Calibri" pitchFamily="34" charset="0"/>
                <a:ea typeface="新細明體" pitchFamily="18" charset="-120"/>
              </a:defRPr>
            </a:lvl4pPr>
            <a:lvl5pPr marL="2057400" indent="-228600" eaLnBrk="0" hangingPunct="0">
              <a:spcBef>
                <a:spcPct val="30000"/>
              </a:spcBef>
              <a:defRPr sz="1200">
                <a:solidFill>
                  <a:schemeClr val="tx1"/>
                </a:solidFill>
                <a:latin typeface="Calibri" pitchFamily="34" charset="0"/>
                <a:ea typeface="新細明體" pitchFamily="18" charset="-120"/>
              </a:defRPr>
            </a:lvl5pPr>
            <a:lvl6pPr marL="2514600" indent="-228600" eaLnBrk="0" fontAlgn="base" hangingPunct="0">
              <a:spcBef>
                <a:spcPct val="30000"/>
              </a:spcBef>
              <a:spcAft>
                <a:spcPct val="0"/>
              </a:spcAft>
              <a:defRPr sz="1200">
                <a:solidFill>
                  <a:schemeClr val="tx1"/>
                </a:solidFill>
                <a:latin typeface="Calibri" pitchFamily="34" charset="0"/>
                <a:ea typeface="新細明體" pitchFamily="18" charset="-120"/>
              </a:defRPr>
            </a:lvl6pPr>
            <a:lvl7pPr marL="2971800" indent="-228600" eaLnBrk="0" fontAlgn="base" hangingPunct="0">
              <a:spcBef>
                <a:spcPct val="30000"/>
              </a:spcBef>
              <a:spcAft>
                <a:spcPct val="0"/>
              </a:spcAft>
              <a:defRPr sz="1200">
                <a:solidFill>
                  <a:schemeClr val="tx1"/>
                </a:solidFill>
                <a:latin typeface="Calibri" pitchFamily="34" charset="0"/>
                <a:ea typeface="新細明體" pitchFamily="18" charset="-120"/>
              </a:defRPr>
            </a:lvl7pPr>
            <a:lvl8pPr marL="3429000" indent="-228600" eaLnBrk="0" fontAlgn="base" hangingPunct="0">
              <a:spcBef>
                <a:spcPct val="30000"/>
              </a:spcBef>
              <a:spcAft>
                <a:spcPct val="0"/>
              </a:spcAft>
              <a:defRPr sz="1200">
                <a:solidFill>
                  <a:schemeClr val="tx1"/>
                </a:solidFill>
                <a:latin typeface="Calibri" pitchFamily="34" charset="0"/>
                <a:ea typeface="新細明體" pitchFamily="18" charset="-120"/>
              </a:defRPr>
            </a:lvl8pPr>
            <a:lvl9pPr marL="3886200" indent="-228600" eaLnBrk="0" fontAlgn="base" hangingPunct="0">
              <a:spcBef>
                <a:spcPct val="30000"/>
              </a:spcBef>
              <a:spcAft>
                <a:spcPct val="0"/>
              </a:spcAft>
              <a:defRPr sz="1200">
                <a:solidFill>
                  <a:schemeClr val="tx1"/>
                </a:solidFill>
                <a:latin typeface="Calibri" pitchFamily="34" charset="0"/>
                <a:ea typeface="新細明體" pitchFamily="18" charset="-120"/>
              </a:defRPr>
            </a:lvl9pPr>
          </a:lstStyle>
          <a:p>
            <a:pPr eaLnBrk="1" hangingPunct="1">
              <a:spcBef>
                <a:spcPct val="0"/>
              </a:spcBef>
            </a:pPr>
            <a:fld id="{63AC9E4C-9367-4FEF-B5F6-7992E1B10144}" type="slidenum">
              <a:rPr lang="zh-TW" altLang="en-US" smtClean="0">
                <a:latin typeface="Arial" charset="0"/>
              </a:rPr>
              <a:pPr eaLnBrk="1" hangingPunct="1">
                <a:spcBef>
                  <a:spcPct val="0"/>
                </a:spcBef>
              </a:pPr>
              <a:t>6</a:t>
            </a:fld>
            <a:endParaRPr lang="zh-TW" altLang="en-US" smtClean="0">
              <a:latin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smtClean="0">
                <a:hlinkClick r:id="rId3"/>
              </a:rPr>
              <a:t>https://docs.unity3d.com/ScriptReference/Transform.html</a:t>
            </a:r>
            <a:endParaRPr lang="zh-TW" altLang="en-US" dirty="0"/>
          </a:p>
        </p:txBody>
      </p:sp>
      <p:sp>
        <p:nvSpPr>
          <p:cNvPr id="4" name="投影片編號版面配置區 3"/>
          <p:cNvSpPr>
            <a:spLocks noGrp="1"/>
          </p:cNvSpPr>
          <p:nvPr>
            <p:ph type="sldNum" sz="quarter" idx="10"/>
          </p:nvPr>
        </p:nvSpPr>
        <p:spPr/>
        <p:txBody>
          <a:bodyPr/>
          <a:lstStyle/>
          <a:p>
            <a:pPr>
              <a:defRPr/>
            </a:pPr>
            <a:fld id="{B9463054-4650-48CB-9973-5C57A01F5671}" type="slidenum">
              <a:rPr lang="zh-TW" altLang="en-US" smtClean="0"/>
              <a:pPr>
                <a:defRPr/>
              </a:pPr>
              <a:t>8</a:t>
            </a:fld>
            <a:endParaRPr lang="zh-TW" altLang="en-US"/>
          </a:p>
        </p:txBody>
      </p:sp>
    </p:spTree>
    <p:extLst>
      <p:ext uri="{BB962C8B-B14F-4D97-AF65-F5344CB8AC3E}">
        <p14:creationId xmlns:p14="http://schemas.microsoft.com/office/powerpoint/2010/main" val="19921857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zh-TW" altLang="en-US" smtClean="0"/>
              <a:t>在繪圖中常需要利用矩陣和向量處理</a:t>
            </a:r>
            <a:endParaRPr lang="en-US" altLang="zh-TW" smtClean="0"/>
          </a:p>
          <a:p>
            <a:r>
              <a:rPr lang="zh-TW" altLang="en-US" smtClean="0"/>
              <a:t>各式的</a:t>
            </a:r>
            <a:r>
              <a:rPr lang="en-US" altLang="zh-TW" smtClean="0"/>
              <a:t>affine transformation</a:t>
            </a:r>
            <a:r>
              <a:rPr lang="zh-TW" altLang="en-US" smtClean="0"/>
              <a:t>可以</a:t>
            </a:r>
            <a:r>
              <a:rPr lang="en-US" altLang="zh-TW" smtClean="0"/>
              <a:t>4x4</a:t>
            </a:r>
            <a:r>
              <a:rPr lang="zh-TW" altLang="en-US" smtClean="0"/>
              <a:t>的矩陣表示</a:t>
            </a:r>
            <a:endParaRPr lang="en-US" altLang="zh-TW" smtClean="0"/>
          </a:p>
          <a:p>
            <a:r>
              <a:rPr lang="zh-TW" altLang="en-US" smtClean="0"/>
              <a:t>向量可表示位置</a:t>
            </a:r>
            <a:r>
              <a:rPr lang="en-US" altLang="zh-TW" smtClean="0"/>
              <a:t>(x, y, z, w)</a:t>
            </a:r>
            <a:endParaRPr lang="zh-TW" altLang="en-US" smtClean="0"/>
          </a:p>
        </p:txBody>
      </p:sp>
      <p:sp>
        <p:nvSpPr>
          <p:cNvPr id="48132"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ea typeface="新細明體" pitchFamily="18" charset="-120"/>
              </a:defRPr>
            </a:lvl1pPr>
            <a:lvl2pPr marL="742950" indent="-285750" eaLnBrk="0" hangingPunct="0">
              <a:spcBef>
                <a:spcPct val="30000"/>
              </a:spcBef>
              <a:defRPr sz="1200">
                <a:solidFill>
                  <a:schemeClr val="tx1"/>
                </a:solidFill>
                <a:latin typeface="Calibri" pitchFamily="34" charset="0"/>
                <a:ea typeface="新細明體" pitchFamily="18" charset="-120"/>
              </a:defRPr>
            </a:lvl2pPr>
            <a:lvl3pPr marL="1143000" indent="-228600" eaLnBrk="0" hangingPunct="0">
              <a:spcBef>
                <a:spcPct val="30000"/>
              </a:spcBef>
              <a:defRPr sz="1200">
                <a:solidFill>
                  <a:schemeClr val="tx1"/>
                </a:solidFill>
                <a:latin typeface="Calibri" pitchFamily="34" charset="0"/>
                <a:ea typeface="新細明體" pitchFamily="18" charset="-120"/>
              </a:defRPr>
            </a:lvl3pPr>
            <a:lvl4pPr marL="1600200" indent="-228600" eaLnBrk="0" hangingPunct="0">
              <a:spcBef>
                <a:spcPct val="30000"/>
              </a:spcBef>
              <a:defRPr sz="1200">
                <a:solidFill>
                  <a:schemeClr val="tx1"/>
                </a:solidFill>
                <a:latin typeface="Calibri" pitchFamily="34" charset="0"/>
                <a:ea typeface="新細明體" pitchFamily="18" charset="-120"/>
              </a:defRPr>
            </a:lvl4pPr>
            <a:lvl5pPr marL="2057400" indent="-228600" eaLnBrk="0" hangingPunct="0">
              <a:spcBef>
                <a:spcPct val="30000"/>
              </a:spcBef>
              <a:defRPr sz="1200">
                <a:solidFill>
                  <a:schemeClr val="tx1"/>
                </a:solidFill>
                <a:latin typeface="Calibri" pitchFamily="34" charset="0"/>
                <a:ea typeface="新細明體" pitchFamily="18" charset="-120"/>
              </a:defRPr>
            </a:lvl5pPr>
            <a:lvl6pPr marL="2514600" indent="-228600" eaLnBrk="0" fontAlgn="base" hangingPunct="0">
              <a:spcBef>
                <a:spcPct val="30000"/>
              </a:spcBef>
              <a:spcAft>
                <a:spcPct val="0"/>
              </a:spcAft>
              <a:defRPr sz="1200">
                <a:solidFill>
                  <a:schemeClr val="tx1"/>
                </a:solidFill>
                <a:latin typeface="Calibri" pitchFamily="34" charset="0"/>
                <a:ea typeface="新細明體" pitchFamily="18" charset="-120"/>
              </a:defRPr>
            </a:lvl6pPr>
            <a:lvl7pPr marL="2971800" indent="-228600" eaLnBrk="0" fontAlgn="base" hangingPunct="0">
              <a:spcBef>
                <a:spcPct val="30000"/>
              </a:spcBef>
              <a:spcAft>
                <a:spcPct val="0"/>
              </a:spcAft>
              <a:defRPr sz="1200">
                <a:solidFill>
                  <a:schemeClr val="tx1"/>
                </a:solidFill>
                <a:latin typeface="Calibri" pitchFamily="34" charset="0"/>
                <a:ea typeface="新細明體" pitchFamily="18" charset="-120"/>
              </a:defRPr>
            </a:lvl7pPr>
            <a:lvl8pPr marL="3429000" indent="-228600" eaLnBrk="0" fontAlgn="base" hangingPunct="0">
              <a:spcBef>
                <a:spcPct val="30000"/>
              </a:spcBef>
              <a:spcAft>
                <a:spcPct val="0"/>
              </a:spcAft>
              <a:defRPr sz="1200">
                <a:solidFill>
                  <a:schemeClr val="tx1"/>
                </a:solidFill>
                <a:latin typeface="Calibri" pitchFamily="34" charset="0"/>
                <a:ea typeface="新細明體" pitchFamily="18" charset="-120"/>
              </a:defRPr>
            </a:lvl8pPr>
            <a:lvl9pPr marL="3886200" indent="-228600" eaLnBrk="0" fontAlgn="base" hangingPunct="0">
              <a:spcBef>
                <a:spcPct val="30000"/>
              </a:spcBef>
              <a:spcAft>
                <a:spcPct val="0"/>
              </a:spcAft>
              <a:defRPr sz="1200">
                <a:solidFill>
                  <a:schemeClr val="tx1"/>
                </a:solidFill>
                <a:latin typeface="Calibri" pitchFamily="34" charset="0"/>
                <a:ea typeface="新細明體" pitchFamily="18" charset="-120"/>
              </a:defRPr>
            </a:lvl9pPr>
          </a:lstStyle>
          <a:p>
            <a:pPr eaLnBrk="1" hangingPunct="1">
              <a:spcBef>
                <a:spcPct val="0"/>
              </a:spcBef>
            </a:pPr>
            <a:fld id="{C3F49D26-A8B0-406D-87B4-0D0D5FDD7E0D}" type="slidenum">
              <a:rPr lang="zh-TW" altLang="en-US" smtClean="0">
                <a:latin typeface="Arial" charset="0"/>
              </a:rPr>
              <a:pPr eaLnBrk="1" hangingPunct="1">
                <a:spcBef>
                  <a:spcPct val="0"/>
                </a:spcBef>
              </a:pPr>
              <a:t>9</a:t>
            </a:fld>
            <a:endParaRPr lang="zh-TW" altLang="en-US" smtClean="0">
              <a:latin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zh-TW" altLang="en-US" dirty="0" smtClean="0"/>
              <a:t>本頁列出基本幾何轉換的函式呼叫和對應的矩陣</a:t>
            </a:r>
            <a:endParaRPr lang="en-US" altLang="zh-TW" dirty="0" smtClean="0"/>
          </a:p>
          <a:p>
            <a:r>
              <a:rPr lang="zh-TW" altLang="en-US" dirty="0" smtClean="0"/>
              <a:t>由於旋轉矩陣是支援任意軸旋轉，也就是以給定</a:t>
            </a:r>
            <a:r>
              <a:rPr lang="en-US" altLang="zh-TW" dirty="0" smtClean="0"/>
              <a:t>(x, y, z)</a:t>
            </a:r>
            <a:r>
              <a:rPr lang="zh-TW" altLang="en-US" dirty="0" smtClean="0"/>
              <a:t>為旋轉軸，依左手定則</a:t>
            </a:r>
            <a:r>
              <a:rPr lang="en-US" altLang="zh-TW" dirty="0" smtClean="0"/>
              <a:t>(Unity)</a:t>
            </a:r>
            <a:r>
              <a:rPr lang="zh-TW" altLang="en-US" dirty="0" smtClean="0"/>
              <a:t>的方向，旋轉</a:t>
            </a:r>
            <a:r>
              <a:rPr lang="en-US" altLang="zh-TW" dirty="0" smtClean="0"/>
              <a:t>angle</a:t>
            </a:r>
            <a:r>
              <a:rPr lang="zh-TW" altLang="en-US" dirty="0" smtClean="0"/>
              <a:t>角度</a:t>
            </a:r>
            <a:endParaRPr lang="en-US" altLang="zh-TW" dirty="0" smtClean="0"/>
          </a:p>
          <a:p>
            <a:r>
              <a:rPr lang="zh-TW" altLang="en-US" dirty="0" smtClean="0"/>
              <a:t>他對應的矩陣相對複雜，因此不列出。有興趣可參考 </a:t>
            </a:r>
            <a:r>
              <a:rPr lang="en-US" altLang="zh-TW" dirty="0" smtClean="0"/>
              <a:t>http://www.opengl.org/sdk/docs/man/xhtml/glRotate.xml</a:t>
            </a:r>
            <a:endParaRPr lang="zh-TW" altLang="en-US" dirty="0" smtClean="0"/>
          </a:p>
        </p:txBody>
      </p:sp>
      <p:sp>
        <p:nvSpPr>
          <p:cNvPr id="49156"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ea typeface="新細明體" pitchFamily="18" charset="-120"/>
              </a:defRPr>
            </a:lvl1pPr>
            <a:lvl2pPr marL="742950" indent="-285750" eaLnBrk="0" hangingPunct="0">
              <a:spcBef>
                <a:spcPct val="30000"/>
              </a:spcBef>
              <a:defRPr sz="1200">
                <a:solidFill>
                  <a:schemeClr val="tx1"/>
                </a:solidFill>
                <a:latin typeface="Calibri" pitchFamily="34" charset="0"/>
                <a:ea typeface="新細明體" pitchFamily="18" charset="-120"/>
              </a:defRPr>
            </a:lvl2pPr>
            <a:lvl3pPr marL="1143000" indent="-228600" eaLnBrk="0" hangingPunct="0">
              <a:spcBef>
                <a:spcPct val="30000"/>
              </a:spcBef>
              <a:defRPr sz="1200">
                <a:solidFill>
                  <a:schemeClr val="tx1"/>
                </a:solidFill>
                <a:latin typeface="Calibri" pitchFamily="34" charset="0"/>
                <a:ea typeface="新細明體" pitchFamily="18" charset="-120"/>
              </a:defRPr>
            </a:lvl3pPr>
            <a:lvl4pPr marL="1600200" indent="-228600" eaLnBrk="0" hangingPunct="0">
              <a:spcBef>
                <a:spcPct val="30000"/>
              </a:spcBef>
              <a:defRPr sz="1200">
                <a:solidFill>
                  <a:schemeClr val="tx1"/>
                </a:solidFill>
                <a:latin typeface="Calibri" pitchFamily="34" charset="0"/>
                <a:ea typeface="新細明體" pitchFamily="18" charset="-120"/>
              </a:defRPr>
            </a:lvl4pPr>
            <a:lvl5pPr marL="2057400" indent="-228600" eaLnBrk="0" hangingPunct="0">
              <a:spcBef>
                <a:spcPct val="30000"/>
              </a:spcBef>
              <a:defRPr sz="1200">
                <a:solidFill>
                  <a:schemeClr val="tx1"/>
                </a:solidFill>
                <a:latin typeface="Calibri" pitchFamily="34" charset="0"/>
                <a:ea typeface="新細明體" pitchFamily="18" charset="-120"/>
              </a:defRPr>
            </a:lvl5pPr>
            <a:lvl6pPr marL="2514600" indent="-228600" eaLnBrk="0" fontAlgn="base" hangingPunct="0">
              <a:spcBef>
                <a:spcPct val="30000"/>
              </a:spcBef>
              <a:spcAft>
                <a:spcPct val="0"/>
              </a:spcAft>
              <a:defRPr sz="1200">
                <a:solidFill>
                  <a:schemeClr val="tx1"/>
                </a:solidFill>
                <a:latin typeface="Calibri" pitchFamily="34" charset="0"/>
                <a:ea typeface="新細明體" pitchFamily="18" charset="-120"/>
              </a:defRPr>
            </a:lvl6pPr>
            <a:lvl7pPr marL="2971800" indent="-228600" eaLnBrk="0" fontAlgn="base" hangingPunct="0">
              <a:spcBef>
                <a:spcPct val="30000"/>
              </a:spcBef>
              <a:spcAft>
                <a:spcPct val="0"/>
              </a:spcAft>
              <a:defRPr sz="1200">
                <a:solidFill>
                  <a:schemeClr val="tx1"/>
                </a:solidFill>
                <a:latin typeface="Calibri" pitchFamily="34" charset="0"/>
                <a:ea typeface="新細明體" pitchFamily="18" charset="-120"/>
              </a:defRPr>
            </a:lvl7pPr>
            <a:lvl8pPr marL="3429000" indent="-228600" eaLnBrk="0" fontAlgn="base" hangingPunct="0">
              <a:spcBef>
                <a:spcPct val="30000"/>
              </a:spcBef>
              <a:spcAft>
                <a:spcPct val="0"/>
              </a:spcAft>
              <a:defRPr sz="1200">
                <a:solidFill>
                  <a:schemeClr val="tx1"/>
                </a:solidFill>
                <a:latin typeface="Calibri" pitchFamily="34" charset="0"/>
                <a:ea typeface="新細明體" pitchFamily="18" charset="-120"/>
              </a:defRPr>
            </a:lvl8pPr>
            <a:lvl9pPr marL="3886200" indent="-228600" eaLnBrk="0" fontAlgn="base" hangingPunct="0">
              <a:spcBef>
                <a:spcPct val="30000"/>
              </a:spcBef>
              <a:spcAft>
                <a:spcPct val="0"/>
              </a:spcAft>
              <a:defRPr sz="1200">
                <a:solidFill>
                  <a:schemeClr val="tx1"/>
                </a:solidFill>
                <a:latin typeface="Calibri" pitchFamily="34" charset="0"/>
                <a:ea typeface="新細明體" pitchFamily="18" charset="-120"/>
              </a:defRPr>
            </a:lvl9pPr>
          </a:lstStyle>
          <a:p>
            <a:pPr eaLnBrk="1" hangingPunct="1">
              <a:spcBef>
                <a:spcPct val="0"/>
              </a:spcBef>
            </a:pPr>
            <a:fld id="{9A8CBF8B-BD4A-4F98-9267-6B17447AFD50}" type="slidenum">
              <a:rPr lang="zh-TW" altLang="en-US" smtClean="0">
                <a:latin typeface="Arial" charset="0"/>
              </a:rPr>
              <a:pPr eaLnBrk="1" hangingPunct="1">
                <a:spcBef>
                  <a:spcPct val="0"/>
                </a:spcBef>
              </a:pPr>
              <a:t>10</a:t>
            </a:fld>
            <a:endParaRPr lang="zh-TW" altLang="en-US" smtClean="0">
              <a:latin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zh-TW" altLang="en-US" smtClean="0"/>
              <a:t>反之，由</a:t>
            </a:r>
            <a:r>
              <a:rPr lang="en-US" altLang="zh-TW" smtClean="0"/>
              <a:t>C/C++</a:t>
            </a:r>
            <a:r>
              <a:rPr lang="zh-TW" altLang="en-US" smtClean="0"/>
              <a:t>指令由上至下閱讀的順序</a:t>
            </a:r>
            <a:endParaRPr lang="en-US" altLang="zh-TW" smtClean="0"/>
          </a:p>
          <a:p>
            <a:r>
              <a:rPr lang="zh-TW" altLang="en-US" smtClean="0"/>
              <a:t>表示從</a:t>
            </a:r>
            <a:r>
              <a:rPr lang="en-US" altLang="zh-TW" smtClean="0"/>
              <a:t>world space</a:t>
            </a:r>
            <a:r>
              <a:rPr lang="zh-TW" altLang="en-US" smtClean="0"/>
              <a:t>往</a:t>
            </a:r>
            <a:r>
              <a:rPr lang="en-US" altLang="zh-TW" smtClean="0"/>
              <a:t>object space</a:t>
            </a:r>
            <a:r>
              <a:rPr lang="zh-TW" altLang="en-US" smtClean="0"/>
              <a:t>的變化</a:t>
            </a:r>
          </a:p>
        </p:txBody>
      </p:sp>
      <p:sp>
        <p:nvSpPr>
          <p:cNvPr id="45060"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ea typeface="新細明體" pitchFamily="18" charset="-120"/>
              </a:defRPr>
            </a:lvl1pPr>
            <a:lvl2pPr marL="742950" indent="-285750" eaLnBrk="0" hangingPunct="0">
              <a:spcBef>
                <a:spcPct val="30000"/>
              </a:spcBef>
              <a:defRPr sz="1200">
                <a:solidFill>
                  <a:schemeClr val="tx1"/>
                </a:solidFill>
                <a:latin typeface="Calibri" pitchFamily="34" charset="0"/>
                <a:ea typeface="新細明體" pitchFamily="18" charset="-120"/>
              </a:defRPr>
            </a:lvl2pPr>
            <a:lvl3pPr marL="1143000" indent="-228600" eaLnBrk="0" hangingPunct="0">
              <a:spcBef>
                <a:spcPct val="30000"/>
              </a:spcBef>
              <a:defRPr sz="1200">
                <a:solidFill>
                  <a:schemeClr val="tx1"/>
                </a:solidFill>
                <a:latin typeface="Calibri" pitchFamily="34" charset="0"/>
                <a:ea typeface="新細明體" pitchFamily="18" charset="-120"/>
              </a:defRPr>
            </a:lvl3pPr>
            <a:lvl4pPr marL="1600200" indent="-228600" eaLnBrk="0" hangingPunct="0">
              <a:spcBef>
                <a:spcPct val="30000"/>
              </a:spcBef>
              <a:defRPr sz="1200">
                <a:solidFill>
                  <a:schemeClr val="tx1"/>
                </a:solidFill>
                <a:latin typeface="Calibri" pitchFamily="34" charset="0"/>
                <a:ea typeface="新細明體" pitchFamily="18" charset="-120"/>
              </a:defRPr>
            </a:lvl4pPr>
            <a:lvl5pPr marL="2057400" indent="-228600" eaLnBrk="0" hangingPunct="0">
              <a:spcBef>
                <a:spcPct val="30000"/>
              </a:spcBef>
              <a:defRPr sz="1200">
                <a:solidFill>
                  <a:schemeClr val="tx1"/>
                </a:solidFill>
                <a:latin typeface="Calibri" pitchFamily="34" charset="0"/>
                <a:ea typeface="新細明體" pitchFamily="18" charset="-120"/>
              </a:defRPr>
            </a:lvl5pPr>
            <a:lvl6pPr marL="2514600" indent="-228600" eaLnBrk="0" fontAlgn="base" hangingPunct="0">
              <a:spcBef>
                <a:spcPct val="30000"/>
              </a:spcBef>
              <a:spcAft>
                <a:spcPct val="0"/>
              </a:spcAft>
              <a:defRPr sz="1200">
                <a:solidFill>
                  <a:schemeClr val="tx1"/>
                </a:solidFill>
                <a:latin typeface="Calibri" pitchFamily="34" charset="0"/>
                <a:ea typeface="新細明體" pitchFamily="18" charset="-120"/>
              </a:defRPr>
            </a:lvl6pPr>
            <a:lvl7pPr marL="2971800" indent="-228600" eaLnBrk="0" fontAlgn="base" hangingPunct="0">
              <a:spcBef>
                <a:spcPct val="30000"/>
              </a:spcBef>
              <a:spcAft>
                <a:spcPct val="0"/>
              </a:spcAft>
              <a:defRPr sz="1200">
                <a:solidFill>
                  <a:schemeClr val="tx1"/>
                </a:solidFill>
                <a:latin typeface="Calibri" pitchFamily="34" charset="0"/>
                <a:ea typeface="新細明體" pitchFamily="18" charset="-120"/>
              </a:defRPr>
            </a:lvl7pPr>
            <a:lvl8pPr marL="3429000" indent="-228600" eaLnBrk="0" fontAlgn="base" hangingPunct="0">
              <a:spcBef>
                <a:spcPct val="30000"/>
              </a:spcBef>
              <a:spcAft>
                <a:spcPct val="0"/>
              </a:spcAft>
              <a:defRPr sz="1200">
                <a:solidFill>
                  <a:schemeClr val="tx1"/>
                </a:solidFill>
                <a:latin typeface="Calibri" pitchFamily="34" charset="0"/>
                <a:ea typeface="新細明體" pitchFamily="18" charset="-120"/>
              </a:defRPr>
            </a:lvl8pPr>
            <a:lvl9pPr marL="3886200" indent="-228600" eaLnBrk="0" fontAlgn="base" hangingPunct="0">
              <a:spcBef>
                <a:spcPct val="30000"/>
              </a:spcBef>
              <a:spcAft>
                <a:spcPct val="0"/>
              </a:spcAft>
              <a:defRPr sz="1200">
                <a:solidFill>
                  <a:schemeClr val="tx1"/>
                </a:solidFill>
                <a:latin typeface="Calibri" pitchFamily="34" charset="0"/>
                <a:ea typeface="新細明體" pitchFamily="18" charset="-120"/>
              </a:defRPr>
            </a:lvl9pPr>
          </a:lstStyle>
          <a:p>
            <a:pPr eaLnBrk="1" hangingPunct="1">
              <a:spcBef>
                <a:spcPct val="0"/>
              </a:spcBef>
            </a:pPr>
            <a:fld id="{8252F7B5-C082-4505-965D-C4CC532F3C2E}" type="slidenum">
              <a:rPr lang="en-US" altLang="zh-TW" smtClean="0">
                <a:latin typeface="Arial" charset="0"/>
              </a:rPr>
              <a:pPr eaLnBrk="1" hangingPunct="1">
                <a:spcBef>
                  <a:spcPct val="0"/>
                </a:spcBef>
              </a:pPr>
              <a:t>16</a:t>
            </a:fld>
            <a:endParaRPr lang="en-US" altLang="zh-TW" smtClean="0">
              <a:latin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spcBef>
                <a:spcPct val="30000"/>
              </a:spcBef>
              <a:defRPr sz="1200">
                <a:solidFill>
                  <a:schemeClr val="tx1"/>
                </a:solidFill>
                <a:latin typeface="Calibri" pitchFamily="34" charset="0"/>
                <a:ea typeface="新細明體" pitchFamily="18" charset="-120"/>
              </a:defRPr>
            </a:lvl1pPr>
            <a:lvl2pPr marL="742950" indent="-285750" eaLnBrk="0" hangingPunct="0">
              <a:spcBef>
                <a:spcPct val="30000"/>
              </a:spcBef>
              <a:defRPr sz="1200">
                <a:solidFill>
                  <a:schemeClr val="tx1"/>
                </a:solidFill>
                <a:latin typeface="Calibri" pitchFamily="34" charset="0"/>
                <a:ea typeface="新細明體" pitchFamily="18" charset="-120"/>
              </a:defRPr>
            </a:lvl2pPr>
            <a:lvl3pPr marL="1143000" indent="-228600" eaLnBrk="0" hangingPunct="0">
              <a:spcBef>
                <a:spcPct val="30000"/>
              </a:spcBef>
              <a:defRPr sz="1200">
                <a:solidFill>
                  <a:schemeClr val="tx1"/>
                </a:solidFill>
                <a:latin typeface="Calibri" pitchFamily="34" charset="0"/>
                <a:ea typeface="新細明體" pitchFamily="18" charset="-120"/>
              </a:defRPr>
            </a:lvl3pPr>
            <a:lvl4pPr marL="1600200" indent="-228600" eaLnBrk="0" hangingPunct="0">
              <a:spcBef>
                <a:spcPct val="30000"/>
              </a:spcBef>
              <a:defRPr sz="1200">
                <a:solidFill>
                  <a:schemeClr val="tx1"/>
                </a:solidFill>
                <a:latin typeface="Calibri" pitchFamily="34" charset="0"/>
                <a:ea typeface="新細明體" pitchFamily="18" charset="-120"/>
              </a:defRPr>
            </a:lvl4pPr>
            <a:lvl5pPr marL="2057400" indent="-228600" eaLnBrk="0" hangingPunct="0">
              <a:spcBef>
                <a:spcPct val="30000"/>
              </a:spcBef>
              <a:defRPr sz="1200">
                <a:solidFill>
                  <a:schemeClr val="tx1"/>
                </a:solidFill>
                <a:latin typeface="Calibri" pitchFamily="34" charset="0"/>
                <a:ea typeface="新細明體" pitchFamily="18" charset="-120"/>
              </a:defRPr>
            </a:lvl5pPr>
            <a:lvl6pPr marL="2514600" indent="-228600" eaLnBrk="0" fontAlgn="base" hangingPunct="0">
              <a:spcBef>
                <a:spcPct val="30000"/>
              </a:spcBef>
              <a:spcAft>
                <a:spcPct val="0"/>
              </a:spcAft>
              <a:defRPr sz="1200">
                <a:solidFill>
                  <a:schemeClr val="tx1"/>
                </a:solidFill>
                <a:latin typeface="Calibri" pitchFamily="34" charset="0"/>
                <a:ea typeface="新細明體" pitchFamily="18" charset="-120"/>
              </a:defRPr>
            </a:lvl6pPr>
            <a:lvl7pPr marL="2971800" indent="-228600" eaLnBrk="0" fontAlgn="base" hangingPunct="0">
              <a:spcBef>
                <a:spcPct val="30000"/>
              </a:spcBef>
              <a:spcAft>
                <a:spcPct val="0"/>
              </a:spcAft>
              <a:defRPr sz="1200">
                <a:solidFill>
                  <a:schemeClr val="tx1"/>
                </a:solidFill>
                <a:latin typeface="Calibri" pitchFamily="34" charset="0"/>
                <a:ea typeface="新細明體" pitchFamily="18" charset="-120"/>
              </a:defRPr>
            </a:lvl7pPr>
            <a:lvl8pPr marL="3429000" indent="-228600" eaLnBrk="0" fontAlgn="base" hangingPunct="0">
              <a:spcBef>
                <a:spcPct val="30000"/>
              </a:spcBef>
              <a:spcAft>
                <a:spcPct val="0"/>
              </a:spcAft>
              <a:defRPr sz="1200">
                <a:solidFill>
                  <a:schemeClr val="tx1"/>
                </a:solidFill>
                <a:latin typeface="Calibri" pitchFamily="34" charset="0"/>
                <a:ea typeface="新細明體" pitchFamily="18" charset="-120"/>
              </a:defRPr>
            </a:lvl8pPr>
            <a:lvl9pPr marL="3886200" indent="-228600" eaLnBrk="0" fontAlgn="base" hangingPunct="0">
              <a:spcBef>
                <a:spcPct val="30000"/>
              </a:spcBef>
              <a:spcAft>
                <a:spcPct val="0"/>
              </a:spcAft>
              <a:defRPr sz="1200">
                <a:solidFill>
                  <a:schemeClr val="tx1"/>
                </a:solidFill>
                <a:latin typeface="Calibri" pitchFamily="34" charset="0"/>
                <a:ea typeface="新細明體" pitchFamily="18" charset="-120"/>
              </a:defRPr>
            </a:lvl9pPr>
          </a:lstStyle>
          <a:p>
            <a:pPr eaLnBrk="1" hangingPunct="1">
              <a:spcBef>
                <a:spcPct val="0"/>
              </a:spcBef>
            </a:pPr>
            <a:r>
              <a:rPr lang="en-US" altLang="zh-TW" smtClean="0">
                <a:latin typeface="Arial" charset="0"/>
              </a:rPr>
              <a:t>An Interactive Introduction to OpenGL Programming</a:t>
            </a:r>
          </a:p>
        </p:txBody>
      </p:sp>
      <p:sp>
        <p:nvSpPr>
          <p:cNvPr id="50179"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ea typeface="新細明體" pitchFamily="18" charset="-120"/>
              </a:defRPr>
            </a:lvl1pPr>
            <a:lvl2pPr marL="742950" indent="-285750" eaLnBrk="0" hangingPunct="0">
              <a:spcBef>
                <a:spcPct val="30000"/>
              </a:spcBef>
              <a:defRPr sz="1200">
                <a:solidFill>
                  <a:schemeClr val="tx1"/>
                </a:solidFill>
                <a:latin typeface="Calibri" pitchFamily="34" charset="0"/>
                <a:ea typeface="新細明體" pitchFamily="18" charset="-120"/>
              </a:defRPr>
            </a:lvl2pPr>
            <a:lvl3pPr marL="1143000" indent="-228600" eaLnBrk="0" hangingPunct="0">
              <a:spcBef>
                <a:spcPct val="30000"/>
              </a:spcBef>
              <a:defRPr sz="1200">
                <a:solidFill>
                  <a:schemeClr val="tx1"/>
                </a:solidFill>
                <a:latin typeface="Calibri" pitchFamily="34" charset="0"/>
                <a:ea typeface="新細明體" pitchFamily="18" charset="-120"/>
              </a:defRPr>
            </a:lvl3pPr>
            <a:lvl4pPr marL="1600200" indent="-228600" eaLnBrk="0" hangingPunct="0">
              <a:spcBef>
                <a:spcPct val="30000"/>
              </a:spcBef>
              <a:defRPr sz="1200">
                <a:solidFill>
                  <a:schemeClr val="tx1"/>
                </a:solidFill>
                <a:latin typeface="Calibri" pitchFamily="34" charset="0"/>
                <a:ea typeface="新細明體" pitchFamily="18" charset="-120"/>
              </a:defRPr>
            </a:lvl4pPr>
            <a:lvl5pPr marL="2057400" indent="-228600" eaLnBrk="0" hangingPunct="0">
              <a:spcBef>
                <a:spcPct val="30000"/>
              </a:spcBef>
              <a:defRPr sz="1200">
                <a:solidFill>
                  <a:schemeClr val="tx1"/>
                </a:solidFill>
                <a:latin typeface="Calibri" pitchFamily="34" charset="0"/>
                <a:ea typeface="新細明體" pitchFamily="18" charset="-120"/>
              </a:defRPr>
            </a:lvl5pPr>
            <a:lvl6pPr marL="2514600" indent="-228600" eaLnBrk="0" fontAlgn="base" hangingPunct="0">
              <a:spcBef>
                <a:spcPct val="30000"/>
              </a:spcBef>
              <a:spcAft>
                <a:spcPct val="0"/>
              </a:spcAft>
              <a:defRPr sz="1200">
                <a:solidFill>
                  <a:schemeClr val="tx1"/>
                </a:solidFill>
                <a:latin typeface="Calibri" pitchFamily="34" charset="0"/>
                <a:ea typeface="新細明體" pitchFamily="18" charset="-120"/>
              </a:defRPr>
            </a:lvl6pPr>
            <a:lvl7pPr marL="2971800" indent="-228600" eaLnBrk="0" fontAlgn="base" hangingPunct="0">
              <a:spcBef>
                <a:spcPct val="30000"/>
              </a:spcBef>
              <a:spcAft>
                <a:spcPct val="0"/>
              </a:spcAft>
              <a:defRPr sz="1200">
                <a:solidFill>
                  <a:schemeClr val="tx1"/>
                </a:solidFill>
                <a:latin typeface="Calibri" pitchFamily="34" charset="0"/>
                <a:ea typeface="新細明體" pitchFamily="18" charset="-120"/>
              </a:defRPr>
            </a:lvl7pPr>
            <a:lvl8pPr marL="3429000" indent="-228600" eaLnBrk="0" fontAlgn="base" hangingPunct="0">
              <a:spcBef>
                <a:spcPct val="30000"/>
              </a:spcBef>
              <a:spcAft>
                <a:spcPct val="0"/>
              </a:spcAft>
              <a:defRPr sz="1200">
                <a:solidFill>
                  <a:schemeClr val="tx1"/>
                </a:solidFill>
                <a:latin typeface="Calibri" pitchFamily="34" charset="0"/>
                <a:ea typeface="新細明體" pitchFamily="18" charset="-120"/>
              </a:defRPr>
            </a:lvl8pPr>
            <a:lvl9pPr marL="3886200" indent="-228600" eaLnBrk="0" fontAlgn="base" hangingPunct="0">
              <a:spcBef>
                <a:spcPct val="30000"/>
              </a:spcBef>
              <a:spcAft>
                <a:spcPct val="0"/>
              </a:spcAft>
              <a:defRPr sz="1200">
                <a:solidFill>
                  <a:schemeClr val="tx1"/>
                </a:solidFill>
                <a:latin typeface="Calibri" pitchFamily="34" charset="0"/>
                <a:ea typeface="新細明體" pitchFamily="18" charset="-120"/>
              </a:defRPr>
            </a:lvl9pPr>
          </a:lstStyle>
          <a:p>
            <a:pPr eaLnBrk="1" hangingPunct="1">
              <a:spcBef>
                <a:spcPct val="0"/>
              </a:spcBef>
            </a:pPr>
            <a:fld id="{09274454-9DD5-4E3A-BB11-E9AF40F0D6DA}" type="slidenum">
              <a:rPr lang="en-US" altLang="zh-TW" smtClean="0">
                <a:latin typeface="Arial" charset="0"/>
              </a:rPr>
              <a:pPr eaLnBrk="1" hangingPunct="1">
                <a:spcBef>
                  <a:spcPct val="0"/>
                </a:spcBef>
              </a:pPr>
              <a:t>17</a:t>
            </a:fld>
            <a:endParaRPr lang="en-US" altLang="zh-TW" smtClean="0">
              <a:latin typeface="Arial" charset="0"/>
            </a:endParaRPr>
          </a:p>
        </p:txBody>
      </p:sp>
      <p:sp>
        <p:nvSpPr>
          <p:cNvPr id="50180" name="Rectangle 4"/>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81" name="Rectangle 5"/>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zh-TW" smtClean="0"/>
              <a:t>Modelview</a:t>
            </a:r>
            <a:r>
              <a:rPr lang="zh-TW" altLang="en-US" smtClean="0"/>
              <a:t> </a:t>
            </a:r>
            <a:r>
              <a:rPr lang="en-US" altLang="zh-TW" smtClean="0"/>
              <a:t>matrix</a:t>
            </a:r>
            <a:r>
              <a:rPr lang="zh-TW" altLang="en-US" smtClean="0"/>
              <a:t>是記錄從</a:t>
            </a:r>
            <a:r>
              <a:rPr lang="en-US" altLang="zh-TW" smtClean="0"/>
              <a:t>object space</a:t>
            </a:r>
            <a:r>
              <a:rPr lang="zh-TW" altLang="en-US" smtClean="0"/>
              <a:t>到</a:t>
            </a:r>
            <a:r>
              <a:rPr lang="en-US" altLang="zh-TW" smtClean="0"/>
              <a:t>eye space</a:t>
            </a:r>
            <a:r>
              <a:rPr lang="zh-TW" altLang="en-US" smtClean="0"/>
              <a:t>間的頂點轉換</a:t>
            </a:r>
            <a:endParaRPr lang="en-US" altLang="zh-TW" smtClean="0"/>
          </a:p>
          <a:p>
            <a:r>
              <a:rPr lang="en-US" altLang="zh-TW" smtClean="0"/>
              <a:t>Projection matrix</a:t>
            </a:r>
            <a:r>
              <a:rPr lang="zh-TW" altLang="en-US" smtClean="0"/>
              <a:t>是記錄從</a:t>
            </a:r>
            <a:r>
              <a:rPr lang="en-US" altLang="zh-TW" smtClean="0"/>
              <a:t>eye space</a:t>
            </a:r>
            <a:r>
              <a:rPr lang="zh-TW" altLang="en-US" smtClean="0"/>
              <a:t>到</a:t>
            </a:r>
            <a:r>
              <a:rPr lang="en-US" altLang="zh-TW" smtClean="0"/>
              <a:t>clip</a:t>
            </a:r>
            <a:r>
              <a:rPr lang="zh-TW" altLang="en-US" smtClean="0"/>
              <a:t> </a:t>
            </a:r>
            <a:r>
              <a:rPr lang="en-US" altLang="zh-TW" smtClean="0"/>
              <a:t>space</a:t>
            </a:r>
            <a:r>
              <a:rPr lang="zh-TW" altLang="en-US" smtClean="0"/>
              <a:t>間的頂點投影轉換</a:t>
            </a:r>
            <a:endParaRPr lang="en-US" altLang="zh-TW" smtClean="0"/>
          </a:p>
          <a:p>
            <a:r>
              <a:rPr lang="zh-TW" altLang="en-US" smtClean="0"/>
              <a:t>一般來說以</a:t>
            </a:r>
            <a:r>
              <a:rPr lang="en-US" altLang="zh-TW" smtClean="0"/>
              <a:t>stack</a:t>
            </a:r>
            <a:r>
              <a:rPr lang="zh-TW" altLang="en-US" smtClean="0"/>
              <a:t>的方式存在，以便儲存和回覆特定時間的矩陣狀態，</a:t>
            </a:r>
            <a:r>
              <a:rPr lang="en-US" altLang="zh-TW" smtClean="0"/>
              <a:t>stack</a:t>
            </a:r>
            <a:r>
              <a:rPr lang="zh-TW" altLang="en-US" smtClean="0"/>
              <a:t>的深度主要是看硬體實作而定，</a:t>
            </a:r>
            <a:r>
              <a:rPr lang="en-US" altLang="zh-TW" smtClean="0"/>
              <a:t>Modelview</a:t>
            </a:r>
            <a:r>
              <a:rPr lang="zh-TW" altLang="en-US" smtClean="0"/>
              <a:t> </a:t>
            </a:r>
            <a:r>
              <a:rPr lang="en-US" altLang="zh-TW" smtClean="0"/>
              <a:t>matrix</a:t>
            </a:r>
            <a:r>
              <a:rPr lang="zh-TW" altLang="en-US" smtClean="0"/>
              <a:t>一般至少有</a:t>
            </a:r>
            <a:r>
              <a:rPr lang="en-US" altLang="zh-TW" smtClean="0"/>
              <a:t>32</a:t>
            </a:r>
            <a:r>
              <a:rPr lang="zh-TW" altLang="en-US" smtClean="0"/>
              <a:t>，</a:t>
            </a:r>
            <a:r>
              <a:rPr lang="en-US" altLang="zh-TW" smtClean="0"/>
              <a:t>Projection matrix</a:t>
            </a:r>
            <a:r>
              <a:rPr lang="zh-TW" altLang="en-US" smtClean="0"/>
              <a:t>一般至少有</a:t>
            </a:r>
            <a:r>
              <a:rPr lang="en-US" altLang="zh-TW" smtClean="0"/>
              <a:t>2</a:t>
            </a:r>
          </a:p>
          <a:p>
            <a:r>
              <a:rPr lang="zh-TW" altLang="en-US" smtClean="0"/>
              <a:t>另外</a:t>
            </a:r>
            <a:r>
              <a:rPr lang="en-US" altLang="zh-TW" smtClean="0"/>
              <a:t>material-to-color, flat-shading, and clipping calculations </a:t>
            </a:r>
            <a:r>
              <a:rPr lang="zh-TW" altLang="en-US" smtClean="0"/>
              <a:t>會發生在</a:t>
            </a:r>
            <a:r>
              <a:rPr lang="en-US" altLang="zh-TW" smtClean="0"/>
              <a:t>Modelview</a:t>
            </a:r>
            <a:r>
              <a:rPr lang="zh-TW" altLang="en-US" smtClean="0"/>
              <a:t> </a:t>
            </a:r>
            <a:r>
              <a:rPr lang="en-US" altLang="zh-TW" smtClean="0"/>
              <a:t>matrix</a:t>
            </a:r>
            <a:r>
              <a:rPr lang="zh-TW" altLang="en-US" smtClean="0"/>
              <a:t>和</a:t>
            </a:r>
            <a:r>
              <a:rPr lang="en-US" altLang="zh-TW" smtClean="0"/>
              <a:t>Projection matrix</a:t>
            </a:r>
            <a:r>
              <a:rPr lang="zh-TW" altLang="en-US" smtClean="0"/>
              <a:t>之間</a:t>
            </a:r>
            <a:endParaRPr lang="en-US" altLang="zh-TW" smtClean="0"/>
          </a:p>
          <a:p>
            <a:r>
              <a:rPr lang="en-US" altLang="zh-TW" smtClean="0"/>
              <a:t>The polygon culling and rendering mode operations </a:t>
            </a:r>
            <a:r>
              <a:rPr lang="zh-TW" altLang="en-US" smtClean="0"/>
              <a:t>發生在</a:t>
            </a:r>
            <a:r>
              <a:rPr lang="en-US" altLang="zh-TW" smtClean="0"/>
              <a:t>Viewport operations</a:t>
            </a:r>
            <a:r>
              <a:rPr lang="zh-TW" altLang="en-US" smtClean="0"/>
              <a:t>之後</a:t>
            </a:r>
            <a:endParaRPr lang="en-US" altLang="zh-TW" smtClean="0"/>
          </a:p>
          <a:p>
            <a:r>
              <a:rPr lang="zh-TW" altLang="en-US" smtClean="0"/>
              <a:t>此外，還有</a:t>
            </a:r>
            <a:r>
              <a:rPr lang="en-US" altLang="zh-TW" smtClean="0"/>
              <a:t>texture matrix stack</a:t>
            </a:r>
            <a:r>
              <a:rPr lang="zh-TW" altLang="en-US" smtClean="0"/>
              <a:t>，用來計算貼圖座標的自動投影</a:t>
            </a:r>
            <a:endParaRPr lang="en-US" altLang="zh-TW" smtClean="0"/>
          </a:p>
          <a:p>
            <a:endParaRPr lang="en-US" altLang="zh-TW"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zh-TW" altLang="en-US" smtClean="0"/>
              <a:t>這兩頁的圖片生動地呈現各種不同轉換發生的順序和對應的畫面變化</a:t>
            </a:r>
            <a:endParaRPr lang="en-US" altLang="zh-TW" smtClean="0"/>
          </a:p>
          <a:p>
            <a:endParaRPr lang="en-US" altLang="zh-TW" smtClean="0"/>
          </a:p>
          <a:p>
            <a:r>
              <a:rPr lang="zh-TW" altLang="en-US" smtClean="0"/>
              <a:t>上下兩列可達到同樣的目的，主要是呈現</a:t>
            </a:r>
            <a:r>
              <a:rPr lang="en-US" altLang="zh-TW" smtClean="0"/>
              <a:t>model</a:t>
            </a:r>
            <a:r>
              <a:rPr lang="zh-TW" altLang="en-US" smtClean="0"/>
              <a:t>和</a:t>
            </a:r>
            <a:r>
              <a:rPr lang="en-US" altLang="zh-TW" smtClean="0"/>
              <a:t>view</a:t>
            </a:r>
            <a:r>
              <a:rPr lang="zh-TW" altLang="en-US" smtClean="0"/>
              <a:t>兩個矩陣轉換，兩者互為相對移動的關係，也就是移動相機等同於反方相移動所有的物體，</a:t>
            </a:r>
            <a:endParaRPr lang="en-US" altLang="zh-TW" smtClean="0"/>
          </a:p>
          <a:p>
            <a:r>
              <a:rPr lang="zh-TW" altLang="en-US" smtClean="0"/>
              <a:t>是故會整合成</a:t>
            </a:r>
            <a:r>
              <a:rPr lang="en-US" altLang="zh-TW" smtClean="0"/>
              <a:t>modelview</a:t>
            </a:r>
            <a:r>
              <a:rPr lang="zh-TW" altLang="en-US" smtClean="0"/>
              <a:t> </a:t>
            </a:r>
            <a:r>
              <a:rPr lang="en-US" altLang="zh-TW" smtClean="0"/>
              <a:t>space</a:t>
            </a:r>
            <a:r>
              <a:rPr lang="zh-TW" altLang="en-US" smtClean="0"/>
              <a:t>，減少矩陣的變數</a:t>
            </a:r>
          </a:p>
          <a:p>
            <a:endParaRPr lang="zh-TW" altLang="en-US" smtClean="0"/>
          </a:p>
        </p:txBody>
      </p:sp>
      <p:sp>
        <p:nvSpPr>
          <p:cNvPr id="51204"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ea typeface="新細明體" pitchFamily="18" charset="-120"/>
              </a:defRPr>
            </a:lvl1pPr>
            <a:lvl2pPr marL="742950" indent="-285750" eaLnBrk="0" hangingPunct="0">
              <a:spcBef>
                <a:spcPct val="30000"/>
              </a:spcBef>
              <a:defRPr sz="1200">
                <a:solidFill>
                  <a:schemeClr val="tx1"/>
                </a:solidFill>
                <a:latin typeface="Calibri" pitchFamily="34" charset="0"/>
                <a:ea typeface="新細明體" pitchFamily="18" charset="-120"/>
              </a:defRPr>
            </a:lvl2pPr>
            <a:lvl3pPr marL="1143000" indent="-228600" eaLnBrk="0" hangingPunct="0">
              <a:spcBef>
                <a:spcPct val="30000"/>
              </a:spcBef>
              <a:defRPr sz="1200">
                <a:solidFill>
                  <a:schemeClr val="tx1"/>
                </a:solidFill>
                <a:latin typeface="Calibri" pitchFamily="34" charset="0"/>
                <a:ea typeface="新細明體" pitchFamily="18" charset="-120"/>
              </a:defRPr>
            </a:lvl3pPr>
            <a:lvl4pPr marL="1600200" indent="-228600" eaLnBrk="0" hangingPunct="0">
              <a:spcBef>
                <a:spcPct val="30000"/>
              </a:spcBef>
              <a:defRPr sz="1200">
                <a:solidFill>
                  <a:schemeClr val="tx1"/>
                </a:solidFill>
                <a:latin typeface="Calibri" pitchFamily="34" charset="0"/>
                <a:ea typeface="新細明體" pitchFamily="18" charset="-120"/>
              </a:defRPr>
            </a:lvl4pPr>
            <a:lvl5pPr marL="2057400" indent="-228600" eaLnBrk="0" hangingPunct="0">
              <a:spcBef>
                <a:spcPct val="30000"/>
              </a:spcBef>
              <a:defRPr sz="1200">
                <a:solidFill>
                  <a:schemeClr val="tx1"/>
                </a:solidFill>
                <a:latin typeface="Calibri" pitchFamily="34" charset="0"/>
                <a:ea typeface="新細明體" pitchFamily="18" charset="-120"/>
              </a:defRPr>
            </a:lvl5pPr>
            <a:lvl6pPr marL="2514600" indent="-228600" eaLnBrk="0" fontAlgn="base" hangingPunct="0">
              <a:spcBef>
                <a:spcPct val="30000"/>
              </a:spcBef>
              <a:spcAft>
                <a:spcPct val="0"/>
              </a:spcAft>
              <a:defRPr sz="1200">
                <a:solidFill>
                  <a:schemeClr val="tx1"/>
                </a:solidFill>
                <a:latin typeface="Calibri" pitchFamily="34" charset="0"/>
                <a:ea typeface="新細明體" pitchFamily="18" charset="-120"/>
              </a:defRPr>
            </a:lvl6pPr>
            <a:lvl7pPr marL="2971800" indent="-228600" eaLnBrk="0" fontAlgn="base" hangingPunct="0">
              <a:spcBef>
                <a:spcPct val="30000"/>
              </a:spcBef>
              <a:spcAft>
                <a:spcPct val="0"/>
              </a:spcAft>
              <a:defRPr sz="1200">
                <a:solidFill>
                  <a:schemeClr val="tx1"/>
                </a:solidFill>
                <a:latin typeface="Calibri" pitchFamily="34" charset="0"/>
                <a:ea typeface="新細明體" pitchFamily="18" charset="-120"/>
              </a:defRPr>
            </a:lvl7pPr>
            <a:lvl8pPr marL="3429000" indent="-228600" eaLnBrk="0" fontAlgn="base" hangingPunct="0">
              <a:spcBef>
                <a:spcPct val="30000"/>
              </a:spcBef>
              <a:spcAft>
                <a:spcPct val="0"/>
              </a:spcAft>
              <a:defRPr sz="1200">
                <a:solidFill>
                  <a:schemeClr val="tx1"/>
                </a:solidFill>
                <a:latin typeface="Calibri" pitchFamily="34" charset="0"/>
                <a:ea typeface="新細明體" pitchFamily="18" charset="-120"/>
              </a:defRPr>
            </a:lvl8pPr>
            <a:lvl9pPr marL="3886200" indent="-228600" eaLnBrk="0" fontAlgn="base" hangingPunct="0">
              <a:spcBef>
                <a:spcPct val="30000"/>
              </a:spcBef>
              <a:spcAft>
                <a:spcPct val="0"/>
              </a:spcAft>
              <a:defRPr sz="1200">
                <a:solidFill>
                  <a:schemeClr val="tx1"/>
                </a:solidFill>
                <a:latin typeface="Calibri" pitchFamily="34" charset="0"/>
                <a:ea typeface="新細明體" pitchFamily="18" charset="-120"/>
              </a:defRPr>
            </a:lvl9pPr>
          </a:lstStyle>
          <a:p>
            <a:pPr eaLnBrk="1" hangingPunct="1">
              <a:spcBef>
                <a:spcPct val="0"/>
              </a:spcBef>
            </a:pPr>
            <a:fld id="{799CC667-615A-4525-A023-D02F9E5C9615}" type="slidenum">
              <a:rPr lang="zh-TW" altLang="en-US" smtClean="0">
                <a:latin typeface="Arial" charset="0"/>
              </a:rPr>
              <a:pPr eaLnBrk="1" hangingPunct="1">
                <a:spcBef>
                  <a:spcPct val="0"/>
                </a:spcBef>
              </a:pPr>
              <a:t>18</a:t>
            </a:fld>
            <a:endParaRPr lang="zh-TW" altLang="en-US" smtClean="0">
              <a:latin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4" name="Picture 6" descr="IM1v2.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標題 1"/>
          <p:cNvSpPr>
            <a:spLocks noGrp="1"/>
          </p:cNvSpPr>
          <p:nvPr>
            <p:ph type="ctrTitle"/>
          </p:nvPr>
        </p:nvSpPr>
        <p:spPr>
          <a:xfrm>
            <a:off x="683568" y="2132857"/>
            <a:ext cx="7772400" cy="1512168"/>
          </a:xfrm>
          <a:effectLst>
            <a:outerShdw blurRad="50800" dist="38100" dir="2700000" algn="tl" rotWithShape="0">
              <a:prstClr val="black">
                <a:alpha val="40000"/>
              </a:prstClr>
            </a:outerShdw>
          </a:effectLst>
        </p:spPr>
        <p:txBody>
          <a:bodyPr anchor="b"/>
          <a:lstStyle>
            <a:lvl1pPr algn="ctr">
              <a:defRPr b="1"/>
            </a:lvl1pPr>
          </a:lstStyle>
          <a:p>
            <a:r>
              <a:rPr lang="zh-TW" altLang="en-US" smtClean="0"/>
              <a:t>按一下以編輯母片標題樣式</a:t>
            </a:r>
            <a:endParaRPr lang="zh-TW" altLang="en-US" dirty="0"/>
          </a:p>
        </p:txBody>
      </p:sp>
      <p:sp>
        <p:nvSpPr>
          <p:cNvPr id="3" name="副標題 2"/>
          <p:cNvSpPr>
            <a:spLocks noGrp="1"/>
          </p:cNvSpPr>
          <p:nvPr>
            <p:ph type="subTitle" idx="1"/>
          </p:nvPr>
        </p:nvSpPr>
        <p:spPr>
          <a:xfrm>
            <a:off x="1403648" y="3933056"/>
            <a:ext cx="6400800" cy="1198984"/>
          </a:xfrm>
        </p:spPr>
        <p:txBody>
          <a:bodyPr>
            <a:normAutofit/>
          </a:bodyPr>
          <a:lstStyle>
            <a:lvl1pPr marL="0" indent="0" algn="ctr">
              <a:buNone/>
              <a:defRPr sz="2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zh-TW" altLang="en-US" dirty="0"/>
          </a:p>
        </p:txBody>
      </p:sp>
      <p:sp>
        <p:nvSpPr>
          <p:cNvPr id="5" name="日期版面配置區 3"/>
          <p:cNvSpPr>
            <a:spLocks noGrp="1"/>
          </p:cNvSpPr>
          <p:nvPr>
            <p:ph type="dt" sz="half" idx="10"/>
          </p:nvPr>
        </p:nvSpPr>
        <p:spPr/>
        <p:txBody>
          <a:bodyPr/>
          <a:lstStyle>
            <a:lvl1pPr>
              <a:defRPr/>
            </a:lvl1pPr>
          </a:lstStyle>
          <a:p>
            <a:pPr>
              <a:defRPr/>
            </a:pPr>
            <a:fld id="{21239FE5-6BC7-4963-9B91-94EF90B4E481}" type="datetimeFigureOut">
              <a:rPr lang="zh-TW" altLang="en-US"/>
              <a:pPr>
                <a:defRPr/>
              </a:pPr>
              <a:t>2019/10/23</a:t>
            </a:fld>
            <a:endParaRPr lang="zh-TW" altLang="en-US"/>
          </a:p>
        </p:txBody>
      </p:sp>
      <p:sp>
        <p:nvSpPr>
          <p:cNvPr id="6" name="頁尾版面配置區 4"/>
          <p:cNvSpPr>
            <a:spLocks noGrp="1"/>
          </p:cNvSpPr>
          <p:nvPr>
            <p:ph type="ftr" sz="quarter" idx="11"/>
          </p:nvPr>
        </p:nvSpPr>
        <p:spPr/>
        <p:txBody>
          <a:bodyPr/>
          <a:lstStyle>
            <a:lvl1pPr>
              <a:defRPr/>
            </a:lvl1pPr>
          </a:lstStyle>
          <a:p>
            <a:pPr>
              <a:defRPr/>
            </a:pPr>
            <a:endParaRPr lang="zh-TW" altLang="en-US"/>
          </a:p>
        </p:txBody>
      </p:sp>
      <p:sp>
        <p:nvSpPr>
          <p:cNvPr id="7" name="投影片編號版面配置區 5"/>
          <p:cNvSpPr>
            <a:spLocks noGrp="1"/>
          </p:cNvSpPr>
          <p:nvPr>
            <p:ph type="sldNum" sz="quarter" idx="12"/>
          </p:nvPr>
        </p:nvSpPr>
        <p:spPr/>
        <p:txBody>
          <a:bodyPr/>
          <a:lstStyle>
            <a:lvl1pPr>
              <a:defRPr/>
            </a:lvl1pPr>
          </a:lstStyle>
          <a:p>
            <a:pPr>
              <a:defRPr/>
            </a:pPr>
            <a:fld id="{CB481AAE-6B3B-492E-B148-D294361D8D16}" type="slidenum">
              <a:rPr lang="zh-TW" altLang="en-US"/>
              <a:pPr>
                <a:defRPr/>
              </a:pPr>
              <a:t>‹#›</a:t>
            </a:fld>
            <a:endParaRPr lang="zh-TW" altLang="en-US"/>
          </a:p>
        </p:txBody>
      </p:sp>
    </p:spTree>
    <p:extLst>
      <p:ext uri="{BB962C8B-B14F-4D97-AF65-F5344CB8AC3E}">
        <p14:creationId xmlns:p14="http://schemas.microsoft.com/office/powerpoint/2010/main" val="1041255232"/>
      </p:ext>
    </p:extLst>
  </p:cSld>
  <p:clrMapOvr>
    <a:masterClrMapping/>
  </p:clrMapOvr>
  <p:transition>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4" name="Picture 7" descr="IM2v2.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標題 1"/>
          <p:cNvSpPr>
            <a:spLocks noGrp="1"/>
          </p:cNvSpPr>
          <p:nvPr>
            <p:ph type="title"/>
          </p:nvPr>
        </p:nvSpPr>
        <p:spPr>
          <a:xfrm>
            <a:off x="457200" y="274638"/>
            <a:ext cx="6563072" cy="1143000"/>
          </a:xfrm>
          <a:effectLst>
            <a:outerShdw blurRad="50800" dist="38100" dir="2700000" algn="tl" rotWithShape="0">
              <a:prstClr val="black">
                <a:alpha val="40000"/>
              </a:prstClr>
            </a:outerShdw>
          </a:effectLst>
        </p:spPr>
        <p:txBody>
          <a:bodyPr/>
          <a:lstStyle>
            <a:lvl1pPr algn="l">
              <a:defRPr b="1" u="none"/>
            </a:lvl1pPr>
          </a:lstStyle>
          <a:p>
            <a:r>
              <a:rPr lang="zh-TW" altLang="en-US" smtClean="0"/>
              <a:t>按一下以編輯母片標題樣式</a:t>
            </a:r>
            <a:endParaRPr lang="zh-TW" altLang="en-US" dirty="0"/>
          </a:p>
        </p:txBody>
      </p:sp>
      <p:sp>
        <p:nvSpPr>
          <p:cNvPr id="3" name="內容版面配置區 2"/>
          <p:cNvSpPr>
            <a:spLocks noGrp="1"/>
          </p:cNvSpPr>
          <p:nvPr>
            <p:ph idx="1"/>
          </p:nvPr>
        </p:nvSpPr>
        <p:spPr/>
        <p:txBody>
          <a:bodyPr/>
          <a:lstStyle>
            <a:lvl1pPr>
              <a:buSzPct val="200000"/>
              <a:buFontTx/>
              <a:buBlip>
                <a:blip r:embed="rId4"/>
              </a:buBlip>
              <a:defRPr/>
            </a:lvl1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dirty="0"/>
          </a:p>
        </p:txBody>
      </p:sp>
      <p:sp>
        <p:nvSpPr>
          <p:cNvPr id="5" name="日期版面配置區 3"/>
          <p:cNvSpPr>
            <a:spLocks noGrp="1"/>
          </p:cNvSpPr>
          <p:nvPr>
            <p:ph type="dt" sz="half" idx="10"/>
          </p:nvPr>
        </p:nvSpPr>
        <p:spPr/>
        <p:txBody>
          <a:bodyPr/>
          <a:lstStyle>
            <a:lvl1pPr>
              <a:defRPr/>
            </a:lvl1pPr>
          </a:lstStyle>
          <a:p>
            <a:pPr>
              <a:defRPr/>
            </a:pPr>
            <a:fld id="{40596876-8DCF-498E-B6A9-D436C98C70FE}" type="datetimeFigureOut">
              <a:rPr lang="zh-TW" altLang="en-US"/>
              <a:pPr>
                <a:defRPr/>
              </a:pPr>
              <a:t>2019/10/23</a:t>
            </a:fld>
            <a:endParaRPr lang="zh-TW" altLang="en-US"/>
          </a:p>
        </p:txBody>
      </p:sp>
      <p:sp>
        <p:nvSpPr>
          <p:cNvPr id="6" name="頁尾版面配置區 4"/>
          <p:cNvSpPr>
            <a:spLocks noGrp="1"/>
          </p:cNvSpPr>
          <p:nvPr>
            <p:ph type="ftr" sz="quarter" idx="11"/>
          </p:nvPr>
        </p:nvSpPr>
        <p:spPr/>
        <p:txBody>
          <a:bodyPr/>
          <a:lstStyle>
            <a:lvl1pPr>
              <a:defRPr/>
            </a:lvl1pPr>
          </a:lstStyle>
          <a:p>
            <a:pPr>
              <a:defRPr/>
            </a:pPr>
            <a:endParaRPr lang="zh-TW" altLang="en-US"/>
          </a:p>
        </p:txBody>
      </p:sp>
      <p:sp>
        <p:nvSpPr>
          <p:cNvPr id="7" name="投影片編號版面配置區 5"/>
          <p:cNvSpPr>
            <a:spLocks noGrp="1"/>
          </p:cNvSpPr>
          <p:nvPr>
            <p:ph type="sldNum" sz="quarter" idx="12"/>
          </p:nvPr>
        </p:nvSpPr>
        <p:spPr/>
        <p:txBody>
          <a:bodyPr/>
          <a:lstStyle>
            <a:lvl1pPr>
              <a:defRPr/>
            </a:lvl1pPr>
          </a:lstStyle>
          <a:p>
            <a:pPr>
              <a:defRPr/>
            </a:pPr>
            <a:fld id="{FC8B8E8E-B7F3-421A-A61B-27C18F4E2BC7}" type="slidenum">
              <a:rPr lang="zh-TW" altLang="en-US"/>
              <a:pPr>
                <a:defRPr/>
              </a:pPr>
              <a:t>‹#›</a:t>
            </a:fld>
            <a:endParaRPr lang="zh-TW" altLang="en-US"/>
          </a:p>
        </p:txBody>
      </p:sp>
    </p:spTree>
    <p:extLst>
      <p:ext uri="{BB962C8B-B14F-4D97-AF65-F5344CB8AC3E}">
        <p14:creationId xmlns:p14="http://schemas.microsoft.com/office/powerpoint/2010/main" val="1582980790"/>
      </p:ext>
    </p:extLst>
  </p:cSld>
  <p:clrMapOvr>
    <a:masterClrMapping/>
  </p:clrMapOvr>
  <p:transition>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兩項物件">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5" name="Picture 8" descr="IM4v2.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標題 1"/>
          <p:cNvSpPr>
            <a:spLocks noGrp="1"/>
          </p:cNvSpPr>
          <p:nvPr>
            <p:ph type="title"/>
          </p:nvPr>
        </p:nvSpPr>
        <p:spPr>
          <a:xfrm>
            <a:off x="457200" y="274638"/>
            <a:ext cx="6563072" cy="1143000"/>
          </a:xfrm>
          <a:effectLst>
            <a:outerShdw blurRad="50800" dist="38100" dir="2700000" algn="tl" rotWithShape="0">
              <a:prstClr val="black">
                <a:alpha val="40000"/>
              </a:prstClr>
            </a:outerShdw>
          </a:effectLst>
        </p:spPr>
        <p:txBody>
          <a:bodyPr/>
          <a:lstStyle>
            <a:lvl1pPr algn="l">
              <a:defRPr b="1" u="none"/>
            </a:lvl1pPr>
          </a:lstStyle>
          <a:p>
            <a:r>
              <a:rPr lang="zh-TW" altLang="en-US" smtClean="0"/>
              <a:t>按一下以編輯母片標題樣式</a:t>
            </a:r>
            <a:endParaRPr lang="zh-TW" altLang="en-US" dirty="0"/>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dirty="0"/>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dirty="0"/>
          </a:p>
        </p:txBody>
      </p:sp>
      <p:sp>
        <p:nvSpPr>
          <p:cNvPr id="6" name="日期版面配置區 4"/>
          <p:cNvSpPr>
            <a:spLocks noGrp="1"/>
          </p:cNvSpPr>
          <p:nvPr>
            <p:ph type="dt" sz="half" idx="10"/>
          </p:nvPr>
        </p:nvSpPr>
        <p:spPr/>
        <p:txBody>
          <a:bodyPr/>
          <a:lstStyle>
            <a:lvl1pPr>
              <a:defRPr/>
            </a:lvl1pPr>
          </a:lstStyle>
          <a:p>
            <a:pPr>
              <a:defRPr/>
            </a:pPr>
            <a:fld id="{2EBC0F21-6154-4F1E-98B7-CD1BD1D64268}" type="datetimeFigureOut">
              <a:rPr lang="zh-TW" altLang="en-US"/>
              <a:pPr>
                <a:defRPr/>
              </a:pPr>
              <a:t>2019/10/23</a:t>
            </a:fld>
            <a:endParaRPr lang="zh-TW" altLang="en-US"/>
          </a:p>
        </p:txBody>
      </p:sp>
      <p:sp>
        <p:nvSpPr>
          <p:cNvPr id="7" name="頁尾版面配置區 5"/>
          <p:cNvSpPr>
            <a:spLocks noGrp="1"/>
          </p:cNvSpPr>
          <p:nvPr>
            <p:ph type="ftr" sz="quarter" idx="11"/>
          </p:nvPr>
        </p:nvSpPr>
        <p:spPr/>
        <p:txBody>
          <a:bodyPr/>
          <a:lstStyle>
            <a:lvl1pPr>
              <a:defRPr/>
            </a:lvl1pPr>
          </a:lstStyle>
          <a:p>
            <a:pPr>
              <a:defRPr/>
            </a:pPr>
            <a:endParaRPr lang="zh-TW" altLang="en-US"/>
          </a:p>
        </p:txBody>
      </p:sp>
      <p:sp>
        <p:nvSpPr>
          <p:cNvPr id="8" name="投影片編號版面配置區 6"/>
          <p:cNvSpPr>
            <a:spLocks noGrp="1"/>
          </p:cNvSpPr>
          <p:nvPr>
            <p:ph type="sldNum" sz="quarter" idx="12"/>
          </p:nvPr>
        </p:nvSpPr>
        <p:spPr/>
        <p:txBody>
          <a:bodyPr/>
          <a:lstStyle>
            <a:lvl1pPr>
              <a:defRPr/>
            </a:lvl1pPr>
          </a:lstStyle>
          <a:p>
            <a:pPr>
              <a:defRPr/>
            </a:pPr>
            <a:fld id="{D71B44FF-3A4C-4A5F-9A27-C73A05BF369A}" type="slidenum">
              <a:rPr lang="zh-TW" altLang="en-US"/>
              <a:pPr>
                <a:defRPr/>
              </a:pPr>
              <a:t>‹#›</a:t>
            </a:fld>
            <a:endParaRPr lang="zh-TW" altLang="en-US"/>
          </a:p>
        </p:txBody>
      </p:sp>
    </p:spTree>
    <p:extLst>
      <p:ext uri="{BB962C8B-B14F-4D97-AF65-F5344CB8AC3E}">
        <p14:creationId xmlns:p14="http://schemas.microsoft.com/office/powerpoint/2010/main" val="2413495319"/>
      </p:ext>
    </p:extLst>
  </p:cSld>
  <p:clrMapOvr>
    <a:masterClrMapping/>
  </p:clrMapOvr>
  <p:transition>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自訂版面配置">
    <p:spTree>
      <p:nvGrpSpPr>
        <p:cNvPr id="1" name=""/>
        <p:cNvGrpSpPr/>
        <p:nvPr/>
      </p:nvGrpSpPr>
      <p:grpSpPr>
        <a:xfrm>
          <a:off x="0" y="0"/>
          <a:ext cx="0" cy="0"/>
          <a:chOff x="0" y="0"/>
          <a:chExt cx="0" cy="0"/>
        </a:xfrm>
      </p:grpSpPr>
      <p:pic>
        <p:nvPicPr>
          <p:cNvPr id="3" name="Picture 7" descr="IM3v2.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zh-TW" altLang="en-US" smtClean="0"/>
              <a:t>按一下以編輯母片標題樣式</a:t>
            </a:r>
            <a:endParaRPr lang="en-US"/>
          </a:p>
        </p:txBody>
      </p:sp>
      <p:sp>
        <p:nvSpPr>
          <p:cNvPr id="4" name="Date Placeholder 2"/>
          <p:cNvSpPr>
            <a:spLocks noGrp="1"/>
          </p:cNvSpPr>
          <p:nvPr>
            <p:ph type="dt" sz="half" idx="10"/>
          </p:nvPr>
        </p:nvSpPr>
        <p:spPr/>
        <p:txBody>
          <a:bodyPr/>
          <a:lstStyle>
            <a:lvl1pPr>
              <a:defRPr/>
            </a:lvl1pPr>
          </a:lstStyle>
          <a:p>
            <a:pPr>
              <a:defRPr/>
            </a:pPr>
            <a:fld id="{FC9C8993-4F34-4F52-9AF1-B855F5087A3C}" type="datetimeFigureOut">
              <a:rPr lang="zh-TW" altLang="en-US"/>
              <a:pPr>
                <a:defRPr/>
              </a:pPr>
              <a:t>2019/10/23</a:t>
            </a:fld>
            <a:endParaRPr lang="zh-TW" altLang="en-US"/>
          </a:p>
        </p:txBody>
      </p:sp>
      <p:sp>
        <p:nvSpPr>
          <p:cNvPr id="5" name="Footer Placeholder 3"/>
          <p:cNvSpPr>
            <a:spLocks noGrp="1"/>
          </p:cNvSpPr>
          <p:nvPr>
            <p:ph type="ftr" sz="quarter" idx="11"/>
          </p:nvPr>
        </p:nvSpPr>
        <p:spPr/>
        <p:txBody>
          <a:bodyPr/>
          <a:lstStyle>
            <a:lvl1pPr>
              <a:defRPr/>
            </a:lvl1pPr>
          </a:lstStyle>
          <a:p>
            <a:pPr>
              <a:defRPr/>
            </a:pPr>
            <a:endParaRPr lang="zh-TW" altLang="en-US"/>
          </a:p>
        </p:txBody>
      </p:sp>
      <p:sp>
        <p:nvSpPr>
          <p:cNvPr id="6" name="Slide Number Placeholder 4"/>
          <p:cNvSpPr>
            <a:spLocks noGrp="1"/>
          </p:cNvSpPr>
          <p:nvPr>
            <p:ph type="sldNum" sz="quarter" idx="12"/>
          </p:nvPr>
        </p:nvSpPr>
        <p:spPr/>
        <p:txBody>
          <a:bodyPr/>
          <a:lstStyle>
            <a:lvl1pPr>
              <a:defRPr/>
            </a:lvl1pPr>
          </a:lstStyle>
          <a:p>
            <a:pPr>
              <a:defRPr/>
            </a:pPr>
            <a:fld id="{64BC26C2-1942-4A73-9AED-C9270E60E953}" type="slidenum">
              <a:rPr lang="zh-TW" altLang="en-US"/>
              <a:pPr>
                <a:defRPr/>
              </a:pPr>
              <a:t>‹#›</a:t>
            </a:fld>
            <a:endParaRPr lang="zh-TW" altLang="en-US"/>
          </a:p>
        </p:txBody>
      </p:sp>
    </p:spTree>
    <p:extLst>
      <p:ext uri="{BB962C8B-B14F-4D97-AF65-F5344CB8AC3E}">
        <p14:creationId xmlns:p14="http://schemas.microsoft.com/office/powerpoint/2010/main" val="21605167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cSld name="區段標題">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4" name="Picture 7" descr="IM3v2.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標題 1"/>
          <p:cNvSpPr>
            <a:spLocks noGrp="1"/>
          </p:cNvSpPr>
          <p:nvPr>
            <p:ph type="title"/>
          </p:nvPr>
        </p:nvSpPr>
        <p:spPr>
          <a:xfrm>
            <a:off x="1331640" y="2564904"/>
            <a:ext cx="6624736" cy="1152128"/>
          </a:xfrm>
          <a:effectLst>
            <a:outerShdw blurRad="50800" dist="38100" dir="2700000" algn="tl" rotWithShape="0">
              <a:prstClr val="black">
                <a:alpha val="40000"/>
              </a:prstClr>
            </a:outerShdw>
          </a:effectLst>
        </p:spPr>
        <p:txBody>
          <a:bodyPr anchor="b"/>
          <a:lstStyle>
            <a:lvl1pPr algn="r">
              <a:defRPr sz="4000" b="1" cap="all"/>
            </a:lvl1pPr>
          </a:lstStyle>
          <a:p>
            <a:r>
              <a:rPr lang="zh-TW" altLang="en-US" smtClean="0"/>
              <a:t>按一下以編輯母片標題樣式</a:t>
            </a:r>
            <a:endParaRPr lang="zh-TW" altLang="en-US" dirty="0"/>
          </a:p>
        </p:txBody>
      </p:sp>
      <p:sp>
        <p:nvSpPr>
          <p:cNvPr id="3" name="文字版面配置區 2"/>
          <p:cNvSpPr>
            <a:spLocks noGrp="1"/>
          </p:cNvSpPr>
          <p:nvPr>
            <p:ph type="body" idx="1"/>
          </p:nvPr>
        </p:nvSpPr>
        <p:spPr>
          <a:xfrm>
            <a:off x="1331640" y="3861048"/>
            <a:ext cx="6620272" cy="1500187"/>
          </a:xfrm>
        </p:spPr>
        <p:txBody>
          <a:bodyPr/>
          <a:lstStyle>
            <a:lvl1pPr marL="0" indent="0" algn="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5" name="日期版面配置區 3"/>
          <p:cNvSpPr>
            <a:spLocks noGrp="1"/>
          </p:cNvSpPr>
          <p:nvPr>
            <p:ph type="dt" sz="half" idx="10"/>
          </p:nvPr>
        </p:nvSpPr>
        <p:spPr/>
        <p:txBody>
          <a:bodyPr/>
          <a:lstStyle>
            <a:lvl1pPr>
              <a:defRPr/>
            </a:lvl1pPr>
          </a:lstStyle>
          <a:p>
            <a:pPr>
              <a:defRPr/>
            </a:pPr>
            <a:fld id="{B30E1859-3941-436D-9D3F-ACE6429BBA64}" type="datetimeFigureOut">
              <a:rPr lang="zh-TW" altLang="en-US"/>
              <a:pPr>
                <a:defRPr/>
              </a:pPr>
              <a:t>2019/10/23</a:t>
            </a:fld>
            <a:endParaRPr lang="zh-TW" altLang="en-US"/>
          </a:p>
        </p:txBody>
      </p:sp>
      <p:sp>
        <p:nvSpPr>
          <p:cNvPr id="6" name="頁尾版面配置區 4"/>
          <p:cNvSpPr>
            <a:spLocks noGrp="1"/>
          </p:cNvSpPr>
          <p:nvPr>
            <p:ph type="ftr" sz="quarter" idx="11"/>
          </p:nvPr>
        </p:nvSpPr>
        <p:spPr/>
        <p:txBody>
          <a:bodyPr/>
          <a:lstStyle>
            <a:lvl1pPr>
              <a:defRPr/>
            </a:lvl1pPr>
          </a:lstStyle>
          <a:p>
            <a:pPr>
              <a:defRPr/>
            </a:pPr>
            <a:endParaRPr lang="zh-TW" altLang="en-US"/>
          </a:p>
        </p:txBody>
      </p:sp>
      <p:sp>
        <p:nvSpPr>
          <p:cNvPr id="7" name="投影片編號版面配置區 5"/>
          <p:cNvSpPr>
            <a:spLocks noGrp="1"/>
          </p:cNvSpPr>
          <p:nvPr>
            <p:ph type="sldNum" sz="quarter" idx="12"/>
          </p:nvPr>
        </p:nvSpPr>
        <p:spPr/>
        <p:txBody>
          <a:bodyPr/>
          <a:lstStyle>
            <a:lvl1pPr>
              <a:defRPr/>
            </a:lvl1pPr>
          </a:lstStyle>
          <a:p>
            <a:pPr>
              <a:defRPr/>
            </a:pPr>
            <a:fld id="{12A3F8B8-A0C8-4F1C-A5B7-A266684EA3FA}" type="slidenum">
              <a:rPr lang="zh-TW" altLang="en-US"/>
              <a:pPr>
                <a:defRPr/>
              </a:pPr>
              <a:t>‹#›</a:t>
            </a:fld>
            <a:endParaRPr lang="zh-TW" altLang="en-US"/>
          </a:p>
        </p:txBody>
      </p:sp>
    </p:spTree>
    <p:extLst>
      <p:ext uri="{BB962C8B-B14F-4D97-AF65-F5344CB8AC3E}">
        <p14:creationId xmlns:p14="http://schemas.microsoft.com/office/powerpoint/2010/main" val="3221742191"/>
      </p:ext>
    </p:extLst>
  </p:cSld>
  <p:clrMapOvr>
    <a:masterClrMapping/>
  </p:clrMapOvr>
  <p:transition>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vertTx">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日期版面配置區 3"/>
          <p:cNvSpPr>
            <a:spLocks noGrp="1"/>
          </p:cNvSpPr>
          <p:nvPr>
            <p:ph type="dt" sz="half" idx="10"/>
          </p:nvPr>
        </p:nvSpPr>
        <p:spPr/>
        <p:txBody>
          <a:bodyPr/>
          <a:lstStyle>
            <a:lvl1pPr>
              <a:defRPr/>
            </a:lvl1pPr>
          </a:lstStyle>
          <a:p>
            <a:pPr>
              <a:defRPr/>
            </a:pPr>
            <a:fld id="{7F724231-91BB-4F7E-BA1B-6F750ECFD9EA}" type="datetimeFigureOut">
              <a:rPr lang="zh-TW" altLang="en-US"/>
              <a:pPr>
                <a:defRPr/>
              </a:pPr>
              <a:t>2019/10/23</a:t>
            </a:fld>
            <a:endParaRPr lang="zh-TW" altLang="en-US"/>
          </a:p>
        </p:txBody>
      </p:sp>
      <p:sp>
        <p:nvSpPr>
          <p:cNvPr id="5" name="頁尾版面配置區 4"/>
          <p:cNvSpPr>
            <a:spLocks noGrp="1"/>
          </p:cNvSpPr>
          <p:nvPr>
            <p:ph type="ftr" sz="quarter" idx="11"/>
          </p:nvPr>
        </p:nvSpPr>
        <p:spPr/>
        <p:txBody>
          <a:bodyPr/>
          <a:lstStyle>
            <a:lvl1pPr>
              <a:defRPr/>
            </a:lvl1pPr>
          </a:lstStyle>
          <a:p>
            <a:pPr>
              <a:defRPr/>
            </a:pPr>
            <a:endParaRPr lang="zh-TW" altLang="en-US"/>
          </a:p>
        </p:txBody>
      </p:sp>
      <p:sp>
        <p:nvSpPr>
          <p:cNvPr id="6" name="投影片編號版面配置區 5"/>
          <p:cNvSpPr>
            <a:spLocks noGrp="1"/>
          </p:cNvSpPr>
          <p:nvPr>
            <p:ph type="sldNum" sz="quarter" idx="12"/>
          </p:nvPr>
        </p:nvSpPr>
        <p:spPr/>
        <p:txBody>
          <a:bodyPr/>
          <a:lstStyle>
            <a:lvl1pPr>
              <a:defRPr/>
            </a:lvl1pPr>
          </a:lstStyle>
          <a:p>
            <a:pPr>
              <a:defRPr/>
            </a:pPr>
            <a:fld id="{E61B753B-DFFE-489B-837A-543D5E71D82A}" type="slidenum">
              <a:rPr lang="zh-TW" altLang="en-US"/>
              <a:pPr>
                <a:defRPr/>
              </a:pPr>
              <a:t>‹#›</a:t>
            </a:fld>
            <a:endParaRPr lang="zh-TW" altLang="en-US"/>
          </a:p>
        </p:txBody>
      </p:sp>
    </p:spTree>
    <p:extLst>
      <p:ext uri="{BB962C8B-B14F-4D97-AF65-F5344CB8AC3E}">
        <p14:creationId xmlns:p14="http://schemas.microsoft.com/office/powerpoint/2010/main" val="2590856302"/>
      </p:ext>
    </p:extLst>
  </p:cSld>
  <p:clrMapOvr>
    <a:masterClrMapping/>
  </p:clrMapOvr>
  <p:transition spd="med">
    <p:zoom/>
    <p:sndAc>
      <p:stSnd>
        <p:snd r:embed="rId1" name="CAMERA.WAV"/>
      </p:stSnd>
    </p:sndAc>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空白">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lvl1pPr>
              <a:defRPr/>
            </a:lvl1pPr>
          </a:lstStyle>
          <a:p>
            <a:pPr>
              <a:defRPr/>
            </a:pPr>
            <a:fld id="{6BAE4ECE-0543-4272-A4A0-1E9D678BDA3D}" type="datetimeFigureOut">
              <a:rPr lang="zh-TW" altLang="en-US"/>
              <a:pPr>
                <a:defRPr/>
              </a:pPr>
              <a:t>2019/10/23</a:t>
            </a:fld>
            <a:endParaRPr lang="zh-TW" altLang="en-US"/>
          </a:p>
        </p:txBody>
      </p:sp>
      <p:sp>
        <p:nvSpPr>
          <p:cNvPr id="3" name="頁尾版面配置區 2"/>
          <p:cNvSpPr>
            <a:spLocks noGrp="1"/>
          </p:cNvSpPr>
          <p:nvPr>
            <p:ph type="ftr" sz="quarter" idx="11"/>
          </p:nvPr>
        </p:nvSpPr>
        <p:spPr/>
        <p:txBody>
          <a:bodyPr/>
          <a:lstStyle>
            <a:lvl1pPr>
              <a:defRPr/>
            </a:lvl1pPr>
          </a:lstStyle>
          <a:p>
            <a:pPr>
              <a:defRPr/>
            </a:pPr>
            <a:endParaRPr lang="zh-TW" altLang="en-US"/>
          </a:p>
        </p:txBody>
      </p:sp>
      <p:sp>
        <p:nvSpPr>
          <p:cNvPr id="4" name="投影片編號版面配置區 3"/>
          <p:cNvSpPr>
            <a:spLocks noGrp="1"/>
          </p:cNvSpPr>
          <p:nvPr>
            <p:ph type="sldNum" sz="quarter" idx="12"/>
          </p:nvPr>
        </p:nvSpPr>
        <p:spPr/>
        <p:txBody>
          <a:bodyPr/>
          <a:lstStyle>
            <a:lvl1pPr>
              <a:defRPr/>
            </a:lvl1pPr>
          </a:lstStyle>
          <a:p>
            <a:pPr>
              <a:defRPr/>
            </a:pPr>
            <a:fld id="{AB67753C-7802-4BAE-88EE-22EDDBFF1373}" type="slidenum">
              <a:rPr lang="zh-TW" altLang="en-US"/>
              <a:pPr>
                <a:defRPr/>
              </a:pPr>
              <a:t>‹#›</a:t>
            </a:fld>
            <a:endParaRPr lang="zh-TW" altLang="en-US"/>
          </a:p>
        </p:txBody>
      </p:sp>
    </p:spTree>
    <p:extLst>
      <p:ext uri="{BB962C8B-B14F-4D97-AF65-F5344CB8AC3E}">
        <p14:creationId xmlns:p14="http://schemas.microsoft.com/office/powerpoint/2010/main" val="1833927247"/>
      </p:ext>
    </p:extLst>
  </p:cSld>
  <p:clrMapOvr>
    <a:masterClrMapping/>
  </p:clrMapOvr>
  <p:transition>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標題版面配置區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TW" altLang="en-US" smtClean="0"/>
              <a:t>按一下以編輯母片標題樣式</a:t>
            </a:r>
          </a:p>
        </p:txBody>
      </p:sp>
      <p:sp>
        <p:nvSpPr>
          <p:cNvPr id="1027" name="文字版面配置區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kumimoji="0" sz="1200">
                <a:solidFill>
                  <a:schemeClr val="tx1">
                    <a:tint val="75000"/>
                  </a:schemeClr>
                </a:solidFill>
                <a:latin typeface="+mn-lt"/>
                <a:ea typeface="+mn-ea"/>
              </a:defRPr>
            </a:lvl1pPr>
          </a:lstStyle>
          <a:p>
            <a:pPr>
              <a:defRPr/>
            </a:pPr>
            <a:fld id="{C6D64043-7366-41DC-A39C-8C8E53CBCDE2}" type="datetimeFigureOut">
              <a:rPr lang="zh-TW" altLang="en-US"/>
              <a:pPr>
                <a:defRPr/>
              </a:pPr>
              <a:t>2019/10/23</a:t>
            </a:fld>
            <a:endParaRPr lang="zh-TW" altLang="en-US"/>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kumimoji="0" sz="1200">
                <a:solidFill>
                  <a:schemeClr val="tx1">
                    <a:tint val="75000"/>
                  </a:schemeClr>
                </a:solidFill>
                <a:latin typeface="+mn-lt"/>
                <a:ea typeface="+mn-ea"/>
              </a:defRPr>
            </a:lvl1pPr>
          </a:lstStyle>
          <a:p>
            <a:pPr>
              <a:defRPr/>
            </a:pPr>
            <a:endParaRPr lang="zh-TW" altLang="en-US"/>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kumimoji="0" sz="1200">
                <a:solidFill>
                  <a:schemeClr val="tx1">
                    <a:tint val="75000"/>
                  </a:schemeClr>
                </a:solidFill>
                <a:latin typeface="+mn-lt"/>
                <a:ea typeface="+mn-ea"/>
              </a:defRPr>
            </a:lvl1pPr>
          </a:lstStyle>
          <a:p>
            <a:pPr>
              <a:defRPr/>
            </a:pPr>
            <a:fld id="{B8ED04F1-F1DE-46A4-8690-8D1E7DE5BDA2}" type="slidenum">
              <a:rPr lang="zh-TW" altLang="en-US"/>
              <a:pPr>
                <a:defRPr/>
              </a:pPr>
              <a:t>‹#›</a:t>
            </a:fld>
            <a:endParaRPr lang="zh-TW" altLang="en-US"/>
          </a:p>
        </p:txBody>
      </p:sp>
    </p:spTree>
  </p:cSld>
  <p:clrMap bg1="lt1" tx1="dk1" bg2="lt2" tx2="dk2" accent1="accent1" accent2="accent2" accent3="accent3" accent4="accent4" accent5="accent5" accent6="accent6" hlink="hlink" folHlink="folHlink"/>
  <p:sldLayoutIdLst>
    <p:sldLayoutId id="2147484210" r:id="rId1"/>
    <p:sldLayoutId id="2147484211" r:id="rId2"/>
    <p:sldLayoutId id="2147484212" r:id="rId3"/>
    <p:sldLayoutId id="2147484213" r:id="rId4"/>
    <p:sldLayoutId id="2147484214" r:id="rId5"/>
    <p:sldLayoutId id="2147484215" r:id="rId6"/>
    <p:sldLayoutId id="2147484216" r:id="rId7"/>
  </p:sldLayoutIdLst>
  <p:timing>
    <p:tnLst>
      <p:par>
        <p:cTn id="1" dur="indefinite" restart="never" nodeType="tmRoot"/>
      </p:par>
    </p:tnLst>
  </p:timing>
  <p:txStyles>
    <p:titleStyle>
      <a:lvl1pPr algn="l" rtl="0" eaLnBrk="0" fontAlgn="base" hangingPunct="0">
        <a:spcBef>
          <a:spcPct val="0"/>
        </a:spcBef>
        <a:spcAft>
          <a:spcPct val="0"/>
        </a:spcAft>
        <a:defRPr sz="4400" b="1" kern="1200">
          <a:solidFill>
            <a:schemeClr val="tx1"/>
          </a:solidFill>
          <a:latin typeface="微軟正黑體" pitchFamily="34" charset="-120"/>
          <a:ea typeface="微軟正黑體" pitchFamily="34" charset="-120"/>
          <a:cs typeface="+mj-cs"/>
        </a:defRPr>
      </a:lvl1pPr>
      <a:lvl2pPr algn="l" rtl="0" eaLnBrk="0" fontAlgn="base" hangingPunct="0">
        <a:spcBef>
          <a:spcPct val="0"/>
        </a:spcBef>
        <a:spcAft>
          <a:spcPct val="0"/>
        </a:spcAft>
        <a:defRPr sz="4400" b="1">
          <a:solidFill>
            <a:schemeClr val="tx1"/>
          </a:solidFill>
          <a:latin typeface="微軟正黑體" pitchFamily="34" charset="-120"/>
          <a:ea typeface="微軟正黑體" pitchFamily="34" charset="-120"/>
        </a:defRPr>
      </a:lvl2pPr>
      <a:lvl3pPr algn="l" rtl="0" eaLnBrk="0" fontAlgn="base" hangingPunct="0">
        <a:spcBef>
          <a:spcPct val="0"/>
        </a:spcBef>
        <a:spcAft>
          <a:spcPct val="0"/>
        </a:spcAft>
        <a:defRPr sz="4400" b="1">
          <a:solidFill>
            <a:schemeClr val="tx1"/>
          </a:solidFill>
          <a:latin typeface="微軟正黑體" pitchFamily="34" charset="-120"/>
          <a:ea typeface="微軟正黑體" pitchFamily="34" charset="-120"/>
        </a:defRPr>
      </a:lvl3pPr>
      <a:lvl4pPr algn="l" rtl="0" eaLnBrk="0" fontAlgn="base" hangingPunct="0">
        <a:spcBef>
          <a:spcPct val="0"/>
        </a:spcBef>
        <a:spcAft>
          <a:spcPct val="0"/>
        </a:spcAft>
        <a:defRPr sz="4400" b="1">
          <a:solidFill>
            <a:schemeClr val="tx1"/>
          </a:solidFill>
          <a:latin typeface="微軟正黑體" pitchFamily="34" charset="-120"/>
          <a:ea typeface="微軟正黑體" pitchFamily="34" charset="-120"/>
        </a:defRPr>
      </a:lvl4pPr>
      <a:lvl5pPr algn="l" rtl="0" eaLnBrk="0" fontAlgn="base" hangingPunct="0">
        <a:spcBef>
          <a:spcPct val="0"/>
        </a:spcBef>
        <a:spcAft>
          <a:spcPct val="0"/>
        </a:spcAft>
        <a:defRPr sz="4400" b="1">
          <a:solidFill>
            <a:schemeClr val="tx1"/>
          </a:solidFill>
          <a:latin typeface="微軟正黑體" pitchFamily="34" charset="-120"/>
          <a:ea typeface="微軟正黑體" pitchFamily="34" charset="-120"/>
        </a:defRPr>
      </a:lvl5pPr>
      <a:lvl6pPr marL="457200" algn="ctr" rtl="0" eaLnBrk="1" fontAlgn="base" hangingPunct="1">
        <a:spcBef>
          <a:spcPct val="0"/>
        </a:spcBef>
        <a:spcAft>
          <a:spcPct val="0"/>
        </a:spcAft>
        <a:defRPr sz="4400">
          <a:solidFill>
            <a:schemeClr val="tx1"/>
          </a:solidFill>
          <a:latin typeface="Calibri" pitchFamily="34" charset="0"/>
          <a:ea typeface="新細明體" charset="-120"/>
        </a:defRPr>
      </a:lvl6pPr>
      <a:lvl7pPr marL="914400" algn="ctr" rtl="0" eaLnBrk="1" fontAlgn="base" hangingPunct="1">
        <a:spcBef>
          <a:spcPct val="0"/>
        </a:spcBef>
        <a:spcAft>
          <a:spcPct val="0"/>
        </a:spcAft>
        <a:defRPr sz="4400">
          <a:solidFill>
            <a:schemeClr val="tx1"/>
          </a:solidFill>
          <a:latin typeface="Calibri" pitchFamily="34" charset="0"/>
          <a:ea typeface="新細明體" charset="-120"/>
        </a:defRPr>
      </a:lvl7pPr>
      <a:lvl8pPr marL="1371600" algn="ctr" rtl="0" eaLnBrk="1" fontAlgn="base" hangingPunct="1">
        <a:spcBef>
          <a:spcPct val="0"/>
        </a:spcBef>
        <a:spcAft>
          <a:spcPct val="0"/>
        </a:spcAft>
        <a:defRPr sz="4400">
          <a:solidFill>
            <a:schemeClr val="tx1"/>
          </a:solidFill>
          <a:latin typeface="Calibri" pitchFamily="34" charset="0"/>
          <a:ea typeface="新細明體" charset="-120"/>
        </a:defRPr>
      </a:lvl8pPr>
      <a:lvl9pPr marL="1828800" algn="ctr" rtl="0" eaLnBrk="1" fontAlgn="base" hangingPunct="1">
        <a:spcBef>
          <a:spcPct val="0"/>
        </a:spcBef>
        <a:spcAft>
          <a:spcPct val="0"/>
        </a:spcAft>
        <a:defRPr sz="4400">
          <a:solidFill>
            <a:schemeClr val="tx1"/>
          </a:solidFill>
          <a:latin typeface="Calibri" pitchFamily="34" charset="0"/>
          <a:ea typeface="新細明體" charset="-12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微軟正黑體" pitchFamily="34" charset="-120"/>
          <a:ea typeface="微軟正黑體" pitchFamily="34" charset="-120"/>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微軟正黑體" pitchFamily="34" charset="-120"/>
          <a:ea typeface="微軟正黑體" pitchFamily="34" charset="-120"/>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微軟正黑體" pitchFamily="34" charset="-120"/>
          <a:ea typeface="微軟正黑體" pitchFamily="34" charset="-120"/>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微軟正黑體" pitchFamily="34" charset="-120"/>
          <a:ea typeface="微軟正黑體" pitchFamily="34" charset="-120"/>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微軟正黑體" pitchFamily="34" charset="-120"/>
          <a:ea typeface="微軟正黑體" pitchFamily="34" charset="-12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18.wmf"/><Relationship Id="rId4" Type="http://schemas.openxmlformats.org/officeDocument/2006/relationships/oleObject" Target="../embeddings/oleObject4.bin"/></Relationships>
</file>

<file path=ppt/slides/_rels/slide11.xml.rels><?xml version="1.0" encoding="UTF-8" standalone="yes"?>
<Relationships xmlns="http://schemas.openxmlformats.org/package/2006/relationships"><Relationship Id="rId3" Type="http://schemas.openxmlformats.org/officeDocument/2006/relationships/hyperlink" Target="https://docs.unity3d.com/ScriptReference/Vector3.html" TargetMode="External"/><Relationship Id="rId2" Type="http://schemas.openxmlformats.org/officeDocument/2006/relationships/hyperlink" Target="https://docs.unity3d.com/ScriptReference/Experimental.PlayerLoop.Update.html"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docs.unity3d.com/ScriptReference/Space.html" TargetMode="External"/><Relationship Id="rId2" Type="http://schemas.openxmlformats.org/officeDocument/2006/relationships/hyperlink" Target="https://docs.unity3d.com/ScriptReference/Vector3.html"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docs.unity3d.com/ScriptReference/Vector3-up.html" TargetMode="External"/><Relationship Id="rId2" Type="http://schemas.openxmlformats.org/officeDocument/2006/relationships/hyperlink" Target="https://docs.unity3d.com/ScriptReference/Transform.html" TargetMode="Externa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docs.unity3d.com/ScriptReference/GameObject.html" TargetMode="External"/><Relationship Id="rId2" Type="http://schemas.openxmlformats.org/officeDocument/2006/relationships/hyperlink" Target="https://docs.unity3d.com/ScriptReference/Transform.html"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28.png"/><Relationship Id="rId5" Type="http://schemas.openxmlformats.org/officeDocument/2006/relationships/oleObject" Target="../embeddings/oleObject6.bin"/><Relationship Id="rId4" Type="http://schemas.openxmlformats.org/officeDocument/2006/relationships/image" Target="../media/image27.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vmlDrawing" Target="../drawings/vmlDrawing5.vml"/><Relationship Id="rId5" Type="http://schemas.openxmlformats.org/officeDocument/2006/relationships/image" Target="../media/image29.png"/><Relationship Id="rId4" Type="http://schemas.openxmlformats.org/officeDocument/2006/relationships/oleObject" Target="../embeddings/oleObject7.bin"/></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2.xml"/><Relationship Id="rId1" Type="http://schemas.openxmlformats.org/officeDocument/2006/relationships/vmlDrawing" Target="../drawings/vmlDrawing6.vml"/><Relationship Id="rId4" Type="http://schemas.openxmlformats.org/officeDocument/2006/relationships/image" Target="../media/image30.png"/></Relationships>
</file>

<file path=ppt/slides/_rels/slide2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hyperlink" Target="http://glm.g-truc.net/"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en.wikipedia.org/wiki/STL_(file_format)" TargetMode="External"/><Relationship Id="rId2" Type="http://schemas.openxmlformats.org/officeDocument/2006/relationships/hyperlink" Target="http://www.martinreddy.net/gfx/3d/OBJ.spec"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7.xml"/><Relationship Id="rId1" Type="http://schemas.openxmlformats.org/officeDocument/2006/relationships/video" Target="https://www.youtube.com/embed/i2IT4VBqfGI" TargetMode="External"/><Relationship Id="rId4" Type="http://schemas.openxmlformats.org/officeDocument/2006/relationships/image" Target="../media/image40.jpeg"/></Relationships>
</file>

<file path=ppt/slides/_rels/slide4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51.png"/><Relationship Id="rId4" Type="http://schemas.openxmlformats.org/officeDocument/2006/relationships/image" Target="../media/image50.png"/></Relationships>
</file>

<file path=ppt/slides/_rels/slide51.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53.png"/></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video" Target="https://www.youtube.com/embed/Ta3HkV_qHTc" TargetMode="External"/><Relationship Id="rId4" Type="http://schemas.openxmlformats.org/officeDocument/2006/relationships/image" Target="../media/image54.jpeg"/></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video" Target="https://www.youtube.com/embed/HW5T_KdGl30" TargetMode="External"/><Relationship Id="rId4" Type="http://schemas.openxmlformats.org/officeDocument/2006/relationships/image" Target="../media/image55.jpeg"/></Relationships>
</file>

<file path=ppt/slides/_rels/slide54.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2.xml"/><Relationship Id="rId4" Type="http://schemas.openxmlformats.org/officeDocument/2006/relationships/image" Target="../media/image58.png"/></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video" Target="https://www.youtube.com/embed/f2ia28kSiLs" TargetMode="External"/><Relationship Id="rId4" Type="http://schemas.openxmlformats.org/officeDocument/2006/relationships/image" Target="../media/image59.jpe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5.wmf"/><Relationship Id="rId5" Type="http://schemas.openxmlformats.org/officeDocument/2006/relationships/oleObject" Target="../embeddings/oleObject1.bin"/><Relationship Id="rId4" Type="http://schemas.openxmlformats.org/officeDocument/2006/relationships/hyperlink" Target="https://docs.unity3d.com/ScriptReference/Transform.html" TargetMode="Externa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5.xml"/><Relationship Id="rId7" Type="http://schemas.openxmlformats.org/officeDocument/2006/relationships/image" Target="../media/image17.wmf"/><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3.bin"/><Relationship Id="rId5" Type="http://schemas.openxmlformats.org/officeDocument/2006/relationships/image" Target="../media/image16.wmf"/><Relationship Id="rId4" Type="http://schemas.openxmlformats.org/officeDocument/2006/relationships/oleObject" Target="../embeddings/oleObject2.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3600"/>
            <a:ext cx="7772400" cy="1512888"/>
          </a:xfrm>
        </p:spPr>
        <p:txBody>
          <a:bodyPr/>
          <a:lstStyle/>
          <a:p>
            <a:pPr eaLnBrk="1" hangingPunct="1">
              <a:defRPr/>
            </a:pPr>
            <a:r>
              <a:rPr lang="en-US" altLang="zh-TW" dirty="0"/>
              <a:t>3D Game Programming</a:t>
            </a:r>
            <a:br>
              <a:rPr lang="en-US" altLang="zh-TW" dirty="0"/>
            </a:br>
            <a:r>
              <a:rPr lang="en-US" altLang="zh-TW" dirty="0"/>
              <a:t>Geometric </a:t>
            </a:r>
            <a:r>
              <a:rPr lang="en-US" altLang="zh-TW" dirty="0" smtClean="0"/>
              <a:t>Transformations</a:t>
            </a:r>
            <a:endParaRPr lang="zh-TW" altLang="en-US" dirty="0"/>
          </a:p>
        </p:txBody>
      </p:sp>
      <p:sp>
        <p:nvSpPr>
          <p:cNvPr id="3" name="副標題 2"/>
          <p:cNvSpPr>
            <a:spLocks noGrp="1"/>
          </p:cNvSpPr>
          <p:nvPr>
            <p:ph type="subTitle" idx="1"/>
          </p:nvPr>
        </p:nvSpPr>
        <p:spPr>
          <a:xfrm>
            <a:off x="1403350" y="3933825"/>
            <a:ext cx="6400800" cy="1198563"/>
          </a:xfrm>
        </p:spPr>
        <p:txBody>
          <a:bodyPr>
            <a:normAutofit fontScale="85000" lnSpcReduction="20000"/>
          </a:bodyPr>
          <a:lstStyle/>
          <a:p>
            <a:pPr eaLnBrk="1" hangingPunct="1">
              <a:defRPr/>
            </a:pPr>
            <a:r>
              <a:rPr lang="en-US" altLang="zh-TW" dirty="0"/>
              <a:t>Ming-</a:t>
            </a:r>
            <a:r>
              <a:rPr lang="en-US" altLang="zh-TW" dirty="0" err="1"/>
              <a:t>Te</a:t>
            </a:r>
            <a:r>
              <a:rPr lang="en-US" altLang="zh-TW" dirty="0"/>
              <a:t> Chi</a:t>
            </a:r>
          </a:p>
          <a:p>
            <a:pPr eaLnBrk="1" hangingPunct="1">
              <a:defRPr/>
            </a:pPr>
            <a:r>
              <a:rPr lang="en-US" altLang="zh-TW" dirty="0"/>
              <a:t>Department of Computer Science,</a:t>
            </a:r>
          </a:p>
          <a:p>
            <a:pPr eaLnBrk="1" hangingPunct="1">
              <a:defRPr/>
            </a:pPr>
            <a:r>
              <a:rPr lang="en-US" altLang="zh-TW" dirty="0"/>
              <a:t>National Chengchi University</a:t>
            </a:r>
          </a:p>
          <a:p>
            <a:pPr eaLnBrk="1" hangingPunct="1">
              <a:defRPr/>
            </a:pPr>
            <a:endParaRPr lang="zh-TW" altLang="en-US" dirty="0"/>
          </a:p>
        </p:txBody>
      </p:sp>
    </p:spTree>
  </p:cSld>
  <p:clrMapOvr>
    <a:masterClrMapping/>
  </p:clrMapOvr>
  <p:transition>
    <p:fade thruBlk="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6562725" cy="1143000"/>
          </a:xfrm>
        </p:spPr>
        <p:txBody>
          <a:bodyPr/>
          <a:lstStyle/>
          <a:p>
            <a:pPr eaLnBrk="1" hangingPunct="1">
              <a:defRPr/>
            </a:pPr>
            <a:r>
              <a:rPr lang="en-US" altLang="zh-TW" sz="4000" dirty="0" smtClean="0"/>
              <a:t>Transform in Unity</a:t>
            </a:r>
            <a:endParaRPr lang="zh-TW" altLang="en-US" sz="4000" dirty="0"/>
          </a:p>
        </p:txBody>
      </p:sp>
      <p:sp>
        <p:nvSpPr>
          <p:cNvPr id="17411" name="內容版面配置區 2"/>
          <p:cNvSpPr>
            <a:spLocks noGrp="1"/>
          </p:cNvSpPr>
          <p:nvPr>
            <p:ph idx="1"/>
          </p:nvPr>
        </p:nvSpPr>
        <p:spPr/>
        <p:txBody>
          <a:bodyPr/>
          <a:lstStyle/>
          <a:p>
            <a:pPr eaLnBrk="1" hangingPunct="1"/>
            <a:r>
              <a:rPr lang="en-US" altLang="zh-TW" dirty="0"/>
              <a:t>Translate(Vector3 translation);</a:t>
            </a:r>
            <a:endParaRPr lang="en-US" altLang="zh-TW" dirty="0" smtClean="0"/>
          </a:p>
          <a:p>
            <a:pPr eaLnBrk="1" hangingPunct="1"/>
            <a:endParaRPr lang="en-US" altLang="zh-TW" dirty="0" smtClean="0"/>
          </a:p>
          <a:p>
            <a:pPr eaLnBrk="1" hangingPunct="1"/>
            <a:r>
              <a:rPr lang="en-US" altLang="zh-TW" dirty="0" smtClean="0"/>
              <a:t>Rotate(</a:t>
            </a:r>
            <a:r>
              <a:rPr lang="en-US" altLang="zh-TW" dirty="0" smtClean="0">
                <a:solidFill>
                  <a:srgbClr val="FF0000"/>
                </a:solidFill>
              </a:rPr>
              <a:t>…</a:t>
            </a:r>
            <a:r>
              <a:rPr lang="en-US" altLang="zh-TW" dirty="0" smtClean="0"/>
              <a:t>);</a:t>
            </a:r>
          </a:p>
          <a:p>
            <a:pPr eaLnBrk="1" hangingPunct="1"/>
            <a:endParaRPr lang="en-US" altLang="zh-TW" dirty="0" smtClean="0"/>
          </a:p>
        </p:txBody>
      </p:sp>
      <p:graphicFrame>
        <p:nvGraphicFramePr>
          <p:cNvPr id="17414" name="物件 4"/>
          <p:cNvGraphicFramePr>
            <a:graphicFrameLocks noChangeAspect="1"/>
          </p:cNvGraphicFramePr>
          <p:nvPr>
            <p:extLst>
              <p:ext uri="{D42A27DB-BD31-4B8C-83A1-F6EECF244321}">
                <p14:modId xmlns:p14="http://schemas.microsoft.com/office/powerpoint/2010/main" val="3769601233"/>
              </p:ext>
            </p:extLst>
          </p:nvPr>
        </p:nvGraphicFramePr>
        <p:xfrm>
          <a:off x="7161212" y="1268760"/>
          <a:ext cx="1525588" cy="1485900"/>
        </p:xfrm>
        <a:graphic>
          <a:graphicData uri="http://schemas.openxmlformats.org/presentationml/2006/ole">
            <mc:AlternateContent xmlns:mc="http://schemas.openxmlformats.org/markup-compatibility/2006">
              <mc:Choice xmlns:v="urn:schemas-microsoft-com:vml" Requires="v">
                <p:oleObj spid="_x0000_s17475" name="方程式" r:id="rId4" imgW="939800" imgH="914400" progId="Equation.3">
                  <p:embed/>
                </p:oleObj>
              </mc:Choice>
              <mc:Fallback>
                <p:oleObj name="方程式" r:id="rId4" imgW="939800" imgH="914400" progId="Equation.3">
                  <p:embed/>
                  <p:pic>
                    <p:nvPicPr>
                      <p:cNvPr id="0" name="物件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61212" y="1268760"/>
                        <a:ext cx="1525588" cy="148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ransition>
    <p:fade thruBlk="1"/>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Scale</a:t>
            </a:r>
            <a:endParaRPr lang="zh-TW" altLang="en-US" dirty="0"/>
          </a:p>
        </p:txBody>
      </p:sp>
      <p:sp>
        <p:nvSpPr>
          <p:cNvPr id="3" name="內容版面配置區 2"/>
          <p:cNvSpPr>
            <a:spLocks noGrp="1"/>
          </p:cNvSpPr>
          <p:nvPr>
            <p:ph idx="1"/>
          </p:nvPr>
        </p:nvSpPr>
        <p:spPr/>
        <p:txBody>
          <a:bodyPr/>
          <a:lstStyle/>
          <a:p>
            <a:pPr eaLnBrk="1" hangingPunct="1"/>
            <a:r>
              <a:rPr lang="en-US" altLang="zh-TW" dirty="0"/>
              <a:t>public Vector3 </a:t>
            </a:r>
            <a:r>
              <a:rPr lang="en-US" altLang="zh-TW" dirty="0" err="1">
                <a:solidFill>
                  <a:srgbClr val="FF0000"/>
                </a:solidFill>
              </a:rPr>
              <a:t>localScale</a:t>
            </a:r>
            <a:r>
              <a:rPr lang="en-US" altLang="zh-TW" dirty="0"/>
              <a:t>;</a:t>
            </a:r>
          </a:p>
          <a:p>
            <a:pPr lvl="1" eaLnBrk="1" hangingPunct="1"/>
            <a:r>
              <a:rPr lang="en-US" altLang="zh-TW" dirty="0"/>
              <a:t>The scale of the transform relative to the </a:t>
            </a:r>
            <a:r>
              <a:rPr lang="en-US" altLang="zh-TW" dirty="0" err="1"/>
              <a:t>GameObjects</a:t>
            </a:r>
            <a:r>
              <a:rPr lang="en-US" altLang="zh-TW" dirty="0"/>
              <a:t> parent.</a:t>
            </a:r>
          </a:p>
          <a:p>
            <a:pPr marL="0" indent="0">
              <a:buNone/>
            </a:pPr>
            <a:endParaRPr lang="zh-TW" altLang="en-US" dirty="0"/>
          </a:p>
        </p:txBody>
      </p:sp>
      <p:sp>
        <p:nvSpPr>
          <p:cNvPr id="4" name="Rectangle 1"/>
          <p:cNvSpPr>
            <a:spLocks noChangeArrowheads="1"/>
          </p:cNvSpPr>
          <p:nvPr/>
        </p:nvSpPr>
        <p:spPr bwMode="auto">
          <a:xfrm>
            <a:off x="827584" y="3645024"/>
            <a:ext cx="6331862" cy="2083217"/>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14283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zh-TW" b="0" i="0" u="none" strike="noStrike" cap="none" normalizeH="0" baseline="0" dirty="0" smtClean="0">
                <a:ln>
                  <a:noFill/>
                </a:ln>
                <a:solidFill>
                  <a:srgbClr val="455463"/>
                </a:solidFill>
                <a:effectLst/>
                <a:latin typeface="Consolas" panose="020B0609020204030204" pitchFamily="49" charset="0"/>
              </a:rPr>
              <a:t>public float x = 0.1f; </a:t>
            </a:r>
            <a:endParaRPr kumimoji="0" lang="en-US" altLang="zh-TW" b="0" i="0" u="none" strike="noStrike" cap="none" normalizeH="0" baseline="0" dirty="0" smtClean="0">
              <a:ln>
                <a:noFill/>
              </a:ln>
              <a:solidFill>
                <a:srgbClr val="455463"/>
              </a:solidFill>
              <a:effectLst/>
              <a:latin typeface="Consolas" panose="020B0609020204030204" pitchFamily="49"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zh-TW" b="0" i="0" u="none" strike="noStrike" cap="none" normalizeH="0" baseline="0" dirty="0" smtClean="0">
                <a:ln>
                  <a:noFill/>
                </a:ln>
                <a:solidFill>
                  <a:srgbClr val="455463"/>
                </a:solidFill>
                <a:effectLst/>
                <a:latin typeface="Consolas" panose="020B0609020204030204" pitchFamily="49" charset="0"/>
              </a:rPr>
              <a:t>public float y = 0.1f; </a:t>
            </a:r>
            <a:endParaRPr kumimoji="0" lang="en-US" altLang="zh-TW" b="0" i="0" u="none" strike="noStrike" cap="none" normalizeH="0" baseline="0" dirty="0" smtClean="0">
              <a:ln>
                <a:noFill/>
              </a:ln>
              <a:solidFill>
                <a:srgbClr val="455463"/>
              </a:solidFill>
              <a:effectLst/>
              <a:latin typeface="Consolas" panose="020B0609020204030204" pitchFamily="49"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zh-TW" b="0" i="0" u="none" strike="noStrike" cap="none" normalizeH="0" baseline="0" dirty="0" smtClean="0">
                <a:ln>
                  <a:noFill/>
                </a:ln>
                <a:solidFill>
                  <a:srgbClr val="455463"/>
                </a:solidFill>
                <a:effectLst/>
                <a:latin typeface="Consolas" panose="020B0609020204030204" pitchFamily="49" charset="0"/>
              </a:rPr>
              <a:t>public float z = 0.1f; </a:t>
            </a:r>
            <a:endParaRPr kumimoji="0" lang="en-US" altLang="zh-TW" b="0" i="0" u="none" strike="noStrike" cap="none" normalizeH="0" baseline="0" dirty="0" smtClean="0">
              <a:ln>
                <a:noFill/>
              </a:ln>
              <a:solidFill>
                <a:srgbClr val="455463"/>
              </a:solidFill>
              <a:effectLst/>
              <a:latin typeface="Consolas" panose="020B0609020204030204" pitchFamily="49"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zh-TW" b="0" i="0" u="none" strike="noStrike" cap="none" normalizeH="0" baseline="0" dirty="0" smtClean="0">
                <a:ln>
                  <a:noFill/>
                </a:ln>
                <a:solidFill>
                  <a:srgbClr val="455463"/>
                </a:solidFill>
                <a:effectLst/>
                <a:latin typeface="Consolas" panose="020B0609020204030204" pitchFamily="49" charset="0"/>
              </a:rPr>
              <a:t>void </a:t>
            </a:r>
            <a:r>
              <a:rPr kumimoji="0" lang="zh-TW" altLang="zh-TW" b="0" i="0" u="sng" strike="noStrike" cap="none" normalizeH="0" baseline="0" dirty="0" smtClean="0">
                <a:ln>
                  <a:noFill/>
                </a:ln>
                <a:solidFill>
                  <a:srgbClr val="B83C82"/>
                </a:solidFill>
                <a:effectLst/>
                <a:latin typeface="Consolas" panose="020B0609020204030204" pitchFamily="49" charset="0"/>
                <a:hlinkClick r:id="rId2"/>
              </a:rPr>
              <a:t>Update</a:t>
            </a:r>
            <a:r>
              <a:rPr kumimoji="0" lang="zh-TW" altLang="zh-TW" b="0" i="0" u="none" strike="noStrike" cap="none" normalizeH="0" baseline="0" dirty="0" smtClean="0">
                <a:ln>
                  <a:noFill/>
                </a:ln>
                <a:solidFill>
                  <a:srgbClr val="455463"/>
                </a:solidFill>
                <a:effectLst/>
                <a:latin typeface="Consolas" panose="020B0609020204030204" pitchFamily="49" charset="0"/>
              </a:rPr>
              <a:t>() { </a:t>
            </a:r>
            <a:endParaRPr kumimoji="0" lang="en-US" altLang="zh-TW" b="0" i="0" u="none" strike="noStrike" cap="none" normalizeH="0" baseline="0" dirty="0" smtClean="0">
              <a:ln>
                <a:noFill/>
              </a:ln>
              <a:solidFill>
                <a:srgbClr val="455463"/>
              </a:solidFill>
              <a:effectLst/>
              <a:latin typeface="Consolas" panose="020B0609020204030204" pitchFamily="49"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TW" b="0" i="0" u="none" strike="noStrike" cap="none" normalizeH="0" baseline="0" dirty="0" smtClean="0">
                <a:ln>
                  <a:noFill/>
                </a:ln>
                <a:solidFill>
                  <a:srgbClr val="455463"/>
                </a:solidFill>
                <a:effectLst/>
                <a:latin typeface="Consolas" panose="020B0609020204030204" pitchFamily="49" charset="0"/>
              </a:rPr>
              <a:t>    </a:t>
            </a:r>
            <a:r>
              <a:rPr kumimoji="0" lang="zh-TW" altLang="zh-TW" b="0" i="0" u="none" strike="noStrike" cap="none" normalizeH="0" baseline="0" dirty="0" smtClean="0">
                <a:ln>
                  <a:noFill/>
                </a:ln>
                <a:solidFill>
                  <a:srgbClr val="455463"/>
                </a:solidFill>
                <a:effectLst/>
                <a:latin typeface="Consolas" panose="020B0609020204030204" pitchFamily="49" charset="0"/>
              </a:rPr>
              <a:t>// Widen the object by x, y, and z values </a:t>
            </a:r>
            <a:endParaRPr kumimoji="0" lang="en-US" altLang="zh-TW" b="0" i="0" u="none" strike="noStrike" cap="none" normalizeH="0" baseline="0" dirty="0" smtClean="0">
              <a:ln>
                <a:noFill/>
              </a:ln>
              <a:solidFill>
                <a:srgbClr val="455463"/>
              </a:solidFill>
              <a:effectLst/>
              <a:latin typeface="Consolas" panose="020B0609020204030204" pitchFamily="49"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TW" b="0" i="0" u="none" strike="noStrike" cap="none" normalizeH="0" baseline="0" dirty="0" smtClean="0">
                <a:ln>
                  <a:noFill/>
                </a:ln>
                <a:solidFill>
                  <a:srgbClr val="455463"/>
                </a:solidFill>
                <a:effectLst/>
                <a:latin typeface="Consolas" panose="020B0609020204030204" pitchFamily="49" charset="0"/>
              </a:rPr>
              <a:t>    </a:t>
            </a:r>
            <a:r>
              <a:rPr kumimoji="0" lang="zh-TW" altLang="zh-TW" b="0" i="0" u="none" strike="noStrike" cap="none" normalizeH="0" baseline="0" dirty="0" smtClean="0">
                <a:ln>
                  <a:noFill/>
                </a:ln>
                <a:solidFill>
                  <a:srgbClr val="455463"/>
                </a:solidFill>
                <a:effectLst/>
                <a:latin typeface="Consolas" panose="020B0609020204030204" pitchFamily="49" charset="0"/>
              </a:rPr>
              <a:t>transform.localScale += new </a:t>
            </a:r>
            <a:r>
              <a:rPr kumimoji="0" lang="zh-TW" altLang="zh-TW" b="0" i="0" u="sng" strike="noStrike" cap="none" normalizeH="0" baseline="0" dirty="0" smtClean="0">
                <a:ln>
                  <a:noFill/>
                </a:ln>
                <a:solidFill>
                  <a:srgbClr val="B83C82"/>
                </a:solidFill>
                <a:effectLst/>
                <a:latin typeface="Consolas" panose="020B0609020204030204" pitchFamily="49" charset="0"/>
                <a:hlinkClick r:id="rId3"/>
              </a:rPr>
              <a:t>Vector3</a:t>
            </a:r>
            <a:r>
              <a:rPr kumimoji="0" lang="zh-TW" altLang="zh-TW" b="0" i="0" u="none" strike="noStrike" cap="none" normalizeH="0" baseline="0" dirty="0" smtClean="0">
                <a:ln>
                  <a:noFill/>
                </a:ln>
                <a:solidFill>
                  <a:srgbClr val="455463"/>
                </a:solidFill>
                <a:effectLst/>
                <a:latin typeface="Consolas" panose="020B0609020204030204" pitchFamily="49" charset="0"/>
              </a:rPr>
              <a:t>(x, y, z); </a:t>
            </a:r>
            <a:endParaRPr kumimoji="0" lang="en-US" altLang="zh-TW" b="0" i="0" u="none" strike="noStrike" cap="none" normalizeH="0" baseline="0" dirty="0" smtClean="0">
              <a:ln>
                <a:noFill/>
              </a:ln>
              <a:solidFill>
                <a:srgbClr val="455463"/>
              </a:solidFill>
              <a:effectLst/>
              <a:latin typeface="Consolas" panose="020B0609020204030204" pitchFamily="49"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zh-TW" b="0" i="0" u="none" strike="noStrike" cap="none" normalizeH="0" baseline="0" dirty="0" smtClean="0">
                <a:ln>
                  <a:noFill/>
                </a:ln>
                <a:solidFill>
                  <a:srgbClr val="455463"/>
                </a:solidFill>
                <a:effectLst/>
                <a:latin typeface="Consolas" panose="020B0609020204030204" pitchFamily="49" charset="0"/>
              </a:rPr>
              <a:t>}</a:t>
            </a:r>
            <a:r>
              <a:rPr kumimoji="0" lang="zh-TW" altLang="zh-TW" sz="300" b="0" i="0" u="none" strike="noStrike" cap="none" normalizeH="0" baseline="0" dirty="0" smtClean="0">
                <a:ln>
                  <a:noFill/>
                </a:ln>
                <a:solidFill>
                  <a:schemeClr val="tx1"/>
                </a:solidFill>
                <a:effectLst/>
              </a:rPr>
              <a:t> </a:t>
            </a:r>
            <a:endParaRPr kumimoji="0" lang="zh-TW" altLang="zh-TW"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434426863"/>
      </p:ext>
    </p:extLst>
  </p:cSld>
  <p:clrMapOvr>
    <a:masterClrMapping/>
  </p:clrMapOvr>
  <p:transition>
    <p:fade thruBlk="1"/>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Rotate</a:t>
            </a:r>
            <a:endParaRPr lang="zh-TW" altLang="en-US" dirty="0"/>
          </a:p>
        </p:txBody>
      </p:sp>
      <p:sp>
        <p:nvSpPr>
          <p:cNvPr id="3" name="內容版面配置區 2"/>
          <p:cNvSpPr>
            <a:spLocks noGrp="1"/>
          </p:cNvSpPr>
          <p:nvPr>
            <p:ph idx="1"/>
          </p:nvPr>
        </p:nvSpPr>
        <p:spPr/>
        <p:txBody>
          <a:bodyPr/>
          <a:lstStyle/>
          <a:p>
            <a:pPr marL="0" indent="0">
              <a:buNone/>
            </a:pPr>
            <a:r>
              <a:rPr lang="en-US" altLang="zh-TW" sz="2800" dirty="0"/>
              <a:t>public void </a:t>
            </a:r>
            <a:r>
              <a:rPr lang="en-US" altLang="zh-TW" sz="2800" b="1" dirty="0" smtClean="0"/>
              <a:t>Rotate</a:t>
            </a:r>
            <a:r>
              <a:rPr lang="en-US" altLang="zh-TW" sz="2800" dirty="0" smtClean="0"/>
              <a:t>(</a:t>
            </a:r>
            <a:r>
              <a:rPr lang="en-US" altLang="zh-TW" sz="2800" u="sng" dirty="0" smtClean="0">
                <a:hlinkClick r:id="rId2"/>
              </a:rPr>
              <a:t>Vector3</a:t>
            </a:r>
            <a:r>
              <a:rPr lang="en-US" altLang="zh-TW" sz="2800" dirty="0" smtClean="0"/>
              <a:t> </a:t>
            </a:r>
            <a:r>
              <a:rPr lang="en-US" altLang="zh-TW" sz="2800" b="1" dirty="0" err="1" smtClean="0"/>
              <a:t>eulerAngles</a:t>
            </a:r>
            <a:r>
              <a:rPr lang="en-US" altLang="zh-TW" sz="2800" dirty="0" smtClean="0"/>
              <a:t>, </a:t>
            </a:r>
            <a:r>
              <a:rPr lang="en-US" altLang="zh-TW" sz="2800" u="sng" dirty="0" smtClean="0">
                <a:hlinkClick r:id="rId3"/>
              </a:rPr>
              <a:t>Space</a:t>
            </a:r>
            <a:r>
              <a:rPr lang="en-US" altLang="zh-TW" sz="2800" dirty="0" smtClean="0"/>
              <a:t> </a:t>
            </a:r>
            <a:r>
              <a:rPr lang="en-US" altLang="zh-TW" sz="2800" b="1" dirty="0" err="1" smtClean="0"/>
              <a:t>relativeTo</a:t>
            </a:r>
            <a:r>
              <a:rPr lang="en-US" altLang="zh-TW" sz="2800" dirty="0" smtClean="0"/>
              <a:t> = </a:t>
            </a:r>
            <a:r>
              <a:rPr lang="en-US" altLang="zh-TW" sz="2800" dirty="0" err="1" smtClean="0"/>
              <a:t>Space.Self</a:t>
            </a:r>
            <a:r>
              <a:rPr lang="en-US" altLang="zh-TW" sz="2800" dirty="0" smtClean="0"/>
              <a:t>);</a:t>
            </a:r>
          </a:p>
          <a:p>
            <a:pPr marL="0" indent="0">
              <a:buNone/>
            </a:pPr>
            <a:endParaRPr lang="en-US" altLang="zh-TW" sz="2800" dirty="0"/>
          </a:p>
          <a:p>
            <a:pPr marL="0" indent="0">
              <a:buNone/>
            </a:pPr>
            <a:r>
              <a:rPr lang="en-US" altLang="zh-TW" sz="2800" dirty="0"/>
              <a:t>public void </a:t>
            </a:r>
            <a:r>
              <a:rPr lang="en-US" altLang="zh-TW" sz="2800" b="1" dirty="0"/>
              <a:t>Rotate</a:t>
            </a:r>
            <a:r>
              <a:rPr lang="en-US" altLang="zh-TW" sz="2800" dirty="0"/>
              <a:t>(</a:t>
            </a:r>
            <a:r>
              <a:rPr lang="en-US" altLang="zh-TW" sz="2800" u="sng" dirty="0">
                <a:hlinkClick r:id="rId2"/>
              </a:rPr>
              <a:t>Vector3</a:t>
            </a:r>
            <a:r>
              <a:rPr lang="en-US" altLang="zh-TW" sz="2800" dirty="0"/>
              <a:t> </a:t>
            </a:r>
            <a:r>
              <a:rPr lang="en-US" altLang="zh-TW" sz="2800" b="1" dirty="0"/>
              <a:t>axis</a:t>
            </a:r>
            <a:r>
              <a:rPr lang="en-US" altLang="zh-TW" sz="2800" dirty="0"/>
              <a:t>, </a:t>
            </a:r>
            <a:r>
              <a:rPr lang="en-US" altLang="zh-TW" sz="2800" dirty="0">
                <a:solidFill>
                  <a:srgbClr val="FF0000"/>
                </a:solidFill>
              </a:rPr>
              <a:t>float </a:t>
            </a:r>
            <a:r>
              <a:rPr lang="en-US" altLang="zh-TW" sz="2800" b="1" dirty="0">
                <a:solidFill>
                  <a:srgbClr val="FF0000"/>
                </a:solidFill>
              </a:rPr>
              <a:t>angle</a:t>
            </a:r>
            <a:r>
              <a:rPr lang="en-US" altLang="zh-TW" sz="2800" dirty="0"/>
              <a:t>, </a:t>
            </a:r>
            <a:r>
              <a:rPr lang="en-US" altLang="zh-TW" sz="2800" u="sng" dirty="0">
                <a:hlinkClick r:id="rId3"/>
              </a:rPr>
              <a:t>Space</a:t>
            </a:r>
            <a:r>
              <a:rPr lang="en-US" altLang="zh-TW" sz="2800" dirty="0"/>
              <a:t> </a:t>
            </a:r>
            <a:r>
              <a:rPr lang="en-US" altLang="zh-TW" sz="2800" b="1" dirty="0" err="1"/>
              <a:t>relativeTo</a:t>
            </a:r>
            <a:r>
              <a:rPr lang="en-US" altLang="zh-TW" sz="2800" dirty="0"/>
              <a:t> = </a:t>
            </a:r>
            <a:r>
              <a:rPr lang="en-US" altLang="zh-TW" sz="2800" dirty="0" err="1"/>
              <a:t>Space.Self</a:t>
            </a:r>
            <a:r>
              <a:rPr lang="en-US" altLang="zh-TW" sz="2800" dirty="0" smtClean="0"/>
              <a:t>);</a:t>
            </a:r>
          </a:p>
          <a:p>
            <a:pPr marL="0" indent="0">
              <a:buNone/>
            </a:pPr>
            <a:endParaRPr lang="en-US" altLang="zh-TW" sz="2800" dirty="0"/>
          </a:p>
          <a:p>
            <a:pPr marL="0" indent="0">
              <a:buNone/>
            </a:pPr>
            <a:r>
              <a:rPr lang="en-US" altLang="zh-TW" sz="2800" dirty="0"/>
              <a:t>public void </a:t>
            </a:r>
            <a:r>
              <a:rPr lang="en-US" altLang="zh-TW" sz="2800" b="1" dirty="0" err="1"/>
              <a:t>RotateAround</a:t>
            </a:r>
            <a:r>
              <a:rPr lang="en-US" altLang="zh-TW" sz="2800" dirty="0"/>
              <a:t>(</a:t>
            </a:r>
            <a:r>
              <a:rPr lang="en-US" altLang="zh-TW" sz="2800" u="sng" dirty="0">
                <a:hlinkClick r:id="rId2"/>
              </a:rPr>
              <a:t>Vector3</a:t>
            </a:r>
            <a:r>
              <a:rPr lang="en-US" altLang="zh-TW" sz="2800" dirty="0"/>
              <a:t> </a:t>
            </a:r>
            <a:r>
              <a:rPr lang="en-US" altLang="zh-TW" sz="2800" b="1" dirty="0"/>
              <a:t>point</a:t>
            </a:r>
            <a:r>
              <a:rPr lang="en-US" altLang="zh-TW" sz="2800" dirty="0"/>
              <a:t>, </a:t>
            </a:r>
            <a:r>
              <a:rPr lang="en-US" altLang="zh-TW" sz="2800" u="sng" dirty="0">
                <a:hlinkClick r:id="rId2"/>
              </a:rPr>
              <a:t>Vector3</a:t>
            </a:r>
            <a:r>
              <a:rPr lang="en-US" altLang="zh-TW" sz="2800" dirty="0"/>
              <a:t> </a:t>
            </a:r>
            <a:r>
              <a:rPr lang="en-US" altLang="zh-TW" sz="2800" b="1" dirty="0"/>
              <a:t>axis</a:t>
            </a:r>
            <a:r>
              <a:rPr lang="en-US" altLang="zh-TW" sz="2800" dirty="0"/>
              <a:t>, </a:t>
            </a:r>
            <a:r>
              <a:rPr lang="en-US" altLang="zh-TW" sz="2800" dirty="0">
                <a:solidFill>
                  <a:srgbClr val="FF0000"/>
                </a:solidFill>
              </a:rPr>
              <a:t>float </a:t>
            </a:r>
            <a:r>
              <a:rPr lang="en-US" altLang="zh-TW" sz="2800" b="1" dirty="0">
                <a:solidFill>
                  <a:srgbClr val="FF0000"/>
                </a:solidFill>
              </a:rPr>
              <a:t>angle</a:t>
            </a:r>
            <a:r>
              <a:rPr lang="en-US" altLang="zh-TW" sz="2800" dirty="0"/>
              <a:t>);</a:t>
            </a:r>
            <a:endParaRPr lang="zh-TW" altLang="en-US" sz="2400" dirty="0"/>
          </a:p>
        </p:txBody>
      </p:sp>
    </p:spTree>
    <p:extLst>
      <p:ext uri="{BB962C8B-B14F-4D97-AF65-F5344CB8AC3E}">
        <p14:creationId xmlns:p14="http://schemas.microsoft.com/office/powerpoint/2010/main" val="774878612"/>
      </p:ext>
    </p:extLst>
  </p:cSld>
  <p:clrMapOvr>
    <a:masterClrMapping/>
  </p:clrMapOvr>
  <p:transition>
    <p:fade thruBlk="1"/>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Parent/Child </a:t>
            </a:r>
            <a:endParaRPr lang="zh-TW" altLang="en-US" dirty="0"/>
          </a:p>
        </p:txBody>
      </p:sp>
      <p:sp>
        <p:nvSpPr>
          <p:cNvPr id="5" name="Rectangle 1"/>
          <p:cNvSpPr>
            <a:spLocks noGrp="1" noChangeArrowheads="1"/>
          </p:cNvSpPr>
          <p:nvPr>
            <p:ph idx="1"/>
          </p:nvPr>
        </p:nvSpPr>
        <p:spPr bwMode="auto">
          <a:xfrm>
            <a:off x="457200" y="1749187"/>
            <a:ext cx="5610510" cy="2113995"/>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14283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zh-TW" sz="1600" b="0" i="0" u="none" strike="noStrike" cap="none" normalizeH="0" baseline="0" dirty="0" smtClean="0">
                <a:ln>
                  <a:noFill/>
                </a:ln>
                <a:solidFill>
                  <a:srgbClr val="455463"/>
                </a:solidFill>
                <a:effectLst/>
                <a:latin typeface="Consolas" panose="020B0609020204030204" pitchFamily="49" charset="0"/>
              </a:rPr>
              <a:t>// Moves all transform children 10 units upwards! </a:t>
            </a:r>
            <a:endParaRPr kumimoji="0" lang="en-US" altLang="zh-TW" sz="1600" b="0" i="0" u="none" strike="noStrike" cap="none" normalizeH="0" baseline="0" dirty="0" smtClean="0">
              <a:ln>
                <a:noFill/>
              </a:ln>
              <a:solidFill>
                <a:srgbClr val="455463"/>
              </a:solidFill>
              <a:effectLst/>
              <a:latin typeface="Consolas" panose="020B0609020204030204" pitchFamily="49"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zh-TW" sz="1600" b="0" i="0" u="none" strike="noStrike" cap="none" normalizeH="0" baseline="0" dirty="0" smtClean="0">
                <a:ln>
                  <a:noFill/>
                </a:ln>
                <a:solidFill>
                  <a:srgbClr val="455463"/>
                </a:solidFill>
                <a:effectLst/>
                <a:latin typeface="Consolas" panose="020B0609020204030204" pitchFamily="49" charset="0"/>
              </a:rPr>
              <a:t>void Start() </a:t>
            </a:r>
            <a:endParaRPr kumimoji="0" lang="en-US" altLang="zh-TW" sz="1600" b="0" i="0" u="none" strike="noStrike" cap="none" normalizeH="0" baseline="0" dirty="0" smtClean="0">
              <a:ln>
                <a:noFill/>
              </a:ln>
              <a:solidFill>
                <a:srgbClr val="455463"/>
              </a:solidFill>
              <a:effectLst/>
              <a:latin typeface="Consolas" panose="020B0609020204030204" pitchFamily="49"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zh-TW" sz="1600" b="0" i="0" u="none" strike="noStrike" cap="none" normalizeH="0" baseline="0" dirty="0" smtClean="0">
                <a:ln>
                  <a:noFill/>
                </a:ln>
                <a:solidFill>
                  <a:srgbClr val="455463"/>
                </a:solidFill>
                <a:effectLst/>
                <a:latin typeface="Consolas" panose="020B0609020204030204" pitchFamily="49" charset="0"/>
              </a:rPr>
              <a:t>{ </a:t>
            </a:r>
            <a:endParaRPr kumimoji="0" lang="en-US" altLang="zh-TW" sz="1600" b="0" i="0" u="none" strike="noStrike" cap="none" normalizeH="0" baseline="0" dirty="0" smtClean="0">
              <a:ln>
                <a:noFill/>
              </a:ln>
              <a:solidFill>
                <a:srgbClr val="455463"/>
              </a:solidFill>
              <a:effectLst/>
              <a:latin typeface="Consolas" panose="020B0609020204030204" pitchFamily="49"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TW" sz="1600" b="0" i="0" u="none" strike="noStrike" cap="none" normalizeH="0" baseline="0" dirty="0" smtClean="0">
                <a:ln>
                  <a:noFill/>
                </a:ln>
                <a:solidFill>
                  <a:srgbClr val="455463"/>
                </a:solidFill>
                <a:effectLst/>
                <a:latin typeface="Consolas" panose="020B0609020204030204" pitchFamily="49" charset="0"/>
              </a:rPr>
              <a:t>    </a:t>
            </a:r>
            <a:r>
              <a:rPr kumimoji="0" lang="zh-TW" altLang="zh-TW" sz="1600" b="0" i="0" u="none" strike="noStrike" cap="none" normalizeH="0" baseline="0" dirty="0" smtClean="0">
                <a:ln>
                  <a:noFill/>
                </a:ln>
                <a:solidFill>
                  <a:srgbClr val="455463"/>
                </a:solidFill>
                <a:effectLst/>
                <a:latin typeface="Consolas" panose="020B0609020204030204" pitchFamily="49" charset="0"/>
              </a:rPr>
              <a:t>foreach (</a:t>
            </a:r>
            <a:r>
              <a:rPr kumimoji="0" lang="zh-TW" altLang="zh-TW" sz="1600" b="0" i="0" u="sng" strike="noStrike" cap="none" normalizeH="0" baseline="0" dirty="0" smtClean="0">
                <a:ln>
                  <a:noFill/>
                </a:ln>
                <a:solidFill>
                  <a:srgbClr val="B83C82"/>
                </a:solidFill>
                <a:effectLst/>
                <a:latin typeface="Consolas" panose="020B0609020204030204" pitchFamily="49" charset="0"/>
                <a:hlinkClick r:id="rId2"/>
              </a:rPr>
              <a:t>Transform</a:t>
            </a:r>
            <a:r>
              <a:rPr kumimoji="0" lang="zh-TW" altLang="zh-TW" sz="1600" b="0" i="0" u="none" strike="noStrike" cap="none" normalizeH="0" baseline="0" dirty="0" smtClean="0">
                <a:ln>
                  <a:noFill/>
                </a:ln>
                <a:solidFill>
                  <a:srgbClr val="455463"/>
                </a:solidFill>
                <a:effectLst/>
                <a:latin typeface="Consolas" panose="020B0609020204030204" pitchFamily="49" charset="0"/>
              </a:rPr>
              <a:t> child in transform) </a:t>
            </a:r>
            <a:endParaRPr kumimoji="0" lang="en-US" altLang="zh-TW" sz="1600" b="0" i="0" u="none" strike="noStrike" cap="none" normalizeH="0" baseline="0" dirty="0" smtClean="0">
              <a:ln>
                <a:noFill/>
              </a:ln>
              <a:solidFill>
                <a:srgbClr val="455463"/>
              </a:solidFill>
              <a:effectLst/>
              <a:latin typeface="Consolas" panose="020B0609020204030204" pitchFamily="49"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TW" sz="1600" b="0" i="0" u="none" strike="noStrike" cap="none" normalizeH="0" baseline="0" dirty="0" smtClean="0">
                <a:ln>
                  <a:noFill/>
                </a:ln>
                <a:solidFill>
                  <a:srgbClr val="455463"/>
                </a:solidFill>
                <a:effectLst/>
                <a:latin typeface="Consolas" panose="020B0609020204030204" pitchFamily="49" charset="0"/>
              </a:rPr>
              <a:t>    </a:t>
            </a:r>
            <a:r>
              <a:rPr kumimoji="0" lang="zh-TW" altLang="zh-TW" sz="1600" b="0" i="0" u="none" strike="noStrike" cap="none" normalizeH="0" baseline="0" dirty="0" smtClean="0">
                <a:ln>
                  <a:noFill/>
                </a:ln>
                <a:solidFill>
                  <a:srgbClr val="455463"/>
                </a:solidFill>
                <a:effectLst/>
                <a:latin typeface="Consolas" panose="020B0609020204030204" pitchFamily="49" charset="0"/>
              </a:rPr>
              <a:t>{ </a:t>
            </a:r>
            <a:endParaRPr kumimoji="0" lang="en-US" altLang="zh-TW" sz="1600" b="0" i="0" u="none" strike="noStrike" cap="none" normalizeH="0" baseline="0" dirty="0" smtClean="0">
              <a:ln>
                <a:noFill/>
              </a:ln>
              <a:solidFill>
                <a:srgbClr val="455463"/>
              </a:solidFill>
              <a:effectLst/>
              <a:latin typeface="Consolas" panose="020B0609020204030204" pitchFamily="49"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TW" sz="1600" b="0" i="0" u="none" strike="noStrike" cap="none" normalizeH="0" baseline="0" dirty="0" smtClean="0">
                <a:ln>
                  <a:noFill/>
                </a:ln>
                <a:solidFill>
                  <a:srgbClr val="455463"/>
                </a:solidFill>
                <a:effectLst/>
                <a:latin typeface="Consolas" panose="020B0609020204030204" pitchFamily="49" charset="0"/>
              </a:rPr>
              <a:t>          </a:t>
            </a:r>
            <a:r>
              <a:rPr kumimoji="0" lang="zh-TW" altLang="zh-TW" sz="1600" b="0" i="0" u="none" strike="noStrike" cap="none" normalizeH="0" baseline="0" dirty="0" smtClean="0">
                <a:ln>
                  <a:noFill/>
                </a:ln>
                <a:solidFill>
                  <a:srgbClr val="455463"/>
                </a:solidFill>
                <a:effectLst/>
                <a:latin typeface="Consolas" panose="020B0609020204030204" pitchFamily="49" charset="0"/>
              </a:rPr>
              <a:t>child.position += </a:t>
            </a:r>
            <a:r>
              <a:rPr kumimoji="0" lang="zh-TW" altLang="zh-TW" sz="1600" b="0" i="0" u="sng" strike="noStrike" cap="none" normalizeH="0" baseline="0" dirty="0" smtClean="0">
                <a:ln>
                  <a:noFill/>
                </a:ln>
                <a:solidFill>
                  <a:srgbClr val="B83C82"/>
                </a:solidFill>
                <a:effectLst/>
                <a:latin typeface="Consolas" panose="020B0609020204030204" pitchFamily="49" charset="0"/>
                <a:hlinkClick r:id="rId3"/>
              </a:rPr>
              <a:t>Vector3.up</a:t>
            </a:r>
            <a:r>
              <a:rPr kumimoji="0" lang="zh-TW" altLang="zh-TW" sz="1600" b="0" i="0" u="none" strike="noStrike" cap="none" normalizeH="0" baseline="0" dirty="0" smtClean="0">
                <a:ln>
                  <a:noFill/>
                </a:ln>
                <a:solidFill>
                  <a:srgbClr val="455463"/>
                </a:solidFill>
                <a:effectLst/>
                <a:latin typeface="Consolas" panose="020B0609020204030204" pitchFamily="49" charset="0"/>
              </a:rPr>
              <a:t> * 10.0f; </a:t>
            </a:r>
            <a:endParaRPr kumimoji="0" lang="en-US" altLang="zh-TW" sz="1600" b="0" i="0" u="none" strike="noStrike" cap="none" normalizeH="0" baseline="0" dirty="0" smtClean="0">
              <a:ln>
                <a:noFill/>
              </a:ln>
              <a:solidFill>
                <a:srgbClr val="455463"/>
              </a:solidFill>
              <a:effectLst/>
              <a:latin typeface="Consolas" panose="020B0609020204030204" pitchFamily="49"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TW" sz="1600" b="0" i="0" u="none" strike="noStrike" cap="none" normalizeH="0" baseline="0" dirty="0" smtClean="0">
                <a:ln>
                  <a:noFill/>
                </a:ln>
                <a:solidFill>
                  <a:srgbClr val="455463"/>
                </a:solidFill>
                <a:effectLst/>
                <a:latin typeface="Consolas" panose="020B0609020204030204" pitchFamily="49" charset="0"/>
              </a:rPr>
              <a:t>    </a:t>
            </a:r>
            <a:r>
              <a:rPr kumimoji="0" lang="zh-TW" altLang="zh-TW" sz="1600" b="0" i="0" u="none" strike="noStrike" cap="none" normalizeH="0" baseline="0" dirty="0" smtClean="0">
                <a:ln>
                  <a:noFill/>
                </a:ln>
                <a:solidFill>
                  <a:srgbClr val="455463"/>
                </a:solidFill>
                <a:effectLst/>
                <a:latin typeface="Consolas" panose="020B0609020204030204" pitchFamily="49" charset="0"/>
              </a:rPr>
              <a:t>} </a:t>
            </a:r>
            <a:endParaRPr kumimoji="0" lang="en-US" altLang="zh-TW" sz="1600" b="0" i="0" u="none" strike="noStrike" cap="none" normalizeH="0" baseline="0" dirty="0" smtClean="0">
              <a:ln>
                <a:noFill/>
              </a:ln>
              <a:solidFill>
                <a:srgbClr val="455463"/>
              </a:solidFill>
              <a:effectLst/>
              <a:latin typeface="Consolas" panose="020B0609020204030204" pitchFamily="49"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zh-TW" sz="1600" b="0" i="0" u="none" strike="noStrike" cap="none" normalizeH="0" baseline="0" dirty="0" smtClean="0">
                <a:ln>
                  <a:noFill/>
                </a:ln>
                <a:solidFill>
                  <a:srgbClr val="455463"/>
                </a:solidFill>
                <a:effectLst/>
                <a:latin typeface="Consolas" panose="020B0609020204030204" pitchFamily="49" charset="0"/>
              </a:rPr>
              <a:t>}</a:t>
            </a:r>
            <a:r>
              <a:rPr kumimoji="0" lang="zh-TW" altLang="zh-TW" sz="100" b="0" i="0" u="none" strike="noStrike" cap="none" normalizeH="0" baseline="0" dirty="0" smtClean="0">
                <a:ln>
                  <a:noFill/>
                </a:ln>
                <a:solidFill>
                  <a:schemeClr val="tx1"/>
                </a:solidFill>
                <a:effectLst/>
              </a:rPr>
              <a:t> </a:t>
            </a:r>
            <a:endParaRPr kumimoji="0" lang="zh-TW" altLang="zh-TW" sz="1050" b="0" i="0" u="none" strike="noStrike" cap="none" normalizeH="0" baseline="0" dirty="0" smtClean="0">
              <a:ln>
                <a:noFill/>
              </a:ln>
              <a:solidFill>
                <a:schemeClr val="tx1"/>
              </a:solidFill>
              <a:effectLst/>
              <a:latin typeface="Arial" panose="020B0604020202020204" pitchFamily="34" charset="0"/>
            </a:endParaRPr>
          </a:p>
        </p:txBody>
      </p:sp>
      <p:pic>
        <p:nvPicPr>
          <p:cNvPr id="6" name="圖片 5"/>
          <p:cNvPicPr>
            <a:picLocks noChangeAspect="1"/>
          </p:cNvPicPr>
          <p:nvPr/>
        </p:nvPicPr>
        <p:blipFill>
          <a:blip r:embed="rId4"/>
          <a:stretch>
            <a:fillRect/>
          </a:stretch>
        </p:blipFill>
        <p:spPr>
          <a:xfrm>
            <a:off x="6547172" y="1844824"/>
            <a:ext cx="1463071" cy="864096"/>
          </a:xfrm>
          <a:prstGeom prst="rect">
            <a:avLst/>
          </a:prstGeom>
        </p:spPr>
      </p:pic>
      <p:pic>
        <p:nvPicPr>
          <p:cNvPr id="7" name="圖片 6"/>
          <p:cNvPicPr>
            <a:picLocks noChangeAspect="1"/>
          </p:cNvPicPr>
          <p:nvPr/>
        </p:nvPicPr>
        <p:blipFill>
          <a:blip r:embed="rId5"/>
          <a:stretch>
            <a:fillRect/>
          </a:stretch>
        </p:blipFill>
        <p:spPr>
          <a:xfrm>
            <a:off x="6228184" y="3284984"/>
            <a:ext cx="2317869" cy="2057506"/>
          </a:xfrm>
          <a:prstGeom prst="rect">
            <a:avLst/>
          </a:prstGeom>
        </p:spPr>
      </p:pic>
    </p:spTree>
    <p:extLst>
      <p:ext uri="{BB962C8B-B14F-4D97-AF65-F5344CB8AC3E}">
        <p14:creationId xmlns:p14="http://schemas.microsoft.com/office/powerpoint/2010/main" val="1591490857"/>
      </p:ext>
    </p:extLst>
  </p:cSld>
  <p:clrMapOvr>
    <a:masterClrMapping/>
  </p:clrMapOvr>
  <p:transition>
    <p:fade thruBlk="1"/>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sz="4000" dirty="0"/>
              <a:t>Reset </a:t>
            </a:r>
            <a:r>
              <a:rPr lang="en-US" altLang="zh-TW" sz="4000" dirty="0" smtClean="0"/>
              <a:t>to </a:t>
            </a:r>
            <a:r>
              <a:rPr lang="en-US" altLang="zh-TW" sz="4000" dirty="0"/>
              <a:t>parent transform</a:t>
            </a:r>
            <a:endParaRPr lang="zh-TW" altLang="en-US" sz="4000" dirty="0"/>
          </a:p>
        </p:txBody>
      </p:sp>
      <p:sp>
        <p:nvSpPr>
          <p:cNvPr id="5" name="Rectangle 2"/>
          <p:cNvSpPr>
            <a:spLocks noGrp="1" noChangeArrowheads="1"/>
          </p:cNvSpPr>
          <p:nvPr>
            <p:ph idx="1"/>
          </p:nvPr>
        </p:nvSpPr>
        <p:spPr bwMode="auto">
          <a:xfrm>
            <a:off x="551668" y="1844824"/>
            <a:ext cx="8040663" cy="1200329"/>
          </a:xfrm>
          <a:prstGeom prst="rect">
            <a:avLst/>
          </a:prstGeom>
          <a:solidFill>
            <a:srgbClr val="EEEEEE"/>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lvl="0" indent="0">
              <a:spcBef>
                <a:spcPct val="0"/>
              </a:spcBef>
              <a:buSzTx/>
              <a:buNone/>
            </a:pPr>
            <a:r>
              <a:rPr kumimoji="0" lang="zh-TW" altLang="zh-TW" sz="2000" b="0" i="0" u="none" strike="noStrike" cap="none" normalizeH="0" baseline="0" dirty="0" smtClean="0">
                <a:ln>
                  <a:noFill/>
                </a:ln>
                <a:solidFill>
                  <a:srgbClr val="000000"/>
                </a:solidFill>
                <a:effectLst/>
                <a:latin typeface="Consolas" panose="020B0609020204030204" pitchFamily="49" charset="0"/>
                <a:ea typeface="Menlo"/>
              </a:rPr>
              <a:t>transform</a:t>
            </a:r>
            <a:r>
              <a:rPr kumimoji="0" lang="zh-TW" altLang="zh-TW" sz="2000" b="0" i="0" u="none" strike="noStrike" cap="none" normalizeH="0" baseline="0" dirty="0" smtClean="0">
                <a:ln>
                  <a:noFill/>
                </a:ln>
                <a:solidFill>
                  <a:srgbClr val="666600"/>
                </a:solidFill>
                <a:effectLst/>
                <a:latin typeface="Consolas" panose="020B0609020204030204" pitchFamily="49" charset="0"/>
                <a:ea typeface="Menlo"/>
              </a:rPr>
              <a:t>.</a:t>
            </a:r>
            <a:r>
              <a:rPr kumimoji="0" lang="zh-TW" altLang="zh-TW" sz="2000" b="0" i="0" u="none" strike="noStrike" cap="none" normalizeH="0" baseline="0" dirty="0" smtClean="0">
                <a:ln>
                  <a:noFill/>
                </a:ln>
                <a:solidFill>
                  <a:srgbClr val="000000"/>
                </a:solidFill>
                <a:effectLst/>
                <a:latin typeface="Consolas" panose="020B0609020204030204" pitchFamily="49" charset="0"/>
                <a:ea typeface="Menlo"/>
              </a:rPr>
              <a:t>rotation </a:t>
            </a:r>
            <a:r>
              <a:rPr kumimoji="0" lang="zh-TW" altLang="zh-TW" sz="2000" b="0" i="0" u="none" strike="noStrike" cap="none" normalizeH="0" baseline="0" dirty="0" smtClean="0">
                <a:ln>
                  <a:noFill/>
                </a:ln>
                <a:solidFill>
                  <a:srgbClr val="666600"/>
                </a:solidFill>
                <a:effectLst/>
                <a:latin typeface="Consolas" panose="020B0609020204030204" pitchFamily="49" charset="0"/>
                <a:ea typeface="Menlo"/>
              </a:rPr>
              <a:t>=</a:t>
            </a:r>
            <a:r>
              <a:rPr kumimoji="0" lang="zh-TW" altLang="zh-TW" sz="2000" b="0" i="0" u="none" strike="noStrike" cap="none" normalizeH="0" baseline="0" dirty="0" smtClean="0">
                <a:ln>
                  <a:noFill/>
                </a:ln>
                <a:solidFill>
                  <a:srgbClr val="000000"/>
                </a:solidFill>
                <a:effectLst/>
                <a:latin typeface="Consolas" panose="020B0609020204030204" pitchFamily="49" charset="0"/>
                <a:ea typeface="Menlo"/>
              </a:rPr>
              <a:t> </a:t>
            </a:r>
            <a:r>
              <a:rPr lang="zh-TW" altLang="zh-TW" sz="2000" dirty="0" smtClean="0">
                <a:solidFill>
                  <a:srgbClr val="FF0000"/>
                </a:solidFill>
                <a:latin typeface="Consolas" panose="020B0609020204030204" pitchFamily="49" charset="0"/>
                <a:ea typeface="Menlo"/>
              </a:rPr>
              <a:t>transform</a:t>
            </a:r>
            <a:r>
              <a:rPr lang="zh-TW" altLang="zh-TW" sz="2000" dirty="0">
                <a:solidFill>
                  <a:srgbClr val="FF0000"/>
                </a:solidFill>
                <a:latin typeface="Consolas" panose="020B0609020204030204" pitchFamily="49" charset="0"/>
                <a:ea typeface="Menlo"/>
              </a:rPr>
              <a:t>.</a:t>
            </a:r>
            <a:r>
              <a:rPr kumimoji="0" lang="zh-TW" altLang="zh-TW" sz="2000" b="0" i="0" u="none" strike="noStrike" cap="none" normalizeH="0" baseline="0" dirty="0" smtClean="0">
                <a:ln>
                  <a:noFill/>
                </a:ln>
                <a:solidFill>
                  <a:srgbClr val="000000"/>
                </a:solidFill>
                <a:effectLst/>
                <a:latin typeface="Consolas" panose="020B0609020204030204" pitchFamily="49" charset="0"/>
                <a:ea typeface="Menlo"/>
              </a:rPr>
              <a:t>parent</a:t>
            </a:r>
            <a:r>
              <a:rPr kumimoji="0" lang="zh-TW" altLang="zh-TW" sz="2000" b="0" i="0" u="none" strike="noStrike" cap="none" normalizeH="0" baseline="0" dirty="0" smtClean="0">
                <a:ln>
                  <a:noFill/>
                </a:ln>
                <a:solidFill>
                  <a:srgbClr val="666600"/>
                </a:solidFill>
                <a:effectLst/>
                <a:latin typeface="Consolas" panose="020B0609020204030204" pitchFamily="49" charset="0"/>
                <a:ea typeface="Menlo"/>
              </a:rPr>
              <a:t>.</a:t>
            </a:r>
            <a:r>
              <a:rPr kumimoji="0" lang="zh-TW" altLang="zh-TW" sz="2000" b="0" i="0" u="none" strike="noStrike" cap="none" normalizeH="0" baseline="0" dirty="0" smtClean="0">
                <a:ln>
                  <a:noFill/>
                </a:ln>
                <a:solidFill>
                  <a:srgbClr val="000000"/>
                </a:solidFill>
                <a:effectLst/>
                <a:latin typeface="Consolas" panose="020B0609020204030204" pitchFamily="49" charset="0"/>
                <a:ea typeface="Menlo"/>
              </a:rPr>
              <a:t>transform</a:t>
            </a:r>
            <a:r>
              <a:rPr kumimoji="0" lang="zh-TW" altLang="zh-TW" sz="2000" b="0" i="0" u="none" strike="noStrike" cap="none" normalizeH="0" baseline="0" dirty="0" smtClean="0">
                <a:ln>
                  <a:noFill/>
                </a:ln>
                <a:solidFill>
                  <a:srgbClr val="666600"/>
                </a:solidFill>
                <a:effectLst/>
                <a:latin typeface="Consolas" panose="020B0609020204030204" pitchFamily="49" charset="0"/>
                <a:ea typeface="Menlo"/>
              </a:rPr>
              <a:t>.</a:t>
            </a:r>
            <a:r>
              <a:rPr kumimoji="0" lang="zh-TW" altLang="zh-TW" sz="2000" b="0" i="0" u="none" strike="noStrike" cap="none" normalizeH="0" baseline="0" dirty="0" smtClean="0">
                <a:ln>
                  <a:noFill/>
                </a:ln>
                <a:solidFill>
                  <a:srgbClr val="000000"/>
                </a:solidFill>
                <a:effectLst/>
                <a:latin typeface="Consolas" panose="020B0609020204030204" pitchFamily="49" charset="0"/>
                <a:ea typeface="Menlo"/>
              </a:rPr>
              <a:t>rotation</a:t>
            </a:r>
            <a:r>
              <a:rPr kumimoji="0" lang="zh-TW" altLang="zh-TW" sz="2000" b="0" i="0" u="none" strike="noStrike" cap="none" normalizeH="0" baseline="0" dirty="0" smtClean="0">
                <a:ln>
                  <a:noFill/>
                </a:ln>
                <a:solidFill>
                  <a:srgbClr val="666600"/>
                </a:solidFill>
                <a:effectLst/>
                <a:latin typeface="Consolas" panose="020B0609020204030204" pitchFamily="49" charset="0"/>
                <a:ea typeface="Menlo"/>
              </a:rPr>
              <a:t>;</a:t>
            </a:r>
            <a:endParaRPr kumimoji="0" lang="zh-TW" altLang="zh-TW" sz="2000" b="0" i="0" u="none" strike="noStrike" cap="none" normalizeH="0" baseline="0" dirty="0" smtClean="0">
              <a:ln>
                <a:noFill/>
              </a:ln>
              <a:solidFill>
                <a:srgbClr val="333333"/>
              </a:solidFill>
              <a:effectLst/>
              <a:latin typeface="Consolas" panose="020B0609020204030204" pitchFamily="49" charset="0"/>
              <a:ea typeface="Menlo"/>
            </a:endParaRPr>
          </a:p>
          <a:p>
            <a:pPr marL="0" marR="0" lvl="0" indent="0" algn="l" defTabSz="914400" rtl="0" eaLnBrk="0" fontAlgn="base" latinLnBrk="0" hangingPunct="0">
              <a:lnSpc>
                <a:spcPct val="100000"/>
              </a:lnSpc>
              <a:spcBef>
                <a:spcPct val="0"/>
              </a:spcBef>
              <a:spcAft>
                <a:spcPct val="0"/>
              </a:spcAft>
              <a:buClrTx/>
              <a:buSzTx/>
              <a:buNone/>
              <a:tabLst/>
            </a:pPr>
            <a:r>
              <a:rPr kumimoji="0" lang="zh-TW" altLang="zh-TW" sz="2000" b="0" i="0" u="none" strike="noStrike" cap="none" normalizeH="0" baseline="0" dirty="0" smtClean="0">
                <a:ln>
                  <a:noFill/>
                </a:ln>
                <a:solidFill>
                  <a:srgbClr val="000000"/>
                </a:solidFill>
                <a:effectLst/>
                <a:latin typeface="Consolas" panose="020B0609020204030204" pitchFamily="49" charset="0"/>
                <a:ea typeface="Menlo"/>
              </a:rPr>
              <a:t>transform</a:t>
            </a:r>
            <a:r>
              <a:rPr kumimoji="0" lang="zh-TW" altLang="zh-TW" sz="2000" b="0" i="0" u="none" strike="noStrike" cap="none" normalizeH="0" baseline="0" dirty="0" smtClean="0">
                <a:ln>
                  <a:noFill/>
                </a:ln>
                <a:solidFill>
                  <a:srgbClr val="666600"/>
                </a:solidFill>
                <a:effectLst/>
                <a:latin typeface="Consolas" panose="020B0609020204030204" pitchFamily="49" charset="0"/>
                <a:ea typeface="Menlo"/>
              </a:rPr>
              <a:t>.</a:t>
            </a:r>
            <a:r>
              <a:rPr kumimoji="0" lang="zh-TW" altLang="zh-TW" sz="2000" b="0" i="0" u="none" strike="noStrike" cap="none" normalizeH="0" baseline="0" dirty="0" smtClean="0">
                <a:ln>
                  <a:noFill/>
                </a:ln>
                <a:solidFill>
                  <a:srgbClr val="000000"/>
                </a:solidFill>
                <a:effectLst/>
                <a:latin typeface="Consolas" panose="020B0609020204030204" pitchFamily="49" charset="0"/>
                <a:ea typeface="Menlo"/>
              </a:rPr>
              <a:t>localPosition </a:t>
            </a:r>
            <a:r>
              <a:rPr kumimoji="0" lang="zh-TW" altLang="zh-TW" sz="2000" b="0" i="0" u="none" strike="noStrike" cap="none" normalizeH="0" baseline="0" dirty="0" smtClean="0">
                <a:ln>
                  <a:noFill/>
                </a:ln>
                <a:solidFill>
                  <a:srgbClr val="666600"/>
                </a:solidFill>
                <a:effectLst/>
                <a:latin typeface="Consolas" panose="020B0609020204030204" pitchFamily="49" charset="0"/>
                <a:ea typeface="Menlo"/>
              </a:rPr>
              <a:t>=</a:t>
            </a:r>
            <a:r>
              <a:rPr kumimoji="0" lang="zh-TW" altLang="zh-TW" sz="2000" b="0" i="0" u="none" strike="noStrike" cap="none" normalizeH="0" baseline="0" dirty="0" smtClean="0">
                <a:ln>
                  <a:noFill/>
                </a:ln>
                <a:solidFill>
                  <a:srgbClr val="000000"/>
                </a:solidFill>
                <a:effectLst/>
                <a:latin typeface="Consolas" panose="020B0609020204030204" pitchFamily="49" charset="0"/>
                <a:ea typeface="Menlo"/>
              </a:rPr>
              <a:t> </a:t>
            </a:r>
            <a:r>
              <a:rPr kumimoji="0" lang="zh-TW" altLang="zh-TW" sz="2000" b="0" i="0" u="none" strike="noStrike" cap="none" normalizeH="0" baseline="0" dirty="0" smtClean="0">
                <a:ln>
                  <a:noFill/>
                </a:ln>
                <a:solidFill>
                  <a:srgbClr val="660066"/>
                </a:solidFill>
                <a:effectLst/>
                <a:latin typeface="Consolas" panose="020B0609020204030204" pitchFamily="49" charset="0"/>
                <a:ea typeface="Menlo"/>
              </a:rPr>
              <a:t>Vector3</a:t>
            </a:r>
            <a:r>
              <a:rPr kumimoji="0" lang="zh-TW" altLang="zh-TW" sz="2000" b="0" i="0" u="none" strike="noStrike" cap="none" normalizeH="0" baseline="0" dirty="0" smtClean="0">
                <a:ln>
                  <a:noFill/>
                </a:ln>
                <a:solidFill>
                  <a:srgbClr val="666600"/>
                </a:solidFill>
                <a:effectLst/>
                <a:latin typeface="Consolas" panose="020B0609020204030204" pitchFamily="49" charset="0"/>
                <a:ea typeface="Menlo"/>
              </a:rPr>
              <a:t>.</a:t>
            </a:r>
            <a:r>
              <a:rPr kumimoji="0" lang="zh-TW" altLang="zh-TW" sz="2000" b="0" i="0" u="none" strike="noStrike" cap="none" normalizeH="0" baseline="0" dirty="0" smtClean="0">
                <a:ln>
                  <a:noFill/>
                </a:ln>
                <a:solidFill>
                  <a:srgbClr val="000000"/>
                </a:solidFill>
                <a:effectLst/>
                <a:latin typeface="Consolas" panose="020B0609020204030204" pitchFamily="49" charset="0"/>
                <a:ea typeface="Menlo"/>
              </a:rPr>
              <a:t>zero</a:t>
            </a:r>
            <a:r>
              <a:rPr kumimoji="0" lang="zh-TW" altLang="zh-TW" sz="2000" b="0" i="0" u="none" strike="noStrike" cap="none" normalizeH="0" baseline="0" dirty="0" smtClean="0">
                <a:ln>
                  <a:noFill/>
                </a:ln>
                <a:solidFill>
                  <a:srgbClr val="666600"/>
                </a:solidFill>
                <a:effectLst/>
                <a:latin typeface="Consolas" panose="020B0609020204030204" pitchFamily="49" charset="0"/>
                <a:ea typeface="Menlo"/>
              </a:rPr>
              <a:t>;</a:t>
            </a:r>
            <a:endParaRPr kumimoji="0" lang="zh-TW" altLang="zh-TW" sz="2000" b="0" i="0" u="none" strike="noStrike" cap="none" normalizeH="0" baseline="0" dirty="0" smtClean="0">
              <a:ln>
                <a:noFill/>
              </a:ln>
              <a:solidFill>
                <a:srgbClr val="333333"/>
              </a:solidFill>
              <a:effectLst/>
              <a:latin typeface="Consolas" panose="020B0609020204030204" pitchFamily="49" charset="0"/>
              <a:ea typeface="Menlo"/>
            </a:endParaRPr>
          </a:p>
          <a:p>
            <a:pPr marL="0" marR="0" lvl="0" indent="0" algn="l" defTabSz="914400" rtl="0" eaLnBrk="0" fontAlgn="base" latinLnBrk="0" hangingPunct="0">
              <a:lnSpc>
                <a:spcPct val="100000"/>
              </a:lnSpc>
              <a:spcBef>
                <a:spcPct val="0"/>
              </a:spcBef>
              <a:spcAft>
                <a:spcPct val="0"/>
              </a:spcAft>
              <a:buClrTx/>
              <a:buSzTx/>
              <a:buNone/>
              <a:tabLst/>
            </a:pPr>
            <a:r>
              <a:rPr kumimoji="0" lang="zh-TW" altLang="zh-TW" sz="2000" b="0" i="0" u="none" strike="noStrike" cap="none" normalizeH="0" baseline="0" dirty="0" smtClean="0">
                <a:ln>
                  <a:noFill/>
                </a:ln>
                <a:solidFill>
                  <a:srgbClr val="000000"/>
                </a:solidFill>
                <a:effectLst/>
                <a:latin typeface="Consolas" panose="020B0609020204030204" pitchFamily="49" charset="0"/>
                <a:ea typeface="Menlo"/>
              </a:rPr>
              <a:t>transform</a:t>
            </a:r>
            <a:r>
              <a:rPr kumimoji="0" lang="zh-TW" altLang="zh-TW" sz="2000" b="0" i="0" u="none" strike="noStrike" cap="none" normalizeH="0" baseline="0" dirty="0" smtClean="0">
                <a:ln>
                  <a:noFill/>
                </a:ln>
                <a:solidFill>
                  <a:srgbClr val="666600"/>
                </a:solidFill>
                <a:effectLst/>
                <a:latin typeface="Consolas" panose="020B0609020204030204" pitchFamily="49" charset="0"/>
                <a:ea typeface="Menlo"/>
              </a:rPr>
              <a:t>.</a:t>
            </a:r>
            <a:r>
              <a:rPr kumimoji="0" lang="zh-TW" altLang="zh-TW" sz="2000" b="0" i="0" u="none" strike="noStrike" cap="none" normalizeH="0" baseline="0" dirty="0" smtClean="0">
                <a:ln>
                  <a:noFill/>
                </a:ln>
                <a:solidFill>
                  <a:srgbClr val="000000"/>
                </a:solidFill>
                <a:effectLst/>
                <a:latin typeface="Consolas" panose="020B0609020204030204" pitchFamily="49" charset="0"/>
                <a:ea typeface="Menlo"/>
              </a:rPr>
              <a:t>localScale </a:t>
            </a:r>
            <a:r>
              <a:rPr kumimoji="0" lang="zh-TW" altLang="zh-TW" sz="2000" b="0" i="0" u="none" strike="noStrike" cap="none" normalizeH="0" baseline="0" dirty="0" smtClean="0">
                <a:ln>
                  <a:noFill/>
                </a:ln>
                <a:solidFill>
                  <a:srgbClr val="666600"/>
                </a:solidFill>
                <a:effectLst/>
                <a:latin typeface="Consolas" panose="020B0609020204030204" pitchFamily="49" charset="0"/>
                <a:ea typeface="Menlo"/>
              </a:rPr>
              <a:t>=</a:t>
            </a:r>
            <a:r>
              <a:rPr kumimoji="0" lang="zh-TW" altLang="zh-TW" sz="2000" b="0" i="0" u="none" strike="noStrike" cap="none" normalizeH="0" baseline="0" dirty="0" smtClean="0">
                <a:ln>
                  <a:noFill/>
                </a:ln>
                <a:solidFill>
                  <a:srgbClr val="000000"/>
                </a:solidFill>
                <a:effectLst/>
                <a:latin typeface="Consolas" panose="020B0609020204030204" pitchFamily="49" charset="0"/>
                <a:ea typeface="Menlo"/>
              </a:rPr>
              <a:t> </a:t>
            </a:r>
            <a:r>
              <a:rPr kumimoji="0" lang="zh-TW" altLang="zh-TW" sz="2000" b="0" i="0" u="none" strike="noStrike" cap="none" normalizeH="0" baseline="0" dirty="0" smtClean="0">
                <a:ln>
                  <a:noFill/>
                </a:ln>
                <a:solidFill>
                  <a:srgbClr val="660066"/>
                </a:solidFill>
                <a:effectLst/>
                <a:latin typeface="Consolas" panose="020B0609020204030204" pitchFamily="49" charset="0"/>
                <a:ea typeface="Menlo"/>
              </a:rPr>
              <a:t>Vector3</a:t>
            </a:r>
            <a:r>
              <a:rPr kumimoji="0" lang="zh-TW" altLang="zh-TW" sz="2000" b="0" i="0" u="none" strike="noStrike" cap="none" normalizeH="0" baseline="0" dirty="0" smtClean="0">
                <a:ln>
                  <a:noFill/>
                </a:ln>
                <a:solidFill>
                  <a:srgbClr val="666600"/>
                </a:solidFill>
                <a:effectLst/>
                <a:latin typeface="Consolas" panose="020B0609020204030204" pitchFamily="49" charset="0"/>
                <a:ea typeface="Menlo"/>
              </a:rPr>
              <a:t>.</a:t>
            </a:r>
            <a:r>
              <a:rPr kumimoji="0" lang="zh-TW" altLang="zh-TW" sz="2000" b="0" i="0" u="none" strike="noStrike" cap="none" normalizeH="0" baseline="0" dirty="0" smtClean="0">
                <a:ln>
                  <a:noFill/>
                </a:ln>
                <a:solidFill>
                  <a:srgbClr val="000000"/>
                </a:solidFill>
                <a:effectLst/>
                <a:latin typeface="Consolas" panose="020B0609020204030204" pitchFamily="49" charset="0"/>
                <a:ea typeface="Menlo"/>
              </a:rPr>
              <a:t>one</a:t>
            </a:r>
            <a:r>
              <a:rPr kumimoji="0" lang="zh-TW" altLang="zh-TW" sz="2000" b="0" i="0" u="none" strike="noStrike" cap="none" normalizeH="0" baseline="0" dirty="0" smtClean="0">
                <a:ln>
                  <a:noFill/>
                </a:ln>
                <a:solidFill>
                  <a:srgbClr val="666600"/>
                </a:solidFill>
                <a:effectLst/>
                <a:latin typeface="Consolas" panose="020B0609020204030204" pitchFamily="49" charset="0"/>
                <a:ea typeface="Menlo"/>
              </a:rPr>
              <a:t>;</a:t>
            </a:r>
            <a:endParaRPr kumimoji="0" lang="zh-TW" altLang="zh-TW" sz="2000" b="0" i="0" u="none" strike="noStrike" cap="none" normalizeH="0" baseline="0" dirty="0" smtClean="0">
              <a:ln>
                <a:noFill/>
              </a:ln>
              <a:solidFill>
                <a:srgbClr val="333333"/>
              </a:solidFill>
              <a:effectLst/>
              <a:latin typeface="Consolas" panose="020B0609020204030204" pitchFamily="49" charset="0"/>
              <a:ea typeface="Menlo"/>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zh-TW" altLang="zh-TW"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292987625"/>
      </p:ext>
    </p:extLst>
  </p:cSld>
  <p:clrMapOvr>
    <a:masterClrMapping/>
  </p:clrMapOvr>
  <p:transition>
    <p:fade thruBlk="1"/>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endParaRPr lang="zh-TW" altLang="en-US"/>
          </a:p>
        </p:txBody>
      </p:sp>
      <p:sp>
        <p:nvSpPr>
          <p:cNvPr id="4" name="Rectangle 1"/>
          <p:cNvSpPr>
            <a:spLocks noChangeArrowheads="1"/>
          </p:cNvSpPr>
          <p:nvPr/>
        </p:nvSpPr>
        <p:spPr bwMode="auto">
          <a:xfrm>
            <a:off x="457200" y="2544573"/>
            <a:ext cx="9244518" cy="2637215"/>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14283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zh-TW" b="0" i="0" u="none" strike="noStrike" cap="none" normalizeH="0" baseline="0" dirty="0" smtClean="0">
                <a:ln>
                  <a:noFill/>
                </a:ln>
                <a:solidFill>
                  <a:srgbClr val="455463"/>
                </a:solidFill>
                <a:effectLst/>
                <a:latin typeface="Consolas" panose="020B0609020204030204" pitchFamily="49" charset="0"/>
              </a:rPr>
              <a:t>public void Example(</a:t>
            </a:r>
            <a:r>
              <a:rPr kumimoji="0" lang="zh-TW" altLang="zh-TW" b="0" i="0" u="sng" strike="noStrike" cap="none" normalizeH="0" baseline="0" dirty="0" smtClean="0">
                <a:ln>
                  <a:noFill/>
                </a:ln>
                <a:solidFill>
                  <a:srgbClr val="B83C82"/>
                </a:solidFill>
                <a:effectLst/>
                <a:latin typeface="Consolas" panose="020B0609020204030204" pitchFamily="49" charset="0"/>
                <a:hlinkClick r:id="rId2"/>
              </a:rPr>
              <a:t>Transform</a:t>
            </a:r>
            <a:r>
              <a:rPr kumimoji="0" lang="zh-TW" altLang="zh-TW" b="0" i="0" u="none" strike="noStrike" cap="none" normalizeH="0" baseline="0" dirty="0" smtClean="0">
                <a:ln>
                  <a:noFill/>
                </a:ln>
                <a:solidFill>
                  <a:srgbClr val="455463"/>
                </a:solidFill>
                <a:effectLst/>
                <a:latin typeface="Consolas" panose="020B0609020204030204" pitchFamily="49" charset="0"/>
              </a:rPr>
              <a:t> newParent) </a:t>
            </a:r>
            <a:endParaRPr kumimoji="0" lang="en-US" altLang="zh-TW" b="0" i="0" u="none" strike="noStrike" cap="none" normalizeH="0" baseline="0" dirty="0" smtClean="0">
              <a:ln>
                <a:noFill/>
              </a:ln>
              <a:solidFill>
                <a:srgbClr val="455463"/>
              </a:solidFill>
              <a:effectLst/>
              <a:latin typeface="Consolas" panose="020B0609020204030204" pitchFamily="49"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zh-TW" b="0" i="0" u="none" strike="noStrike" cap="none" normalizeH="0" baseline="0" dirty="0" smtClean="0">
                <a:ln>
                  <a:noFill/>
                </a:ln>
                <a:solidFill>
                  <a:srgbClr val="455463"/>
                </a:solidFill>
                <a:effectLst/>
                <a:latin typeface="Consolas" panose="020B0609020204030204" pitchFamily="49" charset="0"/>
              </a:rPr>
              <a:t>{ </a:t>
            </a:r>
            <a:endParaRPr kumimoji="0" lang="en-US" altLang="zh-TW" b="0" i="0" u="none" strike="noStrike" cap="none" normalizeH="0" baseline="0" dirty="0" smtClean="0">
              <a:ln>
                <a:noFill/>
              </a:ln>
              <a:solidFill>
                <a:srgbClr val="455463"/>
              </a:solidFill>
              <a:effectLst/>
              <a:latin typeface="Consolas" panose="020B0609020204030204" pitchFamily="49"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zh-TW" b="0" i="0" u="none" strike="noStrike" cap="none" normalizeH="0" baseline="0" dirty="0" smtClean="0">
                <a:ln>
                  <a:noFill/>
                </a:ln>
                <a:solidFill>
                  <a:srgbClr val="455463"/>
                </a:solidFill>
                <a:effectLst/>
                <a:latin typeface="Consolas" panose="020B0609020204030204" pitchFamily="49" charset="0"/>
              </a:rPr>
              <a:t>//Sets "newParent" as the new parent of the player </a:t>
            </a:r>
            <a:r>
              <a:rPr kumimoji="0" lang="zh-TW" altLang="zh-TW" b="0" i="0" u="sng" strike="noStrike" cap="none" normalizeH="0" baseline="0" dirty="0" smtClean="0">
                <a:ln>
                  <a:noFill/>
                </a:ln>
                <a:solidFill>
                  <a:srgbClr val="B83C82"/>
                </a:solidFill>
                <a:effectLst/>
                <a:latin typeface="Consolas" panose="020B0609020204030204" pitchFamily="49" charset="0"/>
                <a:hlinkClick r:id="rId3"/>
              </a:rPr>
              <a:t>GameObject</a:t>
            </a:r>
            <a:r>
              <a:rPr kumimoji="0" lang="zh-TW" altLang="zh-TW" b="0" i="0" u="none" strike="noStrike" cap="none" normalizeH="0" baseline="0" dirty="0" smtClean="0">
                <a:ln>
                  <a:noFill/>
                </a:ln>
                <a:solidFill>
                  <a:srgbClr val="455463"/>
                </a:solidFill>
                <a:effectLst/>
                <a:latin typeface="Consolas" panose="020B0609020204030204" pitchFamily="49" charset="0"/>
              </a:rPr>
              <a:t>. </a:t>
            </a:r>
            <a:endParaRPr kumimoji="0" lang="en-US" altLang="zh-TW" b="0" i="0" u="none" strike="noStrike" cap="none" normalizeH="0" baseline="0" dirty="0" smtClean="0">
              <a:ln>
                <a:noFill/>
              </a:ln>
              <a:solidFill>
                <a:srgbClr val="455463"/>
              </a:solidFill>
              <a:effectLst/>
              <a:latin typeface="Consolas" panose="020B0609020204030204" pitchFamily="49"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zh-TW" b="0" i="0" u="none" strike="noStrike" cap="none" normalizeH="0" baseline="0" dirty="0" smtClean="0">
                <a:ln>
                  <a:noFill/>
                </a:ln>
                <a:solidFill>
                  <a:srgbClr val="455463"/>
                </a:solidFill>
                <a:effectLst/>
                <a:latin typeface="Consolas" panose="020B0609020204030204" pitchFamily="49" charset="0"/>
              </a:rPr>
              <a:t>player.transform.</a:t>
            </a:r>
            <a:r>
              <a:rPr kumimoji="0" lang="zh-TW" altLang="zh-TW" b="0" i="0" u="none" strike="noStrike" cap="none" normalizeH="0" baseline="0" dirty="0" smtClean="0">
                <a:ln>
                  <a:noFill/>
                </a:ln>
                <a:solidFill>
                  <a:srgbClr val="FF0000"/>
                </a:solidFill>
                <a:effectLst/>
                <a:latin typeface="Consolas" panose="020B0609020204030204" pitchFamily="49" charset="0"/>
              </a:rPr>
              <a:t>SetParent</a:t>
            </a:r>
            <a:r>
              <a:rPr kumimoji="0" lang="zh-TW" altLang="zh-TW" b="0" i="0" u="none" strike="noStrike" cap="none" normalizeH="0" baseline="0" dirty="0" smtClean="0">
                <a:ln>
                  <a:noFill/>
                </a:ln>
                <a:solidFill>
                  <a:srgbClr val="455463"/>
                </a:solidFill>
                <a:effectLst/>
                <a:latin typeface="Consolas" panose="020B0609020204030204" pitchFamily="49" charset="0"/>
              </a:rPr>
              <a:t>(newParent);</a:t>
            </a:r>
            <a:br>
              <a:rPr kumimoji="0" lang="zh-TW" altLang="zh-TW" b="0" i="0" u="none" strike="noStrike" cap="none" normalizeH="0" baseline="0" dirty="0" smtClean="0">
                <a:ln>
                  <a:noFill/>
                </a:ln>
                <a:solidFill>
                  <a:srgbClr val="455463"/>
                </a:solidFill>
                <a:effectLst/>
                <a:latin typeface="Consolas" panose="020B0609020204030204" pitchFamily="49" charset="0"/>
              </a:rPr>
            </a:br>
            <a:r>
              <a:rPr kumimoji="0" lang="zh-TW" altLang="zh-TW" b="0" i="0" u="none" strike="noStrike" cap="none" normalizeH="0" baseline="0" dirty="0" smtClean="0">
                <a:ln>
                  <a:noFill/>
                </a:ln>
                <a:solidFill>
                  <a:srgbClr val="455463"/>
                </a:solidFill>
                <a:effectLst/>
                <a:latin typeface="Consolas" panose="020B0609020204030204" pitchFamily="49" charset="0"/>
              </a:rPr>
              <a:t/>
            </a:r>
            <a:br>
              <a:rPr kumimoji="0" lang="zh-TW" altLang="zh-TW" b="0" i="0" u="none" strike="noStrike" cap="none" normalizeH="0" baseline="0" dirty="0" smtClean="0">
                <a:ln>
                  <a:noFill/>
                </a:ln>
                <a:solidFill>
                  <a:srgbClr val="455463"/>
                </a:solidFill>
                <a:effectLst/>
                <a:latin typeface="Consolas" panose="020B0609020204030204" pitchFamily="49" charset="0"/>
              </a:rPr>
            </a:br>
            <a:r>
              <a:rPr kumimoji="0" lang="zh-TW" altLang="zh-TW" b="0" i="0" u="none" strike="noStrike" cap="none" normalizeH="0" baseline="0" dirty="0" smtClean="0">
                <a:ln>
                  <a:noFill/>
                </a:ln>
                <a:solidFill>
                  <a:srgbClr val="455463"/>
                </a:solidFill>
                <a:effectLst/>
                <a:latin typeface="Consolas" panose="020B0609020204030204" pitchFamily="49" charset="0"/>
              </a:rPr>
              <a:t>//Same as above, except this makes the player </a:t>
            </a:r>
            <a:r>
              <a:rPr kumimoji="0" lang="zh-TW" altLang="zh-TW" b="0" i="0" u="none" strike="noStrike" cap="none" normalizeH="0" baseline="0" dirty="0" smtClean="0">
                <a:ln>
                  <a:noFill/>
                </a:ln>
                <a:solidFill>
                  <a:srgbClr val="FF0000"/>
                </a:solidFill>
                <a:effectLst/>
                <a:latin typeface="Consolas" panose="020B0609020204030204" pitchFamily="49" charset="0"/>
              </a:rPr>
              <a:t>keep its local orientation </a:t>
            </a:r>
            <a:endParaRPr kumimoji="0" lang="en-US" altLang="zh-TW" b="0" i="0" u="none" strike="noStrike" cap="none" normalizeH="0" baseline="0" dirty="0" smtClean="0">
              <a:ln>
                <a:noFill/>
              </a:ln>
              <a:solidFill>
                <a:srgbClr val="FF0000"/>
              </a:solidFill>
              <a:effectLst/>
              <a:latin typeface="Consolas" panose="020B0609020204030204" pitchFamily="49"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TW" dirty="0" smtClean="0">
                <a:solidFill>
                  <a:srgbClr val="455463"/>
                </a:solidFill>
                <a:latin typeface="Consolas" panose="020B0609020204030204" pitchFamily="49" charset="0"/>
              </a:rPr>
              <a:t>//</a:t>
            </a:r>
            <a:r>
              <a:rPr kumimoji="0" lang="zh-TW" altLang="zh-TW" b="0" i="0" u="none" strike="noStrike" cap="none" normalizeH="0" baseline="0" dirty="0" smtClean="0">
                <a:ln>
                  <a:noFill/>
                </a:ln>
                <a:solidFill>
                  <a:srgbClr val="455463"/>
                </a:solidFill>
                <a:effectLst/>
                <a:latin typeface="Consolas" panose="020B0609020204030204" pitchFamily="49" charset="0"/>
              </a:rPr>
              <a:t>rather than its global orientation. </a:t>
            </a:r>
            <a:endParaRPr kumimoji="0" lang="en-US" altLang="zh-TW" b="0" i="0" u="none" strike="noStrike" cap="none" normalizeH="0" baseline="0" dirty="0" smtClean="0">
              <a:ln>
                <a:noFill/>
              </a:ln>
              <a:solidFill>
                <a:srgbClr val="455463"/>
              </a:solidFill>
              <a:effectLst/>
              <a:latin typeface="Consolas" panose="020B0609020204030204" pitchFamily="49"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zh-TW" b="0" i="0" u="none" strike="noStrike" cap="none" normalizeH="0" baseline="0" dirty="0" smtClean="0">
                <a:ln>
                  <a:noFill/>
                </a:ln>
                <a:solidFill>
                  <a:srgbClr val="455463"/>
                </a:solidFill>
                <a:effectLst/>
                <a:latin typeface="Consolas" panose="020B0609020204030204" pitchFamily="49" charset="0"/>
              </a:rPr>
              <a:t>player.transform.</a:t>
            </a:r>
            <a:r>
              <a:rPr kumimoji="0" lang="zh-TW" altLang="zh-TW" b="0" i="0" u="none" strike="noStrike" cap="none" normalizeH="0" baseline="0" dirty="0" smtClean="0">
                <a:ln>
                  <a:noFill/>
                </a:ln>
                <a:solidFill>
                  <a:srgbClr val="FF0000"/>
                </a:solidFill>
                <a:effectLst/>
                <a:latin typeface="Consolas" panose="020B0609020204030204" pitchFamily="49" charset="0"/>
              </a:rPr>
              <a:t>SetParent</a:t>
            </a:r>
            <a:r>
              <a:rPr kumimoji="0" lang="zh-TW" altLang="zh-TW" b="0" i="0" u="none" strike="noStrike" cap="none" normalizeH="0" baseline="0" dirty="0" smtClean="0">
                <a:ln>
                  <a:noFill/>
                </a:ln>
                <a:solidFill>
                  <a:srgbClr val="455463"/>
                </a:solidFill>
                <a:effectLst/>
                <a:latin typeface="Consolas" panose="020B0609020204030204" pitchFamily="49" charset="0"/>
              </a:rPr>
              <a:t>(newParent, </a:t>
            </a:r>
            <a:r>
              <a:rPr kumimoji="0" lang="zh-TW" altLang="zh-TW" b="0" i="0" u="none" strike="noStrike" cap="none" normalizeH="0" baseline="0" dirty="0" smtClean="0">
                <a:ln>
                  <a:noFill/>
                </a:ln>
                <a:solidFill>
                  <a:srgbClr val="FF0000"/>
                </a:solidFill>
                <a:effectLst/>
                <a:latin typeface="Consolas" panose="020B0609020204030204" pitchFamily="49" charset="0"/>
              </a:rPr>
              <a:t>false</a:t>
            </a:r>
            <a:r>
              <a:rPr kumimoji="0" lang="zh-TW" altLang="zh-TW" b="0" i="0" u="none" strike="noStrike" cap="none" normalizeH="0" baseline="0" dirty="0" smtClean="0">
                <a:ln>
                  <a:noFill/>
                </a:ln>
                <a:solidFill>
                  <a:srgbClr val="455463"/>
                </a:solidFill>
                <a:effectLst/>
                <a:latin typeface="Consolas" panose="020B0609020204030204" pitchFamily="49" charset="0"/>
              </a:rPr>
              <a:t>); </a:t>
            </a:r>
            <a:endParaRPr kumimoji="0" lang="en-US" altLang="zh-TW" b="0" i="0" u="none" strike="noStrike" cap="none" normalizeH="0" baseline="0" dirty="0" smtClean="0">
              <a:ln>
                <a:noFill/>
              </a:ln>
              <a:solidFill>
                <a:srgbClr val="455463"/>
              </a:solidFill>
              <a:effectLst/>
              <a:latin typeface="Consolas" panose="020B0609020204030204" pitchFamily="49"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zh-TW" b="0" i="0" u="none" strike="noStrike" cap="none" normalizeH="0" baseline="0" dirty="0" smtClean="0">
                <a:ln>
                  <a:noFill/>
                </a:ln>
                <a:solidFill>
                  <a:srgbClr val="455463"/>
                </a:solidFill>
                <a:effectLst/>
                <a:latin typeface="Consolas" panose="020B0609020204030204" pitchFamily="49" charset="0"/>
              </a:rPr>
              <a:t>}</a:t>
            </a:r>
            <a:r>
              <a:rPr kumimoji="0" lang="zh-TW" altLang="zh-TW" sz="300" b="0" i="0" u="none" strike="noStrike" cap="none" normalizeH="0" baseline="0" dirty="0" smtClean="0">
                <a:ln>
                  <a:noFill/>
                </a:ln>
                <a:solidFill>
                  <a:schemeClr val="tx1"/>
                </a:solidFill>
                <a:effectLst/>
              </a:rPr>
              <a:t> </a:t>
            </a:r>
            <a:endParaRPr kumimoji="0" lang="zh-TW" altLang="zh-TW"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794906999"/>
      </p:ext>
    </p:extLst>
  </p:cSld>
  <p:clrMapOvr>
    <a:masterClrMapping/>
  </p:clrMapOvr>
  <p:transition>
    <p:fade thruBlk="1"/>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矩形 58"/>
          <p:cNvSpPr/>
          <p:nvPr/>
        </p:nvSpPr>
        <p:spPr>
          <a:xfrm>
            <a:off x="7380288" y="4883150"/>
            <a:ext cx="1295400" cy="449263"/>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24" name="矩形 23"/>
          <p:cNvSpPr/>
          <p:nvPr/>
        </p:nvSpPr>
        <p:spPr>
          <a:xfrm>
            <a:off x="271463" y="4267200"/>
            <a:ext cx="6604000" cy="2500313"/>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2" name="標題 1"/>
          <p:cNvSpPr>
            <a:spLocks noGrp="1"/>
          </p:cNvSpPr>
          <p:nvPr>
            <p:ph type="title"/>
          </p:nvPr>
        </p:nvSpPr>
        <p:spPr>
          <a:xfrm>
            <a:off x="457200" y="274638"/>
            <a:ext cx="6562725" cy="1143000"/>
          </a:xfrm>
        </p:spPr>
        <p:txBody>
          <a:bodyPr/>
          <a:lstStyle/>
          <a:p>
            <a:pPr>
              <a:defRPr/>
            </a:pPr>
            <a:r>
              <a:rPr lang="en-US" altLang="zh-TW" dirty="0" smtClean="0"/>
              <a:t>Rotation/Translation</a:t>
            </a:r>
            <a:br>
              <a:rPr lang="en-US" altLang="zh-TW" dirty="0" smtClean="0"/>
            </a:br>
            <a:r>
              <a:rPr lang="en-US" altLang="zh-TW" sz="3200" dirty="0" smtClean="0"/>
              <a:t>from world to object</a:t>
            </a:r>
            <a:endParaRPr lang="zh-TW" altLang="en-US" dirty="0"/>
          </a:p>
        </p:txBody>
      </p:sp>
      <p:grpSp>
        <p:nvGrpSpPr>
          <p:cNvPr id="13317" name="群組 11"/>
          <p:cNvGrpSpPr>
            <a:grpSpLocks/>
          </p:cNvGrpSpPr>
          <p:nvPr/>
        </p:nvGrpSpPr>
        <p:grpSpPr bwMode="auto">
          <a:xfrm>
            <a:off x="444500" y="4338638"/>
            <a:ext cx="2143125" cy="2071687"/>
            <a:chOff x="1857356" y="2428868"/>
            <a:chExt cx="2143140" cy="2071702"/>
          </a:xfrm>
        </p:grpSpPr>
        <p:cxnSp>
          <p:nvCxnSpPr>
            <p:cNvPr id="4" name="直線單箭頭接點 3"/>
            <p:cNvCxnSpPr/>
            <p:nvPr/>
          </p:nvCxnSpPr>
          <p:spPr>
            <a:xfrm>
              <a:off x="1857356" y="3571876"/>
              <a:ext cx="1714512" cy="1587"/>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5" name="直線單箭頭接點 4"/>
            <p:cNvCxnSpPr/>
            <p:nvPr/>
          </p:nvCxnSpPr>
          <p:spPr>
            <a:xfrm rot="5400000" flipH="1" flipV="1">
              <a:off x="1787505" y="3571876"/>
              <a:ext cx="1855800" cy="158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3371" name="文字方塊 5"/>
            <p:cNvSpPr txBox="1">
              <a:spLocks noChangeArrowheads="1"/>
            </p:cNvSpPr>
            <p:nvPr/>
          </p:nvSpPr>
          <p:spPr bwMode="auto">
            <a:xfrm>
              <a:off x="2571736" y="2428868"/>
              <a:ext cx="57150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微軟正黑體" pitchFamily="34" charset="-120"/>
                  <a:ea typeface="微軟正黑體" pitchFamily="34" charset="-120"/>
                </a:defRPr>
              </a:lvl1pPr>
              <a:lvl2pPr marL="742950" indent="-285750" eaLnBrk="0" hangingPunct="0">
                <a:spcBef>
                  <a:spcPct val="20000"/>
                </a:spcBef>
                <a:buFont typeface="Arial" charset="0"/>
                <a:buChar char="–"/>
                <a:defRPr sz="2800">
                  <a:solidFill>
                    <a:schemeClr val="tx1"/>
                  </a:solidFill>
                  <a:latin typeface="微軟正黑體" pitchFamily="34" charset="-120"/>
                  <a:ea typeface="微軟正黑體" pitchFamily="34" charset="-120"/>
                </a:defRPr>
              </a:lvl2pPr>
              <a:lvl3pPr marL="1143000" indent="-228600" eaLnBrk="0" hangingPunct="0">
                <a:spcBef>
                  <a:spcPct val="20000"/>
                </a:spcBef>
                <a:buFont typeface="Arial" charset="0"/>
                <a:buChar char="•"/>
                <a:defRPr sz="2400">
                  <a:solidFill>
                    <a:schemeClr val="tx1"/>
                  </a:solidFill>
                  <a:latin typeface="微軟正黑體" pitchFamily="34" charset="-120"/>
                  <a:ea typeface="微軟正黑體" pitchFamily="34" charset="-120"/>
                </a:defRPr>
              </a:lvl3pPr>
              <a:lvl4pPr marL="16002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4pPr>
              <a:lvl5pPr marL="20574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5pPr>
              <a:lvl6pPr marL="25146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6pPr>
              <a:lvl7pPr marL="29718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7pPr>
              <a:lvl8pPr marL="34290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8pPr>
              <a:lvl9pPr marL="38862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9pPr>
            </a:lstStyle>
            <a:p>
              <a:pPr algn="ctr" eaLnBrk="1" hangingPunct="1">
                <a:spcBef>
                  <a:spcPct val="0"/>
                </a:spcBef>
                <a:buFontTx/>
                <a:buNone/>
              </a:pPr>
              <a:r>
                <a:rPr lang="en-US" altLang="zh-TW" sz="2000">
                  <a:latin typeface="Arial" charset="0"/>
                  <a:ea typeface="新細明體" pitchFamily="18" charset="-120"/>
                </a:rPr>
                <a:t>+y</a:t>
              </a:r>
              <a:endParaRPr lang="zh-TW" altLang="en-US" sz="2000">
                <a:latin typeface="Arial" charset="0"/>
                <a:ea typeface="新細明體" pitchFamily="18" charset="-120"/>
              </a:endParaRPr>
            </a:p>
          </p:txBody>
        </p:sp>
        <p:sp>
          <p:nvSpPr>
            <p:cNvPr id="13372" name="文字方塊 8"/>
            <p:cNvSpPr txBox="1">
              <a:spLocks noChangeArrowheads="1"/>
            </p:cNvSpPr>
            <p:nvPr/>
          </p:nvSpPr>
          <p:spPr bwMode="auto">
            <a:xfrm>
              <a:off x="3428992" y="3357562"/>
              <a:ext cx="57150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微軟正黑體" pitchFamily="34" charset="-120"/>
                  <a:ea typeface="微軟正黑體" pitchFamily="34" charset="-120"/>
                </a:defRPr>
              </a:lvl1pPr>
              <a:lvl2pPr marL="742950" indent="-285750" eaLnBrk="0" hangingPunct="0">
                <a:spcBef>
                  <a:spcPct val="20000"/>
                </a:spcBef>
                <a:buFont typeface="Arial" charset="0"/>
                <a:buChar char="–"/>
                <a:defRPr sz="2800">
                  <a:solidFill>
                    <a:schemeClr val="tx1"/>
                  </a:solidFill>
                  <a:latin typeface="微軟正黑體" pitchFamily="34" charset="-120"/>
                  <a:ea typeface="微軟正黑體" pitchFamily="34" charset="-120"/>
                </a:defRPr>
              </a:lvl2pPr>
              <a:lvl3pPr marL="1143000" indent="-228600" eaLnBrk="0" hangingPunct="0">
                <a:spcBef>
                  <a:spcPct val="20000"/>
                </a:spcBef>
                <a:buFont typeface="Arial" charset="0"/>
                <a:buChar char="•"/>
                <a:defRPr sz="2400">
                  <a:solidFill>
                    <a:schemeClr val="tx1"/>
                  </a:solidFill>
                  <a:latin typeface="微軟正黑體" pitchFamily="34" charset="-120"/>
                  <a:ea typeface="微軟正黑體" pitchFamily="34" charset="-120"/>
                </a:defRPr>
              </a:lvl3pPr>
              <a:lvl4pPr marL="16002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4pPr>
              <a:lvl5pPr marL="20574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5pPr>
              <a:lvl6pPr marL="25146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6pPr>
              <a:lvl7pPr marL="29718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7pPr>
              <a:lvl8pPr marL="34290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8pPr>
              <a:lvl9pPr marL="38862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9pPr>
            </a:lstStyle>
            <a:p>
              <a:pPr algn="ctr" eaLnBrk="1" hangingPunct="1">
                <a:spcBef>
                  <a:spcPct val="0"/>
                </a:spcBef>
                <a:buFontTx/>
                <a:buNone/>
              </a:pPr>
              <a:r>
                <a:rPr lang="en-US" altLang="zh-TW" sz="2000">
                  <a:latin typeface="Arial" charset="0"/>
                  <a:ea typeface="新細明體" pitchFamily="18" charset="-120"/>
                </a:rPr>
                <a:t>+x</a:t>
              </a:r>
              <a:endParaRPr lang="zh-TW" altLang="en-US" sz="2000">
                <a:latin typeface="Arial" charset="0"/>
                <a:ea typeface="新細明體" pitchFamily="18" charset="-120"/>
              </a:endParaRPr>
            </a:p>
          </p:txBody>
        </p:sp>
      </p:grpSp>
      <p:grpSp>
        <p:nvGrpSpPr>
          <p:cNvPr id="13318" name="群組 13"/>
          <p:cNvGrpSpPr>
            <a:grpSpLocks/>
          </p:cNvGrpSpPr>
          <p:nvPr/>
        </p:nvGrpSpPr>
        <p:grpSpPr bwMode="auto">
          <a:xfrm>
            <a:off x="2592388" y="4338638"/>
            <a:ext cx="2143125" cy="2071687"/>
            <a:chOff x="1857356" y="2428868"/>
            <a:chExt cx="2143140" cy="2071702"/>
          </a:xfrm>
        </p:grpSpPr>
        <p:cxnSp>
          <p:nvCxnSpPr>
            <p:cNvPr id="15" name="直線單箭頭接點 14"/>
            <p:cNvCxnSpPr/>
            <p:nvPr/>
          </p:nvCxnSpPr>
          <p:spPr>
            <a:xfrm>
              <a:off x="1857356" y="3571876"/>
              <a:ext cx="1714512" cy="1587"/>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6" name="直線單箭頭接點 15"/>
            <p:cNvCxnSpPr/>
            <p:nvPr/>
          </p:nvCxnSpPr>
          <p:spPr>
            <a:xfrm rot="5400000" flipH="1" flipV="1">
              <a:off x="1787505" y="3571876"/>
              <a:ext cx="1855800" cy="1587"/>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3367" name="文字方塊 16"/>
            <p:cNvSpPr txBox="1">
              <a:spLocks noChangeArrowheads="1"/>
            </p:cNvSpPr>
            <p:nvPr/>
          </p:nvSpPr>
          <p:spPr bwMode="auto">
            <a:xfrm>
              <a:off x="2571736" y="2428868"/>
              <a:ext cx="57150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微軟正黑體" pitchFamily="34" charset="-120"/>
                  <a:ea typeface="微軟正黑體" pitchFamily="34" charset="-120"/>
                </a:defRPr>
              </a:lvl1pPr>
              <a:lvl2pPr marL="742950" indent="-285750" eaLnBrk="0" hangingPunct="0">
                <a:spcBef>
                  <a:spcPct val="20000"/>
                </a:spcBef>
                <a:buFont typeface="Arial" charset="0"/>
                <a:buChar char="–"/>
                <a:defRPr sz="2800">
                  <a:solidFill>
                    <a:schemeClr val="tx1"/>
                  </a:solidFill>
                  <a:latin typeface="微軟正黑體" pitchFamily="34" charset="-120"/>
                  <a:ea typeface="微軟正黑體" pitchFamily="34" charset="-120"/>
                </a:defRPr>
              </a:lvl2pPr>
              <a:lvl3pPr marL="1143000" indent="-228600" eaLnBrk="0" hangingPunct="0">
                <a:spcBef>
                  <a:spcPct val="20000"/>
                </a:spcBef>
                <a:buFont typeface="Arial" charset="0"/>
                <a:buChar char="•"/>
                <a:defRPr sz="2400">
                  <a:solidFill>
                    <a:schemeClr val="tx1"/>
                  </a:solidFill>
                  <a:latin typeface="微軟正黑體" pitchFamily="34" charset="-120"/>
                  <a:ea typeface="微軟正黑體" pitchFamily="34" charset="-120"/>
                </a:defRPr>
              </a:lvl3pPr>
              <a:lvl4pPr marL="16002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4pPr>
              <a:lvl5pPr marL="20574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5pPr>
              <a:lvl6pPr marL="25146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6pPr>
              <a:lvl7pPr marL="29718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7pPr>
              <a:lvl8pPr marL="34290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8pPr>
              <a:lvl9pPr marL="38862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9pPr>
            </a:lstStyle>
            <a:p>
              <a:pPr algn="ctr" eaLnBrk="1" hangingPunct="1">
                <a:spcBef>
                  <a:spcPct val="0"/>
                </a:spcBef>
                <a:buFontTx/>
                <a:buNone/>
              </a:pPr>
              <a:r>
                <a:rPr lang="en-US" altLang="zh-TW" sz="2000">
                  <a:latin typeface="Arial" charset="0"/>
                  <a:ea typeface="新細明體" pitchFamily="18" charset="-120"/>
                </a:rPr>
                <a:t>+y</a:t>
              </a:r>
              <a:endParaRPr lang="zh-TW" altLang="en-US" sz="2000">
                <a:latin typeface="Arial" charset="0"/>
                <a:ea typeface="新細明體" pitchFamily="18" charset="-120"/>
              </a:endParaRPr>
            </a:p>
          </p:txBody>
        </p:sp>
        <p:sp>
          <p:nvSpPr>
            <p:cNvPr id="13368" name="文字方塊 17"/>
            <p:cNvSpPr txBox="1">
              <a:spLocks noChangeArrowheads="1"/>
            </p:cNvSpPr>
            <p:nvPr/>
          </p:nvSpPr>
          <p:spPr bwMode="auto">
            <a:xfrm>
              <a:off x="3428992" y="3357562"/>
              <a:ext cx="57150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微軟正黑體" pitchFamily="34" charset="-120"/>
                  <a:ea typeface="微軟正黑體" pitchFamily="34" charset="-120"/>
                </a:defRPr>
              </a:lvl1pPr>
              <a:lvl2pPr marL="742950" indent="-285750" eaLnBrk="0" hangingPunct="0">
                <a:spcBef>
                  <a:spcPct val="20000"/>
                </a:spcBef>
                <a:buFont typeface="Arial" charset="0"/>
                <a:buChar char="–"/>
                <a:defRPr sz="2800">
                  <a:solidFill>
                    <a:schemeClr val="tx1"/>
                  </a:solidFill>
                  <a:latin typeface="微軟正黑體" pitchFamily="34" charset="-120"/>
                  <a:ea typeface="微軟正黑體" pitchFamily="34" charset="-120"/>
                </a:defRPr>
              </a:lvl2pPr>
              <a:lvl3pPr marL="1143000" indent="-228600" eaLnBrk="0" hangingPunct="0">
                <a:spcBef>
                  <a:spcPct val="20000"/>
                </a:spcBef>
                <a:buFont typeface="Arial" charset="0"/>
                <a:buChar char="•"/>
                <a:defRPr sz="2400">
                  <a:solidFill>
                    <a:schemeClr val="tx1"/>
                  </a:solidFill>
                  <a:latin typeface="微軟正黑體" pitchFamily="34" charset="-120"/>
                  <a:ea typeface="微軟正黑體" pitchFamily="34" charset="-120"/>
                </a:defRPr>
              </a:lvl3pPr>
              <a:lvl4pPr marL="16002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4pPr>
              <a:lvl5pPr marL="20574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5pPr>
              <a:lvl6pPr marL="25146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6pPr>
              <a:lvl7pPr marL="29718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7pPr>
              <a:lvl8pPr marL="34290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8pPr>
              <a:lvl9pPr marL="38862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9pPr>
            </a:lstStyle>
            <a:p>
              <a:pPr algn="ctr" eaLnBrk="1" hangingPunct="1">
                <a:spcBef>
                  <a:spcPct val="0"/>
                </a:spcBef>
                <a:buFontTx/>
                <a:buNone/>
              </a:pPr>
              <a:r>
                <a:rPr lang="en-US" altLang="zh-TW" sz="2000">
                  <a:latin typeface="Arial" charset="0"/>
                  <a:ea typeface="新細明體" pitchFamily="18" charset="-120"/>
                </a:rPr>
                <a:t>+x</a:t>
              </a:r>
              <a:endParaRPr lang="zh-TW" altLang="en-US" sz="2000">
                <a:latin typeface="Arial" charset="0"/>
                <a:ea typeface="新細明體" pitchFamily="18" charset="-120"/>
              </a:endParaRPr>
            </a:p>
          </p:txBody>
        </p:sp>
      </p:grpSp>
      <p:grpSp>
        <p:nvGrpSpPr>
          <p:cNvPr id="13319" name="群組 18"/>
          <p:cNvGrpSpPr>
            <a:grpSpLocks/>
          </p:cNvGrpSpPr>
          <p:nvPr/>
        </p:nvGrpSpPr>
        <p:grpSpPr bwMode="auto">
          <a:xfrm>
            <a:off x="4732338" y="4338638"/>
            <a:ext cx="2143125" cy="2071687"/>
            <a:chOff x="1857356" y="2428868"/>
            <a:chExt cx="2143140" cy="2071702"/>
          </a:xfrm>
        </p:grpSpPr>
        <p:cxnSp>
          <p:nvCxnSpPr>
            <p:cNvPr id="20" name="直線單箭頭接點 19"/>
            <p:cNvCxnSpPr/>
            <p:nvPr/>
          </p:nvCxnSpPr>
          <p:spPr>
            <a:xfrm>
              <a:off x="1857356" y="3571876"/>
              <a:ext cx="1714512" cy="1587"/>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1" name="直線單箭頭接點 20"/>
            <p:cNvCxnSpPr/>
            <p:nvPr/>
          </p:nvCxnSpPr>
          <p:spPr>
            <a:xfrm rot="5400000" flipH="1" flipV="1">
              <a:off x="1787505" y="3571876"/>
              <a:ext cx="1855800" cy="1587"/>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3363" name="文字方塊 21"/>
            <p:cNvSpPr txBox="1">
              <a:spLocks noChangeArrowheads="1"/>
            </p:cNvSpPr>
            <p:nvPr/>
          </p:nvSpPr>
          <p:spPr bwMode="auto">
            <a:xfrm>
              <a:off x="2571736" y="2428868"/>
              <a:ext cx="57150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微軟正黑體" pitchFamily="34" charset="-120"/>
                  <a:ea typeface="微軟正黑體" pitchFamily="34" charset="-120"/>
                </a:defRPr>
              </a:lvl1pPr>
              <a:lvl2pPr marL="742950" indent="-285750" eaLnBrk="0" hangingPunct="0">
                <a:spcBef>
                  <a:spcPct val="20000"/>
                </a:spcBef>
                <a:buFont typeface="Arial" charset="0"/>
                <a:buChar char="–"/>
                <a:defRPr sz="2800">
                  <a:solidFill>
                    <a:schemeClr val="tx1"/>
                  </a:solidFill>
                  <a:latin typeface="微軟正黑體" pitchFamily="34" charset="-120"/>
                  <a:ea typeface="微軟正黑體" pitchFamily="34" charset="-120"/>
                </a:defRPr>
              </a:lvl2pPr>
              <a:lvl3pPr marL="1143000" indent="-228600" eaLnBrk="0" hangingPunct="0">
                <a:spcBef>
                  <a:spcPct val="20000"/>
                </a:spcBef>
                <a:buFont typeface="Arial" charset="0"/>
                <a:buChar char="•"/>
                <a:defRPr sz="2400">
                  <a:solidFill>
                    <a:schemeClr val="tx1"/>
                  </a:solidFill>
                  <a:latin typeface="微軟正黑體" pitchFamily="34" charset="-120"/>
                  <a:ea typeface="微軟正黑體" pitchFamily="34" charset="-120"/>
                </a:defRPr>
              </a:lvl3pPr>
              <a:lvl4pPr marL="16002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4pPr>
              <a:lvl5pPr marL="20574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5pPr>
              <a:lvl6pPr marL="25146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6pPr>
              <a:lvl7pPr marL="29718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7pPr>
              <a:lvl8pPr marL="34290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8pPr>
              <a:lvl9pPr marL="38862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9pPr>
            </a:lstStyle>
            <a:p>
              <a:pPr algn="ctr" eaLnBrk="1" hangingPunct="1">
                <a:spcBef>
                  <a:spcPct val="0"/>
                </a:spcBef>
                <a:buFontTx/>
                <a:buNone/>
              </a:pPr>
              <a:r>
                <a:rPr lang="en-US" altLang="zh-TW" sz="2000">
                  <a:latin typeface="Arial" charset="0"/>
                  <a:ea typeface="新細明體" pitchFamily="18" charset="-120"/>
                </a:rPr>
                <a:t>+y</a:t>
              </a:r>
              <a:endParaRPr lang="zh-TW" altLang="en-US" sz="2000">
                <a:latin typeface="Arial" charset="0"/>
                <a:ea typeface="新細明體" pitchFamily="18" charset="-120"/>
              </a:endParaRPr>
            </a:p>
          </p:txBody>
        </p:sp>
        <p:sp>
          <p:nvSpPr>
            <p:cNvPr id="13364" name="文字方塊 22"/>
            <p:cNvSpPr txBox="1">
              <a:spLocks noChangeArrowheads="1"/>
            </p:cNvSpPr>
            <p:nvPr/>
          </p:nvSpPr>
          <p:spPr bwMode="auto">
            <a:xfrm>
              <a:off x="3428992" y="3357562"/>
              <a:ext cx="57150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微軟正黑體" pitchFamily="34" charset="-120"/>
                  <a:ea typeface="微軟正黑體" pitchFamily="34" charset="-120"/>
                </a:defRPr>
              </a:lvl1pPr>
              <a:lvl2pPr marL="742950" indent="-285750" eaLnBrk="0" hangingPunct="0">
                <a:spcBef>
                  <a:spcPct val="20000"/>
                </a:spcBef>
                <a:buFont typeface="Arial" charset="0"/>
                <a:buChar char="–"/>
                <a:defRPr sz="2800">
                  <a:solidFill>
                    <a:schemeClr val="tx1"/>
                  </a:solidFill>
                  <a:latin typeface="微軟正黑體" pitchFamily="34" charset="-120"/>
                  <a:ea typeface="微軟正黑體" pitchFamily="34" charset="-120"/>
                </a:defRPr>
              </a:lvl2pPr>
              <a:lvl3pPr marL="1143000" indent="-228600" eaLnBrk="0" hangingPunct="0">
                <a:spcBef>
                  <a:spcPct val="20000"/>
                </a:spcBef>
                <a:buFont typeface="Arial" charset="0"/>
                <a:buChar char="•"/>
                <a:defRPr sz="2400">
                  <a:solidFill>
                    <a:schemeClr val="tx1"/>
                  </a:solidFill>
                  <a:latin typeface="微軟正黑體" pitchFamily="34" charset="-120"/>
                  <a:ea typeface="微軟正黑體" pitchFamily="34" charset="-120"/>
                </a:defRPr>
              </a:lvl3pPr>
              <a:lvl4pPr marL="16002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4pPr>
              <a:lvl5pPr marL="20574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5pPr>
              <a:lvl6pPr marL="25146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6pPr>
              <a:lvl7pPr marL="29718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7pPr>
              <a:lvl8pPr marL="34290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8pPr>
              <a:lvl9pPr marL="38862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9pPr>
            </a:lstStyle>
            <a:p>
              <a:pPr algn="ctr" eaLnBrk="1" hangingPunct="1">
                <a:spcBef>
                  <a:spcPct val="0"/>
                </a:spcBef>
                <a:buFontTx/>
                <a:buNone/>
              </a:pPr>
              <a:r>
                <a:rPr lang="en-US" altLang="zh-TW" sz="2000">
                  <a:latin typeface="Arial" charset="0"/>
                  <a:ea typeface="新細明體" pitchFamily="18" charset="-120"/>
                </a:rPr>
                <a:t>+x</a:t>
              </a:r>
              <a:endParaRPr lang="zh-TW" altLang="en-US" sz="2000">
                <a:latin typeface="Arial" charset="0"/>
                <a:ea typeface="新細明體" pitchFamily="18" charset="-120"/>
              </a:endParaRPr>
            </a:p>
          </p:txBody>
        </p:sp>
      </p:grpSp>
      <p:sp>
        <p:nvSpPr>
          <p:cNvPr id="25" name="矩形 24"/>
          <p:cNvSpPr/>
          <p:nvPr/>
        </p:nvSpPr>
        <p:spPr>
          <a:xfrm>
            <a:off x="271463" y="1622425"/>
            <a:ext cx="6604000" cy="2500313"/>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grpSp>
        <p:nvGrpSpPr>
          <p:cNvPr id="13321" name="群組 25"/>
          <p:cNvGrpSpPr>
            <a:grpSpLocks/>
          </p:cNvGrpSpPr>
          <p:nvPr/>
        </p:nvGrpSpPr>
        <p:grpSpPr bwMode="auto">
          <a:xfrm>
            <a:off x="444500" y="1693863"/>
            <a:ext cx="2143125" cy="2071687"/>
            <a:chOff x="1857356" y="2428868"/>
            <a:chExt cx="2143140" cy="2071702"/>
          </a:xfrm>
        </p:grpSpPr>
        <p:cxnSp>
          <p:nvCxnSpPr>
            <p:cNvPr id="27" name="直線單箭頭接點 26"/>
            <p:cNvCxnSpPr/>
            <p:nvPr/>
          </p:nvCxnSpPr>
          <p:spPr>
            <a:xfrm>
              <a:off x="1857356" y="3571876"/>
              <a:ext cx="1714512" cy="1587"/>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8" name="直線單箭頭接點 27"/>
            <p:cNvCxnSpPr/>
            <p:nvPr/>
          </p:nvCxnSpPr>
          <p:spPr>
            <a:xfrm rot="5400000" flipH="1" flipV="1">
              <a:off x="1787505" y="3571876"/>
              <a:ext cx="1855800" cy="158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3359" name="文字方塊 28"/>
            <p:cNvSpPr txBox="1">
              <a:spLocks noChangeArrowheads="1"/>
            </p:cNvSpPr>
            <p:nvPr/>
          </p:nvSpPr>
          <p:spPr bwMode="auto">
            <a:xfrm>
              <a:off x="2571736" y="2428868"/>
              <a:ext cx="57150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微軟正黑體" pitchFamily="34" charset="-120"/>
                  <a:ea typeface="微軟正黑體" pitchFamily="34" charset="-120"/>
                </a:defRPr>
              </a:lvl1pPr>
              <a:lvl2pPr marL="742950" indent="-285750" eaLnBrk="0" hangingPunct="0">
                <a:spcBef>
                  <a:spcPct val="20000"/>
                </a:spcBef>
                <a:buFont typeface="Arial" charset="0"/>
                <a:buChar char="–"/>
                <a:defRPr sz="2800">
                  <a:solidFill>
                    <a:schemeClr val="tx1"/>
                  </a:solidFill>
                  <a:latin typeface="微軟正黑體" pitchFamily="34" charset="-120"/>
                  <a:ea typeface="微軟正黑體" pitchFamily="34" charset="-120"/>
                </a:defRPr>
              </a:lvl2pPr>
              <a:lvl3pPr marL="1143000" indent="-228600" eaLnBrk="0" hangingPunct="0">
                <a:spcBef>
                  <a:spcPct val="20000"/>
                </a:spcBef>
                <a:buFont typeface="Arial" charset="0"/>
                <a:buChar char="•"/>
                <a:defRPr sz="2400">
                  <a:solidFill>
                    <a:schemeClr val="tx1"/>
                  </a:solidFill>
                  <a:latin typeface="微軟正黑體" pitchFamily="34" charset="-120"/>
                  <a:ea typeface="微軟正黑體" pitchFamily="34" charset="-120"/>
                </a:defRPr>
              </a:lvl3pPr>
              <a:lvl4pPr marL="16002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4pPr>
              <a:lvl5pPr marL="20574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5pPr>
              <a:lvl6pPr marL="25146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6pPr>
              <a:lvl7pPr marL="29718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7pPr>
              <a:lvl8pPr marL="34290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8pPr>
              <a:lvl9pPr marL="38862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9pPr>
            </a:lstStyle>
            <a:p>
              <a:pPr algn="ctr" eaLnBrk="1" hangingPunct="1">
                <a:spcBef>
                  <a:spcPct val="0"/>
                </a:spcBef>
                <a:buFontTx/>
                <a:buNone/>
              </a:pPr>
              <a:r>
                <a:rPr lang="en-US" altLang="zh-TW" sz="2000">
                  <a:latin typeface="Arial" charset="0"/>
                  <a:ea typeface="新細明體" pitchFamily="18" charset="-120"/>
                </a:rPr>
                <a:t>+y</a:t>
              </a:r>
              <a:endParaRPr lang="zh-TW" altLang="en-US" sz="2000">
                <a:latin typeface="Arial" charset="0"/>
                <a:ea typeface="新細明體" pitchFamily="18" charset="-120"/>
              </a:endParaRPr>
            </a:p>
          </p:txBody>
        </p:sp>
        <p:sp>
          <p:nvSpPr>
            <p:cNvPr id="13360" name="文字方塊 29"/>
            <p:cNvSpPr txBox="1">
              <a:spLocks noChangeArrowheads="1"/>
            </p:cNvSpPr>
            <p:nvPr/>
          </p:nvSpPr>
          <p:spPr bwMode="auto">
            <a:xfrm>
              <a:off x="3428992" y="3357562"/>
              <a:ext cx="57150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微軟正黑體" pitchFamily="34" charset="-120"/>
                  <a:ea typeface="微軟正黑體" pitchFamily="34" charset="-120"/>
                </a:defRPr>
              </a:lvl1pPr>
              <a:lvl2pPr marL="742950" indent="-285750" eaLnBrk="0" hangingPunct="0">
                <a:spcBef>
                  <a:spcPct val="20000"/>
                </a:spcBef>
                <a:buFont typeface="Arial" charset="0"/>
                <a:buChar char="–"/>
                <a:defRPr sz="2800">
                  <a:solidFill>
                    <a:schemeClr val="tx1"/>
                  </a:solidFill>
                  <a:latin typeface="微軟正黑體" pitchFamily="34" charset="-120"/>
                  <a:ea typeface="微軟正黑體" pitchFamily="34" charset="-120"/>
                </a:defRPr>
              </a:lvl2pPr>
              <a:lvl3pPr marL="1143000" indent="-228600" eaLnBrk="0" hangingPunct="0">
                <a:spcBef>
                  <a:spcPct val="20000"/>
                </a:spcBef>
                <a:buFont typeface="Arial" charset="0"/>
                <a:buChar char="•"/>
                <a:defRPr sz="2400">
                  <a:solidFill>
                    <a:schemeClr val="tx1"/>
                  </a:solidFill>
                  <a:latin typeface="微軟正黑體" pitchFamily="34" charset="-120"/>
                  <a:ea typeface="微軟正黑體" pitchFamily="34" charset="-120"/>
                </a:defRPr>
              </a:lvl3pPr>
              <a:lvl4pPr marL="16002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4pPr>
              <a:lvl5pPr marL="20574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5pPr>
              <a:lvl6pPr marL="25146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6pPr>
              <a:lvl7pPr marL="29718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7pPr>
              <a:lvl8pPr marL="34290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8pPr>
              <a:lvl9pPr marL="38862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9pPr>
            </a:lstStyle>
            <a:p>
              <a:pPr algn="ctr" eaLnBrk="1" hangingPunct="1">
                <a:spcBef>
                  <a:spcPct val="0"/>
                </a:spcBef>
                <a:buFontTx/>
                <a:buNone/>
              </a:pPr>
              <a:r>
                <a:rPr lang="en-US" altLang="zh-TW" sz="2000">
                  <a:latin typeface="Arial" charset="0"/>
                  <a:ea typeface="新細明體" pitchFamily="18" charset="-120"/>
                </a:rPr>
                <a:t>+x</a:t>
              </a:r>
              <a:endParaRPr lang="zh-TW" altLang="en-US" sz="2000">
                <a:latin typeface="Arial" charset="0"/>
                <a:ea typeface="新細明體" pitchFamily="18" charset="-120"/>
              </a:endParaRPr>
            </a:p>
          </p:txBody>
        </p:sp>
      </p:grpSp>
      <p:grpSp>
        <p:nvGrpSpPr>
          <p:cNvPr id="13322" name="群組 30"/>
          <p:cNvGrpSpPr>
            <a:grpSpLocks/>
          </p:cNvGrpSpPr>
          <p:nvPr/>
        </p:nvGrpSpPr>
        <p:grpSpPr bwMode="auto">
          <a:xfrm>
            <a:off x="2592388" y="1693863"/>
            <a:ext cx="2143125" cy="2071687"/>
            <a:chOff x="1857356" y="2428868"/>
            <a:chExt cx="2143140" cy="2071702"/>
          </a:xfrm>
        </p:grpSpPr>
        <p:cxnSp>
          <p:nvCxnSpPr>
            <p:cNvPr id="32" name="直線單箭頭接點 31"/>
            <p:cNvCxnSpPr/>
            <p:nvPr/>
          </p:nvCxnSpPr>
          <p:spPr>
            <a:xfrm>
              <a:off x="1857356" y="3571876"/>
              <a:ext cx="1714512" cy="1587"/>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33" name="直線單箭頭接點 32"/>
            <p:cNvCxnSpPr/>
            <p:nvPr/>
          </p:nvCxnSpPr>
          <p:spPr>
            <a:xfrm rot="5400000" flipH="1" flipV="1">
              <a:off x="1787505" y="3571876"/>
              <a:ext cx="1855800" cy="1587"/>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3355" name="文字方塊 33"/>
            <p:cNvSpPr txBox="1">
              <a:spLocks noChangeArrowheads="1"/>
            </p:cNvSpPr>
            <p:nvPr/>
          </p:nvSpPr>
          <p:spPr bwMode="auto">
            <a:xfrm>
              <a:off x="2571736" y="2428868"/>
              <a:ext cx="57150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微軟正黑體" pitchFamily="34" charset="-120"/>
                  <a:ea typeface="微軟正黑體" pitchFamily="34" charset="-120"/>
                </a:defRPr>
              </a:lvl1pPr>
              <a:lvl2pPr marL="742950" indent="-285750" eaLnBrk="0" hangingPunct="0">
                <a:spcBef>
                  <a:spcPct val="20000"/>
                </a:spcBef>
                <a:buFont typeface="Arial" charset="0"/>
                <a:buChar char="–"/>
                <a:defRPr sz="2800">
                  <a:solidFill>
                    <a:schemeClr val="tx1"/>
                  </a:solidFill>
                  <a:latin typeface="微軟正黑體" pitchFamily="34" charset="-120"/>
                  <a:ea typeface="微軟正黑體" pitchFamily="34" charset="-120"/>
                </a:defRPr>
              </a:lvl2pPr>
              <a:lvl3pPr marL="1143000" indent="-228600" eaLnBrk="0" hangingPunct="0">
                <a:spcBef>
                  <a:spcPct val="20000"/>
                </a:spcBef>
                <a:buFont typeface="Arial" charset="0"/>
                <a:buChar char="•"/>
                <a:defRPr sz="2400">
                  <a:solidFill>
                    <a:schemeClr val="tx1"/>
                  </a:solidFill>
                  <a:latin typeface="微軟正黑體" pitchFamily="34" charset="-120"/>
                  <a:ea typeface="微軟正黑體" pitchFamily="34" charset="-120"/>
                </a:defRPr>
              </a:lvl3pPr>
              <a:lvl4pPr marL="16002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4pPr>
              <a:lvl5pPr marL="20574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5pPr>
              <a:lvl6pPr marL="25146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6pPr>
              <a:lvl7pPr marL="29718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7pPr>
              <a:lvl8pPr marL="34290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8pPr>
              <a:lvl9pPr marL="38862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9pPr>
            </a:lstStyle>
            <a:p>
              <a:pPr algn="ctr" eaLnBrk="1" hangingPunct="1">
                <a:spcBef>
                  <a:spcPct val="0"/>
                </a:spcBef>
                <a:buFontTx/>
                <a:buNone/>
              </a:pPr>
              <a:r>
                <a:rPr lang="en-US" altLang="zh-TW" sz="2000">
                  <a:latin typeface="Arial" charset="0"/>
                  <a:ea typeface="新細明體" pitchFamily="18" charset="-120"/>
                </a:rPr>
                <a:t>+y</a:t>
              </a:r>
              <a:endParaRPr lang="zh-TW" altLang="en-US" sz="2000">
                <a:latin typeface="Arial" charset="0"/>
                <a:ea typeface="新細明體" pitchFamily="18" charset="-120"/>
              </a:endParaRPr>
            </a:p>
          </p:txBody>
        </p:sp>
        <p:sp>
          <p:nvSpPr>
            <p:cNvPr id="13356" name="文字方塊 34"/>
            <p:cNvSpPr txBox="1">
              <a:spLocks noChangeArrowheads="1"/>
            </p:cNvSpPr>
            <p:nvPr/>
          </p:nvSpPr>
          <p:spPr bwMode="auto">
            <a:xfrm>
              <a:off x="3428992" y="3357562"/>
              <a:ext cx="57150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微軟正黑體" pitchFamily="34" charset="-120"/>
                  <a:ea typeface="微軟正黑體" pitchFamily="34" charset="-120"/>
                </a:defRPr>
              </a:lvl1pPr>
              <a:lvl2pPr marL="742950" indent="-285750" eaLnBrk="0" hangingPunct="0">
                <a:spcBef>
                  <a:spcPct val="20000"/>
                </a:spcBef>
                <a:buFont typeface="Arial" charset="0"/>
                <a:buChar char="–"/>
                <a:defRPr sz="2800">
                  <a:solidFill>
                    <a:schemeClr val="tx1"/>
                  </a:solidFill>
                  <a:latin typeface="微軟正黑體" pitchFamily="34" charset="-120"/>
                  <a:ea typeface="微軟正黑體" pitchFamily="34" charset="-120"/>
                </a:defRPr>
              </a:lvl2pPr>
              <a:lvl3pPr marL="1143000" indent="-228600" eaLnBrk="0" hangingPunct="0">
                <a:spcBef>
                  <a:spcPct val="20000"/>
                </a:spcBef>
                <a:buFont typeface="Arial" charset="0"/>
                <a:buChar char="•"/>
                <a:defRPr sz="2400">
                  <a:solidFill>
                    <a:schemeClr val="tx1"/>
                  </a:solidFill>
                  <a:latin typeface="微軟正黑體" pitchFamily="34" charset="-120"/>
                  <a:ea typeface="微軟正黑體" pitchFamily="34" charset="-120"/>
                </a:defRPr>
              </a:lvl3pPr>
              <a:lvl4pPr marL="16002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4pPr>
              <a:lvl5pPr marL="20574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5pPr>
              <a:lvl6pPr marL="25146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6pPr>
              <a:lvl7pPr marL="29718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7pPr>
              <a:lvl8pPr marL="34290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8pPr>
              <a:lvl9pPr marL="38862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9pPr>
            </a:lstStyle>
            <a:p>
              <a:pPr algn="ctr" eaLnBrk="1" hangingPunct="1">
                <a:spcBef>
                  <a:spcPct val="0"/>
                </a:spcBef>
                <a:buFontTx/>
                <a:buNone/>
              </a:pPr>
              <a:r>
                <a:rPr lang="en-US" altLang="zh-TW" sz="2000">
                  <a:latin typeface="Arial" charset="0"/>
                  <a:ea typeface="新細明體" pitchFamily="18" charset="-120"/>
                </a:rPr>
                <a:t>+x</a:t>
              </a:r>
              <a:endParaRPr lang="zh-TW" altLang="en-US" sz="2000">
                <a:latin typeface="Arial" charset="0"/>
                <a:ea typeface="新細明體" pitchFamily="18" charset="-120"/>
              </a:endParaRPr>
            </a:p>
          </p:txBody>
        </p:sp>
      </p:grpSp>
      <p:grpSp>
        <p:nvGrpSpPr>
          <p:cNvPr id="13323" name="群組 35"/>
          <p:cNvGrpSpPr>
            <a:grpSpLocks/>
          </p:cNvGrpSpPr>
          <p:nvPr/>
        </p:nvGrpSpPr>
        <p:grpSpPr bwMode="auto">
          <a:xfrm>
            <a:off x="4732338" y="1693863"/>
            <a:ext cx="2143125" cy="2071687"/>
            <a:chOff x="1857356" y="2428868"/>
            <a:chExt cx="2143140" cy="2071702"/>
          </a:xfrm>
        </p:grpSpPr>
        <p:cxnSp>
          <p:nvCxnSpPr>
            <p:cNvPr id="37" name="直線單箭頭接點 36"/>
            <p:cNvCxnSpPr/>
            <p:nvPr/>
          </p:nvCxnSpPr>
          <p:spPr>
            <a:xfrm>
              <a:off x="1857356" y="3571876"/>
              <a:ext cx="1714512" cy="1587"/>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38" name="直線單箭頭接點 37"/>
            <p:cNvCxnSpPr/>
            <p:nvPr/>
          </p:nvCxnSpPr>
          <p:spPr>
            <a:xfrm rot="5400000" flipH="1" flipV="1">
              <a:off x="1787505" y="3571876"/>
              <a:ext cx="1855800" cy="1587"/>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3351" name="文字方塊 38"/>
            <p:cNvSpPr txBox="1">
              <a:spLocks noChangeArrowheads="1"/>
            </p:cNvSpPr>
            <p:nvPr/>
          </p:nvSpPr>
          <p:spPr bwMode="auto">
            <a:xfrm>
              <a:off x="2571736" y="2428868"/>
              <a:ext cx="57150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微軟正黑體" pitchFamily="34" charset="-120"/>
                  <a:ea typeface="微軟正黑體" pitchFamily="34" charset="-120"/>
                </a:defRPr>
              </a:lvl1pPr>
              <a:lvl2pPr marL="742950" indent="-285750" eaLnBrk="0" hangingPunct="0">
                <a:spcBef>
                  <a:spcPct val="20000"/>
                </a:spcBef>
                <a:buFont typeface="Arial" charset="0"/>
                <a:buChar char="–"/>
                <a:defRPr sz="2800">
                  <a:solidFill>
                    <a:schemeClr val="tx1"/>
                  </a:solidFill>
                  <a:latin typeface="微軟正黑體" pitchFamily="34" charset="-120"/>
                  <a:ea typeface="微軟正黑體" pitchFamily="34" charset="-120"/>
                </a:defRPr>
              </a:lvl2pPr>
              <a:lvl3pPr marL="1143000" indent="-228600" eaLnBrk="0" hangingPunct="0">
                <a:spcBef>
                  <a:spcPct val="20000"/>
                </a:spcBef>
                <a:buFont typeface="Arial" charset="0"/>
                <a:buChar char="•"/>
                <a:defRPr sz="2400">
                  <a:solidFill>
                    <a:schemeClr val="tx1"/>
                  </a:solidFill>
                  <a:latin typeface="微軟正黑體" pitchFamily="34" charset="-120"/>
                  <a:ea typeface="微軟正黑體" pitchFamily="34" charset="-120"/>
                </a:defRPr>
              </a:lvl3pPr>
              <a:lvl4pPr marL="16002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4pPr>
              <a:lvl5pPr marL="20574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5pPr>
              <a:lvl6pPr marL="25146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6pPr>
              <a:lvl7pPr marL="29718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7pPr>
              <a:lvl8pPr marL="34290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8pPr>
              <a:lvl9pPr marL="38862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9pPr>
            </a:lstStyle>
            <a:p>
              <a:pPr algn="ctr" eaLnBrk="1" hangingPunct="1">
                <a:spcBef>
                  <a:spcPct val="0"/>
                </a:spcBef>
                <a:buFontTx/>
                <a:buNone/>
              </a:pPr>
              <a:r>
                <a:rPr lang="en-US" altLang="zh-TW" sz="2000">
                  <a:latin typeface="Arial" charset="0"/>
                  <a:ea typeface="新細明體" pitchFamily="18" charset="-120"/>
                </a:rPr>
                <a:t>+y</a:t>
              </a:r>
              <a:endParaRPr lang="zh-TW" altLang="en-US" sz="2000">
                <a:latin typeface="Arial" charset="0"/>
                <a:ea typeface="新細明體" pitchFamily="18" charset="-120"/>
              </a:endParaRPr>
            </a:p>
          </p:txBody>
        </p:sp>
        <p:sp>
          <p:nvSpPr>
            <p:cNvPr id="13352" name="文字方塊 39"/>
            <p:cNvSpPr txBox="1">
              <a:spLocks noChangeArrowheads="1"/>
            </p:cNvSpPr>
            <p:nvPr/>
          </p:nvSpPr>
          <p:spPr bwMode="auto">
            <a:xfrm>
              <a:off x="3428992" y="3357562"/>
              <a:ext cx="57150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微軟正黑體" pitchFamily="34" charset="-120"/>
                  <a:ea typeface="微軟正黑體" pitchFamily="34" charset="-120"/>
                </a:defRPr>
              </a:lvl1pPr>
              <a:lvl2pPr marL="742950" indent="-285750" eaLnBrk="0" hangingPunct="0">
                <a:spcBef>
                  <a:spcPct val="20000"/>
                </a:spcBef>
                <a:buFont typeface="Arial" charset="0"/>
                <a:buChar char="–"/>
                <a:defRPr sz="2800">
                  <a:solidFill>
                    <a:schemeClr val="tx1"/>
                  </a:solidFill>
                  <a:latin typeface="微軟正黑體" pitchFamily="34" charset="-120"/>
                  <a:ea typeface="微軟正黑體" pitchFamily="34" charset="-120"/>
                </a:defRPr>
              </a:lvl2pPr>
              <a:lvl3pPr marL="1143000" indent="-228600" eaLnBrk="0" hangingPunct="0">
                <a:spcBef>
                  <a:spcPct val="20000"/>
                </a:spcBef>
                <a:buFont typeface="Arial" charset="0"/>
                <a:buChar char="•"/>
                <a:defRPr sz="2400">
                  <a:solidFill>
                    <a:schemeClr val="tx1"/>
                  </a:solidFill>
                  <a:latin typeface="微軟正黑體" pitchFamily="34" charset="-120"/>
                  <a:ea typeface="微軟正黑體" pitchFamily="34" charset="-120"/>
                </a:defRPr>
              </a:lvl3pPr>
              <a:lvl4pPr marL="16002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4pPr>
              <a:lvl5pPr marL="20574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5pPr>
              <a:lvl6pPr marL="25146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6pPr>
              <a:lvl7pPr marL="29718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7pPr>
              <a:lvl8pPr marL="34290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8pPr>
              <a:lvl9pPr marL="38862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9pPr>
            </a:lstStyle>
            <a:p>
              <a:pPr algn="ctr" eaLnBrk="1" hangingPunct="1">
                <a:spcBef>
                  <a:spcPct val="0"/>
                </a:spcBef>
                <a:buFontTx/>
                <a:buNone/>
              </a:pPr>
              <a:r>
                <a:rPr lang="en-US" altLang="zh-TW" sz="2000">
                  <a:latin typeface="Arial" charset="0"/>
                  <a:ea typeface="新細明體" pitchFamily="18" charset="-120"/>
                </a:rPr>
                <a:t>+x</a:t>
              </a:r>
              <a:endParaRPr lang="zh-TW" altLang="en-US" sz="2000">
                <a:latin typeface="Arial" charset="0"/>
                <a:ea typeface="新細明體" pitchFamily="18" charset="-120"/>
              </a:endParaRPr>
            </a:p>
          </p:txBody>
        </p:sp>
      </p:grpSp>
      <p:sp>
        <p:nvSpPr>
          <p:cNvPr id="41" name="矩形 40"/>
          <p:cNvSpPr/>
          <p:nvPr/>
        </p:nvSpPr>
        <p:spPr>
          <a:xfrm>
            <a:off x="944563" y="5124450"/>
            <a:ext cx="642937" cy="64293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42" name="矩形 41"/>
          <p:cNvSpPr/>
          <p:nvPr/>
        </p:nvSpPr>
        <p:spPr>
          <a:xfrm>
            <a:off x="944563" y="2551113"/>
            <a:ext cx="642937" cy="64293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43" name="矩形 42"/>
          <p:cNvSpPr/>
          <p:nvPr/>
        </p:nvSpPr>
        <p:spPr>
          <a:xfrm>
            <a:off x="3521075" y="2551113"/>
            <a:ext cx="642938" cy="64293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48" name="矩形 47"/>
          <p:cNvSpPr/>
          <p:nvPr/>
        </p:nvSpPr>
        <p:spPr>
          <a:xfrm rot="19388888">
            <a:off x="3092450" y="5195888"/>
            <a:ext cx="642938" cy="64293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grpSp>
        <p:nvGrpSpPr>
          <p:cNvPr id="17" name="群組 2"/>
          <p:cNvGrpSpPr>
            <a:grpSpLocks/>
          </p:cNvGrpSpPr>
          <p:nvPr/>
        </p:nvGrpSpPr>
        <p:grpSpPr bwMode="auto">
          <a:xfrm rot="-289836">
            <a:off x="5162550" y="1908175"/>
            <a:ext cx="1714500" cy="1857375"/>
            <a:chOff x="5162611" y="4500563"/>
            <a:chExt cx="1714500" cy="1857375"/>
          </a:xfrm>
        </p:grpSpPr>
        <p:sp>
          <p:nvSpPr>
            <p:cNvPr id="44" name="矩形 43"/>
            <p:cNvSpPr/>
            <p:nvPr/>
          </p:nvSpPr>
          <p:spPr>
            <a:xfrm rot="19503480">
              <a:off x="5712418" y="5120916"/>
              <a:ext cx="642937" cy="64293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grpSp>
          <p:nvGrpSpPr>
            <p:cNvPr id="13346" name="群組 49"/>
            <p:cNvGrpSpPr>
              <a:grpSpLocks/>
            </p:cNvGrpSpPr>
            <p:nvPr/>
          </p:nvGrpSpPr>
          <p:grpSpPr bwMode="auto">
            <a:xfrm rot="-2061928">
              <a:off x="5162611" y="4500563"/>
              <a:ext cx="1714500" cy="1857375"/>
              <a:chOff x="9358346" y="4286256"/>
              <a:chExt cx="1714512" cy="1856594"/>
            </a:xfrm>
          </p:grpSpPr>
          <p:cxnSp>
            <p:nvCxnSpPr>
              <p:cNvPr id="51" name="直線單箭頭接點 50"/>
              <p:cNvCxnSpPr/>
              <p:nvPr/>
            </p:nvCxnSpPr>
            <p:spPr>
              <a:xfrm>
                <a:off x="9358847" y="5213145"/>
                <a:ext cx="1714512" cy="1587"/>
              </a:xfrm>
              <a:prstGeom prst="straightConnector1">
                <a:avLst/>
              </a:prstGeom>
              <a:ln w="38100">
                <a:solidFill>
                  <a:schemeClr val="tx1">
                    <a:lumMod val="85000"/>
                    <a:lumOff val="15000"/>
                  </a:schemeClr>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52" name="直線單箭頭接點 51"/>
              <p:cNvCxnSpPr/>
              <p:nvPr/>
            </p:nvCxnSpPr>
            <p:spPr>
              <a:xfrm rot="5400000" flipH="1" flipV="1">
                <a:off x="9291347" y="5192484"/>
                <a:ext cx="1856594" cy="1587"/>
              </a:xfrm>
              <a:prstGeom prst="straightConnector1">
                <a:avLst/>
              </a:prstGeom>
              <a:ln w="38100">
                <a:solidFill>
                  <a:schemeClr val="tx1">
                    <a:lumMod val="85000"/>
                    <a:lumOff val="15000"/>
                  </a:schemeClr>
                </a:solidFill>
                <a:prstDash val="dash"/>
                <a:tailEnd type="arrow"/>
              </a:ln>
            </p:spPr>
            <p:style>
              <a:lnRef idx="1">
                <a:schemeClr val="accent1"/>
              </a:lnRef>
              <a:fillRef idx="0">
                <a:schemeClr val="accent1"/>
              </a:fillRef>
              <a:effectRef idx="0">
                <a:schemeClr val="accent1"/>
              </a:effectRef>
              <a:fontRef idx="minor">
                <a:schemeClr val="tx1"/>
              </a:fontRef>
            </p:style>
          </p:cxnSp>
        </p:grpSp>
      </p:grpSp>
      <p:grpSp>
        <p:nvGrpSpPr>
          <p:cNvPr id="19" name="群組 52"/>
          <p:cNvGrpSpPr>
            <a:grpSpLocks/>
          </p:cNvGrpSpPr>
          <p:nvPr/>
        </p:nvGrpSpPr>
        <p:grpSpPr bwMode="auto">
          <a:xfrm rot="-2326010">
            <a:off x="2592388" y="4552950"/>
            <a:ext cx="1714500" cy="1857375"/>
            <a:chOff x="9358346" y="4286256"/>
            <a:chExt cx="1714512" cy="1856594"/>
          </a:xfrm>
        </p:grpSpPr>
        <p:cxnSp>
          <p:nvCxnSpPr>
            <p:cNvPr id="54" name="直線單箭頭接點 53"/>
            <p:cNvCxnSpPr/>
            <p:nvPr/>
          </p:nvCxnSpPr>
          <p:spPr>
            <a:xfrm>
              <a:off x="9358843" y="5213141"/>
              <a:ext cx="1714512" cy="1587"/>
            </a:xfrm>
            <a:prstGeom prst="straightConnector1">
              <a:avLst/>
            </a:prstGeom>
            <a:ln w="38100">
              <a:solidFill>
                <a:schemeClr val="tx1">
                  <a:lumMod val="85000"/>
                  <a:lumOff val="15000"/>
                </a:schemeClr>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55" name="直線單箭頭接點 54"/>
            <p:cNvCxnSpPr/>
            <p:nvPr/>
          </p:nvCxnSpPr>
          <p:spPr>
            <a:xfrm rot="5400000" flipH="1" flipV="1">
              <a:off x="9288262" y="5165683"/>
              <a:ext cx="1856594" cy="1588"/>
            </a:xfrm>
            <a:prstGeom prst="straightConnector1">
              <a:avLst/>
            </a:prstGeom>
            <a:ln w="38100">
              <a:solidFill>
                <a:schemeClr val="tx1">
                  <a:lumMod val="85000"/>
                  <a:lumOff val="15000"/>
                </a:schemeClr>
              </a:solidFill>
              <a:prstDash val="dash"/>
              <a:tailEnd type="arrow"/>
            </a:ln>
          </p:spPr>
          <p:style>
            <a:lnRef idx="1">
              <a:schemeClr val="accent1"/>
            </a:lnRef>
            <a:fillRef idx="0">
              <a:schemeClr val="accent1"/>
            </a:fillRef>
            <a:effectRef idx="0">
              <a:schemeClr val="accent1"/>
            </a:effectRef>
            <a:fontRef idx="minor">
              <a:schemeClr val="tx1"/>
            </a:fontRef>
          </p:style>
        </p:cxnSp>
      </p:grpSp>
      <p:grpSp>
        <p:nvGrpSpPr>
          <p:cNvPr id="22" name="群組 61"/>
          <p:cNvGrpSpPr>
            <a:grpSpLocks/>
          </p:cNvGrpSpPr>
          <p:nvPr/>
        </p:nvGrpSpPr>
        <p:grpSpPr bwMode="auto">
          <a:xfrm rot="-2326010">
            <a:off x="4697413" y="4578350"/>
            <a:ext cx="1714500" cy="1857375"/>
            <a:chOff x="9358346" y="4286256"/>
            <a:chExt cx="1714512" cy="1856594"/>
          </a:xfrm>
        </p:grpSpPr>
        <p:cxnSp>
          <p:nvCxnSpPr>
            <p:cNvPr id="63" name="直線單箭頭接點 62"/>
            <p:cNvCxnSpPr/>
            <p:nvPr/>
          </p:nvCxnSpPr>
          <p:spPr>
            <a:xfrm>
              <a:off x="9358843" y="5213141"/>
              <a:ext cx="1714512" cy="1587"/>
            </a:xfrm>
            <a:prstGeom prst="straightConnector1">
              <a:avLst/>
            </a:prstGeom>
            <a:ln w="38100">
              <a:solidFill>
                <a:schemeClr val="tx1">
                  <a:lumMod val="85000"/>
                  <a:lumOff val="15000"/>
                </a:schemeClr>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64" name="直線單箭頭接點 63"/>
            <p:cNvCxnSpPr/>
            <p:nvPr/>
          </p:nvCxnSpPr>
          <p:spPr>
            <a:xfrm rot="5400000" flipH="1" flipV="1">
              <a:off x="9288262" y="5165683"/>
              <a:ext cx="1856594" cy="1588"/>
            </a:xfrm>
            <a:prstGeom prst="straightConnector1">
              <a:avLst/>
            </a:prstGeom>
            <a:ln w="38100">
              <a:solidFill>
                <a:schemeClr val="tx1">
                  <a:lumMod val="85000"/>
                  <a:lumOff val="15000"/>
                </a:schemeClr>
              </a:solidFill>
              <a:prstDash val="dash"/>
              <a:tailEnd type="arrow"/>
            </a:ln>
          </p:spPr>
          <p:style>
            <a:lnRef idx="1">
              <a:schemeClr val="accent1"/>
            </a:lnRef>
            <a:fillRef idx="0">
              <a:schemeClr val="accent1"/>
            </a:fillRef>
            <a:effectRef idx="0">
              <a:schemeClr val="accent1"/>
            </a:effectRef>
            <a:fontRef idx="minor">
              <a:schemeClr val="tx1"/>
            </a:fontRef>
          </p:style>
        </p:cxnSp>
      </p:grpSp>
      <p:sp>
        <p:nvSpPr>
          <p:cNvPr id="65" name="矩形 64"/>
          <p:cNvSpPr/>
          <p:nvPr/>
        </p:nvSpPr>
        <p:spPr>
          <a:xfrm rot="19388888">
            <a:off x="5237163" y="5173663"/>
            <a:ext cx="641350" cy="64293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grpSp>
        <p:nvGrpSpPr>
          <p:cNvPr id="23" name="群組 48"/>
          <p:cNvGrpSpPr>
            <a:grpSpLocks/>
          </p:cNvGrpSpPr>
          <p:nvPr/>
        </p:nvGrpSpPr>
        <p:grpSpPr bwMode="auto">
          <a:xfrm>
            <a:off x="3021013" y="1908175"/>
            <a:ext cx="1714500" cy="1857375"/>
            <a:chOff x="9358346" y="4286256"/>
            <a:chExt cx="1714512" cy="1856594"/>
          </a:xfrm>
        </p:grpSpPr>
        <p:cxnSp>
          <p:nvCxnSpPr>
            <p:cNvPr id="10" name="直線單箭頭接點 9"/>
            <p:cNvCxnSpPr/>
            <p:nvPr/>
          </p:nvCxnSpPr>
          <p:spPr>
            <a:xfrm>
              <a:off x="9358346" y="5214553"/>
              <a:ext cx="1714512" cy="1586"/>
            </a:xfrm>
            <a:prstGeom prst="straightConnector1">
              <a:avLst/>
            </a:prstGeom>
            <a:ln w="38100">
              <a:solidFill>
                <a:schemeClr val="tx1">
                  <a:lumMod val="85000"/>
                  <a:lumOff val="15000"/>
                </a:schemeClr>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11" name="直線單箭頭接點 10"/>
            <p:cNvCxnSpPr/>
            <p:nvPr/>
          </p:nvCxnSpPr>
          <p:spPr>
            <a:xfrm rot="5400000" flipH="1" flipV="1">
              <a:off x="9288099" y="5213759"/>
              <a:ext cx="1856594" cy="1587"/>
            </a:xfrm>
            <a:prstGeom prst="straightConnector1">
              <a:avLst/>
            </a:prstGeom>
            <a:ln w="38100">
              <a:solidFill>
                <a:schemeClr val="tx1">
                  <a:lumMod val="85000"/>
                  <a:lumOff val="15000"/>
                </a:schemeClr>
              </a:solidFill>
              <a:prstDash val="dash"/>
              <a:tailEnd type="arrow"/>
            </a:ln>
          </p:spPr>
          <p:style>
            <a:lnRef idx="1">
              <a:schemeClr val="accent1"/>
            </a:lnRef>
            <a:fillRef idx="0">
              <a:schemeClr val="accent1"/>
            </a:fillRef>
            <a:effectRef idx="0">
              <a:schemeClr val="accent1"/>
            </a:effectRef>
            <a:fontRef idx="minor">
              <a:schemeClr val="tx1"/>
            </a:fontRef>
          </p:style>
        </p:cxnSp>
      </p:grpSp>
      <p:cxnSp>
        <p:nvCxnSpPr>
          <p:cNvPr id="6" name="直線單箭頭接點 5"/>
          <p:cNvCxnSpPr/>
          <p:nvPr/>
        </p:nvCxnSpPr>
        <p:spPr>
          <a:xfrm flipV="1">
            <a:off x="5253038" y="4554538"/>
            <a:ext cx="638175" cy="417512"/>
          </a:xfrm>
          <a:prstGeom prst="straightConnector1">
            <a:avLst/>
          </a:prstGeom>
          <a:ln w="38100">
            <a:solidFill>
              <a:srgbClr val="FFFF00"/>
            </a:solidFill>
            <a:tailEnd type="arrow"/>
          </a:ln>
        </p:spPr>
        <p:style>
          <a:lnRef idx="1">
            <a:schemeClr val="accent1"/>
          </a:lnRef>
          <a:fillRef idx="0">
            <a:schemeClr val="accent1"/>
          </a:fillRef>
          <a:effectRef idx="0">
            <a:schemeClr val="accent1"/>
          </a:effectRef>
          <a:fontRef idx="minor">
            <a:schemeClr val="tx1"/>
          </a:fontRef>
        </p:style>
      </p:cxnSp>
      <p:sp>
        <p:nvSpPr>
          <p:cNvPr id="8" name="弧形箭號 (上彎) 7"/>
          <p:cNvSpPr/>
          <p:nvPr/>
        </p:nvSpPr>
        <p:spPr>
          <a:xfrm rot="16200000">
            <a:off x="3864769" y="5460206"/>
            <a:ext cx="285750" cy="179388"/>
          </a:xfrm>
          <a:prstGeom prst="curvedUpArrow">
            <a:avLst/>
          </a:prstGeom>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solidFill>
                <a:schemeClr val="tx1"/>
              </a:solidFill>
            </a:endParaRPr>
          </a:p>
        </p:txBody>
      </p:sp>
      <p:sp>
        <p:nvSpPr>
          <p:cNvPr id="56" name="矩形 55"/>
          <p:cNvSpPr/>
          <p:nvPr/>
        </p:nvSpPr>
        <p:spPr>
          <a:xfrm>
            <a:off x="7380288" y="6053138"/>
            <a:ext cx="1295400" cy="449262"/>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57" name="文字方塊 56"/>
          <p:cNvSpPr txBox="1">
            <a:spLocks noChangeArrowheads="1"/>
          </p:cNvSpPr>
          <p:nvPr/>
        </p:nvSpPr>
        <p:spPr bwMode="auto">
          <a:xfrm>
            <a:off x="7431088" y="4414838"/>
            <a:ext cx="124460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微軟正黑體" pitchFamily="34" charset="-120"/>
                <a:ea typeface="微軟正黑體" pitchFamily="34" charset="-120"/>
              </a:defRPr>
            </a:lvl1pPr>
            <a:lvl2pPr marL="742950" indent="-285750" eaLnBrk="0" hangingPunct="0">
              <a:spcBef>
                <a:spcPct val="20000"/>
              </a:spcBef>
              <a:buFont typeface="Arial" charset="0"/>
              <a:buChar char="–"/>
              <a:defRPr sz="2800">
                <a:solidFill>
                  <a:schemeClr val="tx1"/>
                </a:solidFill>
                <a:latin typeface="微軟正黑體" pitchFamily="34" charset="-120"/>
                <a:ea typeface="微軟正黑體" pitchFamily="34" charset="-120"/>
              </a:defRPr>
            </a:lvl2pPr>
            <a:lvl3pPr marL="1143000" indent="-228600" eaLnBrk="0" hangingPunct="0">
              <a:spcBef>
                <a:spcPct val="20000"/>
              </a:spcBef>
              <a:buFont typeface="Arial" charset="0"/>
              <a:buChar char="•"/>
              <a:defRPr sz="2400">
                <a:solidFill>
                  <a:schemeClr val="tx1"/>
                </a:solidFill>
                <a:latin typeface="微軟正黑體" pitchFamily="34" charset="-120"/>
                <a:ea typeface="微軟正黑體" pitchFamily="34" charset="-120"/>
              </a:defRPr>
            </a:lvl3pPr>
            <a:lvl4pPr marL="16002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4pPr>
            <a:lvl5pPr marL="20574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5pPr>
            <a:lvl6pPr marL="25146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6pPr>
            <a:lvl7pPr marL="29718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7pPr>
            <a:lvl8pPr marL="34290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8pPr>
            <a:lvl9pPr marL="38862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9pPr>
          </a:lstStyle>
          <a:p>
            <a:pPr eaLnBrk="1" hangingPunct="1">
              <a:spcBef>
                <a:spcPct val="0"/>
              </a:spcBef>
              <a:buFontTx/>
              <a:buNone/>
            </a:pPr>
            <a:endParaRPr lang="en-US" altLang="zh-TW" sz="1800">
              <a:latin typeface="Arial" charset="0"/>
              <a:ea typeface="新細明體" pitchFamily="18" charset="-120"/>
            </a:endParaRPr>
          </a:p>
          <a:p>
            <a:pPr eaLnBrk="1" hangingPunct="1">
              <a:spcBef>
                <a:spcPct val="0"/>
              </a:spcBef>
              <a:buFontTx/>
              <a:buNone/>
            </a:pPr>
            <a:endParaRPr lang="en-US" altLang="zh-TW" sz="1800">
              <a:latin typeface="Arial" charset="0"/>
              <a:ea typeface="新細明體" pitchFamily="18" charset="-120"/>
            </a:endParaRPr>
          </a:p>
          <a:p>
            <a:pPr eaLnBrk="1" hangingPunct="1">
              <a:spcBef>
                <a:spcPct val="0"/>
              </a:spcBef>
              <a:buFontTx/>
              <a:buNone/>
            </a:pPr>
            <a:r>
              <a:rPr lang="en-US" altLang="zh-TW" sz="1800">
                <a:latin typeface="Arial" charset="0"/>
                <a:ea typeface="新細明體" pitchFamily="18" charset="-120"/>
              </a:rPr>
              <a:t>Rotate()</a:t>
            </a:r>
            <a:endParaRPr lang="en-US" altLang="zh-TW" sz="1800" b="1">
              <a:latin typeface="Arial" charset="0"/>
              <a:ea typeface="新細明體" pitchFamily="18" charset="-120"/>
            </a:endParaRPr>
          </a:p>
          <a:p>
            <a:pPr eaLnBrk="1" hangingPunct="1">
              <a:spcBef>
                <a:spcPct val="0"/>
              </a:spcBef>
              <a:buFontTx/>
              <a:buNone/>
            </a:pPr>
            <a:endParaRPr lang="en-US" altLang="zh-TW" sz="1800">
              <a:latin typeface="Arial" charset="0"/>
              <a:ea typeface="新細明體" pitchFamily="18" charset="-120"/>
            </a:endParaRPr>
          </a:p>
          <a:p>
            <a:pPr eaLnBrk="1" hangingPunct="1">
              <a:spcBef>
                <a:spcPct val="0"/>
              </a:spcBef>
              <a:buFontTx/>
              <a:buNone/>
            </a:pPr>
            <a:r>
              <a:rPr lang="en-US" altLang="zh-TW" sz="1800">
                <a:latin typeface="Arial" charset="0"/>
                <a:ea typeface="新細明體" pitchFamily="18" charset="-120"/>
              </a:rPr>
              <a:t>Translate()</a:t>
            </a:r>
          </a:p>
          <a:p>
            <a:pPr eaLnBrk="1" hangingPunct="1">
              <a:spcBef>
                <a:spcPct val="0"/>
              </a:spcBef>
              <a:buFontTx/>
              <a:buNone/>
            </a:pPr>
            <a:endParaRPr lang="en-US" altLang="zh-TW" sz="1800">
              <a:latin typeface="Arial" charset="0"/>
              <a:ea typeface="新細明體" pitchFamily="18" charset="-120"/>
            </a:endParaRPr>
          </a:p>
          <a:p>
            <a:pPr eaLnBrk="1" hangingPunct="1">
              <a:spcBef>
                <a:spcPct val="0"/>
              </a:spcBef>
              <a:buFontTx/>
              <a:buNone/>
            </a:pPr>
            <a:r>
              <a:rPr lang="en-US" altLang="zh-TW" sz="1800">
                <a:latin typeface="Arial" charset="0"/>
                <a:ea typeface="新細明體" pitchFamily="18" charset="-120"/>
              </a:rPr>
              <a:t>Rect()</a:t>
            </a:r>
          </a:p>
          <a:p>
            <a:pPr eaLnBrk="1" hangingPunct="1">
              <a:spcBef>
                <a:spcPct val="0"/>
              </a:spcBef>
              <a:buFontTx/>
              <a:buNone/>
            </a:pPr>
            <a:endParaRPr lang="zh-TW" altLang="en-US" sz="1800">
              <a:latin typeface="Arial" charset="0"/>
              <a:ea typeface="新細明體" pitchFamily="18" charset="-120"/>
            </a:endParaRPr>
          </a:p>
        </p:txBody>
      </p:sp>
      <p:sp>
        <p:nvSpPr>
          <p:cNvPr id="58" name="文字方塊 57"/>
          <p:cNvSpPr txBox="1">
            <a:spLocks noChangeArrowheads="1"/>
          </p:cNvSpPr>
          <p:nvPr/>
        </p:nvSpPr>
        <p:spPr bwMode="auto">
          <a:xfrm>
            <a:off x="7256463" y="1565275"/>
            <a:ext cx="1243012" cy="258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微軟正黑體" pitchFamily="34" charset="-120"/>
                <a:ea typeface="微軟正黑體" pitchFamily="34" charset="-120"/>
              </a:defRPr>
            </a:lvl1pPr>
            <a:lvl2pPr marL="742950" indent="-285750" eaLnBrk="0" hangingPunct="0">
              <a:spcBef>
                <a:spcPct val="20000"/>
              </a:spcBef>
              <a:buFont typeface="Arial" charset="0"/>
              <a:buChar char="–"/>
              <a:defRPr sz="2800">
                <a:solidFill>
                  <a:schemeClr val="tx1"/>
                </a:solidFill>
                <a:latin typeface="微軟正黑體" pitchFamily="34" charset="-120"/>
                <a:ea typeface="微軟正黑體" pitchFamily="34" charset="-120"/>
              </a:defRPr>
            </a:lvl2pPr>
            <a:lvl3pPr marL="1143000" indent="-228600" eaLnBrk="0" hangingPunct="0">
              <a:spcBef>
                <a:spcPct val="20000"/>
              </a:spcBef>
              <a:buFont typeface="Arial" charset="0"/>
              <a:buChar char="•"/>
              <a:defRPr sz="2400">
                <a:solidFill>
                  <a:schemeClr val="tx1"/>
                </a:solidFill>
                <a:latin typeface="微軟正黑體" pitchFamily="34" charset="-120"/>
                <a:ea typeface="微軟正黑體" pitchFamily="34" charset="-120"/>
              </a:defRPr>
            </a:lvl3pPr>
            <a:lvl4pPr marL="16002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4pPr>
            <a:lvl5pPr marL="20574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5pPr>
            <a:lvl6pPr marL="25146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6pPr>
            <a:lvl7pPr marL="29718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7pPr>
            <a:lvl8pPr marL="34290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8pPr>
            <a:lvl9pPr marL="38862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9pPr>
          </a:lstStyle>
          <a:p>
            <a:pPr eaLnBrk="1" hangingPunct="1">
              <a:spcBef>
                <a:spcPct val="0"/>
              </a:spcBef>
              <a:buFontTx/>
              <a:buNone/>
            </a:pPr>
            <a:endParaRPr lang="en-US" altLang="zh-TW" sz="1800">
              <a:latin typeface="Arial" charset="0"/>
              <a:ea typeface="新細明體" pitchFamily="18" charset="-120"/>
            </a:endParaRPr>
          </a:p>
          <a:p>
            <a:pPr eaLnBrk="1" hangingPunct="1">
              <a:spcBef>
                <a:spcPct val="0"/>
              </a:spcBef>
              <a:buFontTx/>
              <a:buNone/>
            </a:pPr>
            <a:endParaRPr lang="en-US" altLang="zh-TW" sz="1800">
              <a:latin typeface="Arial" charset="0"/>
              <a:ea typeface="新細明體" pitchFamily="18" charset="-120"/>
            </a:endParaRPr>
          </a:p>
          <a:p>
            <a:pPr eaLnBrk="1" hangingPunct="1">
              <a:spcBef>
                <a:spcPct val="0"/>
              </a:spcBef>
              <a:buFontTx/>
              <a:buNone/>
            </a:pPr>
            <a:endParaRPr lang="en-US" altLang="zh-TW" sz="1800">
              <a:latin typeface="Arial" charset="0"/>
              <a:ea typeface="新細明體" pitchFamily="18" charset="-120"/>
            </a:endParaRPr>
          </a:p>
          <a:p>
            <a:pPr eaLnBrk="1" hangingPunct="1">
              <a:spcBef>
                <a:spcPct val="0"/>
              </a:spcBef>
              <a:buFontTx/>
              <a:buNone/>
            </a:pPr>
            <a:r>
              <a:rPr lang="en-US" altLang="zh-TW" sz="1800">
                <a:latin typeface="Arial" charset="0"/>
                <a:ea typeface="新細明體" pitchFamily="18" charset="-120"/>
              </a:rPr>
              <a:t>Translate()</a:t>
            </a:r>
          </a:p>
          <a:p>
            <a:pPr eaLnBrk="1" hangingPunct="1">
              <a:spcBef>
                <a:spcPct val="0"/>
              </a:spcBef>
              <a:buFontTx/>
              <a:buNone/>
            </a:pPr>
            <a:endParaRPr lang="en-US" altLang="zh-TW" sz="1800">
              <a:latin typeface="Arial" charset="0"/>
              <a:ea typeface="新細明體" pitchFamily="18" charset="-120"/>
            </a:endParaRPr>
          </a:p>
          <a:p>
            <a:pPr eaLnBrk="1" hangingPunct="1">
              <a:spcBef>
                <a:spcPct val="0"/>
              </a:spcBef>
              <a:buFontTx/>
              <a:buNone/>
            </a:pPr>
            <a:r>
              <a:rPr lang="en-US" altLang="zh-TW" sz="1800">
                <a:latin typeface="Arial" charset="0"/>
                <a:ea typeface="新細明體" pitchFamily="18" charset="-120"/>
              </a:rPr>
              <a:t>Rotate()</a:t>
            </a:r>
          </a:p>
          <a:p>
            <a:pPr eaLnBrk="1" hangingPunct="1">
              <a:spcBef>
                <a:spcPct val="0"/>
              </a:spcBef>
              <a:buFontTx/>
              <a:buNone/>
            </a:pPr>
            <a:endParaRPr lang="en-US" altLang="zh-TW" sz="1800">
              <a:latin typeface="Arial" charset="0"/>
              <a:ea typeface="新細明體" pitchFamily="18" charset="-120"/>
            </a:endParaRPr>
          </a:p>
          <a:p>
            <a:pPr eaLnBrk="1" hangingPunct="1">
              <a:spcBef>
                <a:spcPct val="0"/>
              </a:spcBef>
              <a:buFontTx/>
              <a:buNone/>
            </a:pPr>
            <a:r>
              <a:rPr lang="en-US" altLang="zh-TW" sz="1800">
                <a:latin typeface="Arial" charset="0"/>
                <a:ea typeface="新細明體" pitchFamily="18" charset="-120"/>
              </a:rPr>
              <a:t>Rect()</a:t>
            </a:r>
          </a:p>
          <a:p>
            <a:pPr eaLnBrk="1" hangingPunct="1">
              <a:spcBef>
                <a:spcPct val="0"/>
              </a:spcBef>
              <a:buFontTx/>
              <a:buNone/>
            </a:pPr>
            <a:endParaRPr lang="zh-TW" altLang="en-US" sz="1800">
              <a:latin typeface="Arial" charset="0"/>
              <a:ea typeface="新細明體" pitchFamily="18" charset="-120"/>
            </a:endParaRPr>
          </a:p>
        </p:txBody>
      </p:sp>
      <p:sp>
        <p:nvSpPr>
          <p:cNvPr id="60" name="弧形箭號 (上彎) 59"/>
          <p:cNvSpPr/>
          <p:nvPr/>
        </p:nvSpPr>
        <p:spPr>
          <a:xfrm rot="16200000">
            <a:off x="6500019" y="2763044"/>
            <a:ext cx="285750" cy="179388"/>
          </a:xfrm>
          <a:prstGeom prst="curvedUpArrow">
            <a:avLst/>
          </a:prstGeom>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solidFill>
                <a:schemeClr val="tx1"/>
              </a:solidFill>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2000"/>
                                        <p:tgtEl>
                                          <p:spTgt spid="2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3"/>
                                        </p:tgtEl>
                                        <p:attrNameLst>
                                          <p:attrName>style.visibility</p:attrName>
                                        </p:attrNameLst>
                                      </p:cBhvr>
                                      <p:to>
                                        <p:strVal val="visible"/>
                                      </p:to>
                                    </p:set>
                                    <p:animEffect transition="in" filter="fade">
                                      <p:cBhvr>
                                        <p:cTn id="10" dur="2000"/>
                                        <p:tgtEl>
                                          <p:spTgt spid="43"/>
                                        </p:tgtEl>
                                      </p:cBhvr>
                                    </p:animEffect>
                                  </p:childTnLst>
                                </p:cTn>
                              </p:par>
                              <p:par>
                                <p:cTn id="11" presetID="10" presetClass="entr" presetSubtype="0" fill="hold" nodeType="withEffect">
                                  <p:stCondLst>
                                    <p:cond delay="0"/>
                                  </p:stCondLst>
                                  <p:childTnLst>
                                    <p:set>
                                      <p:cBhvr>
                                        <p:cTn id="12" dur="1" fill="hold">
                                          <p:stCondLst>
                                            <p:cond delay="0"/>
                                          </p:stCondLst>
                                        </p:cTn>
                                        <p:tgtEl>
                                          <p:spTgt spid="58">
                                            <p:txEl>
                                              <p:pRg st="3" end="3"/>
                                            </p:txEl>
                                          </p:spTgt>
                                        </p:tgtEl>
                                        <p:attrNameLst>
                                          <p:attrName>style.visibility</p:attrName>
                                        </p:attrNameLst>
                                      </p:cBhvr>
                                      <p:to>
                                        <p:strVal val="visible"/>
                                      </p:to>
                                    </p:set>
                                    <p:animEffect transition="in" filter="fade">
                                      <p:cBhvr>
                                        <p:cTn id="13" dur="500"/>
                                        <p:tgtEl>
                                          <p:spTgt spid="58">
                                            <p:txEl>
                                              <p:pRg st="3" end="3"/>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60"/>
                                        </p:tgtEl>
                                        <p:attrNameLst>
                                          <p:attrName>style.visibility</p:attrName>
                                        </p:attrNameLst>
                                      </p:cBhvr>
                                      <p:to>
                                        <p:strVal val="visible"/>
                                      </p:to>
                                    </p:set>
                                    <p:animEffect transition="in" filter="fade">
                                      <p:cBhvr>
                                        <p:cTn id="18" dur="500"/>
                                        <p:tgtEl>
                                          <p:spTgt spid="60"/>
                                        </p:tgtEl>
                                      </p:cBhvr>
                                    </p:animEffect>
                                  </p:childTnLst>
                                </p:cTn>
                              </p:par>
                              <p:par>
                                <p:cTn id="19" presetID="10" presetClass="entr" presetSubtype="0" fill="hold" nodeType="with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500"/>
                                        <p:tgtEl>
                                          <p:spTgt spid="17"/>
                                        </p:tgtEl>
                                      </p:cBhvr>
                                    </p:animEffect>
                                  </p:childTnLst>
                                </p:cTn>
                              </p:par>
                              <p:par>
                                <p:cTn id="22" presetID="10" presetClass="entr" presetSubtype="0" fill="hold" nodeType="withEffect">
                                  <p:stCondLst>
                                    <p:cond delay="0"/>
                                  </p:stCondLst>
                                  <p:childTnLst>
                                    <p:set>
                                      <p:cBhvr>
                                        <p:cTn id="23" dur="1" fill="hold">
                                          <p:stCondLst>
                                            <p:cond delay="0"/>
                                          </p:stCondLst>
                                        </p:cTn>
                                        <p:tgtEl>
                                          <p:spTgt spid="58">
                                            <p:txEl>
                                              <p:pRg st="5" end="5"/>
                                            </p:txEl>
                                          </p:spTgt>
                                        </p:tgtEl>
                                        <p:attrNameLst>
                                          <p:attrName>style.visibility</p:attrName>
                                        </p:attrNameLst>
                                      </p:cBhvr>
                                      <p:to>
                                        <p:strVal val="visible"/>
                                      </p:to>
                                    </p:set>
                                    <p:animEffect transition="in" filter="fade">
                                      <p:cBhvr>
                                        <p:cTn id="24" dur="500"/>
                                        <p:tgtEl>
                                          <p:spTgt spid="58">
                                            <p:txEl>
                                              <p:pRg st="5" end="5"/>
                                            </p:txEl>
                                          </p:spTgt>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10" presetClass="entr" presetSubtype="0" fill="hold" nodeType="click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fade">
                                      <p:cBhvr>
                                        <p:cTn id="29" dur="2000"/>
                                        <p:tgtEl>
                                          <p:spTgt spid="19"/>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48"/>
                                        </p:tgtEl>
                                        <p:attrNameLst>
                                          <p:attrName>style.visibility</p:attrName>
                                        </p:attrNameLst>
                                      </p:cBhvr>
                                      <p:to>
                                        <p:strVal val="visible"/>
                                      </p:to>
                                    </p:set>
                                    <p:animEffect transition="in" filter="fade">
                                      <p:cBhvr>
                                        <p:cTn id="32" dur="2000"/>
                                        <p:tgtEl>
                                          <p:spTgt spid="48"/>
                                        </p:tgtEl>
                                      </p:cBhvr>
                                    </p:animEffect>
                                  </p:childTnLst>
                                </p:cTn>
                              </p:par>
                              <p:par>
                                <p:cTn id="33" presetID="10" presetClass="entr" presetSubtype="0" fill="hold" nodeType="withEffect">
                                  <p:stCondLst>
                                    <p:cond delay="0"/>
                                  </p:stCondLst>
                                  <p:childTnLst>
                                    <p:set>
                                      <p:cBhvr>
                                        <p:cTn id="34" dur="1" fill="hold">
                                          <p:stCondLst>
                                            <p:cond delay="0"/>
                                          </p:stCondLst>
                                        </p:cTn>
                                        <p:tgtEl>
                                          <p:spTgt spid="57">
                                            <p:txEl>
                                              <p:pRg st="2" end="2"/>
                                            </p:txEl>
                                          </p:spTgt>
                                        </p:tgtEl>
                                        <p:attrNameLst>
                                          <p:attrName>style.visibility</p:attrName>
                                        </p:attrNameLst>
                                      </p:cBhvr>
                                      <p:to>
                                        <p:strVal val="visible"/>
                                      </p:to>
                                    </p:set>
                                    <p:animEffect transition="in" filter="fade">
                                      <p:cBhvr>
                                        <p:cTn id="35" dur="500"/>
                                        <p:tgtEl>
                                          <p:spTgt spid="57">
                                            <p:txEl>
                                              <p:pRg st="2" end="2"/>
                                            </p:txEl>
                                          </p:spTgt>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fade">
                                      <p:cBhvr>
                                        <p:cTn id="38" dur="500"/>
                                        <p:tgtEl>
                                          <p:spTgt spid="8"/>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10" presetClass="entr" presetSubtype="0" fill="hold" nodeType="click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500"/>
                                        <p:tgtEl>
                                          <p:spTgt spid="22"/>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65"/>
                                        </p:tgtEl>
                                        <p:attrNameLst>
                                          <p:attrName>style.visibility</p:attrName>
                                        </p:attrNameLst>
                                      </p:cBhvr>
                                      <p:to>
                                        <p:strVal val="visible"/>
                                      </p:to>
                                    </p:set>
                                    <p:animEffect transition="in" filter="fade">
                                      <p:cBhvr>
                                        <p:cTn id="48" dur="2000"/>
                                        <p:tgtEl>
                                          <p:spTgt spid="65"/>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59"/>
                                        </p:tgtEl>
                                        <p:attrNameLst>
                                          <p:attrName>style.visibility</p:attrName>
                                        </p:attrNameLst>
                                      </p:cBhvr>
                                      <p:to>
                                        <p:strVal val="visible"/>
                                      </p:to>
                                    </p:set>
                                    <p:animEffect transition="in" filter="fade">
                                      <p:cBhvr>
                                        <p:cTn id="51" dur="500"/>
                                        <p:tgtEl>
                                          <p:spTgt spid="59"/>
                                        </p:tgtEl>
                                      </p:cBhvr>
                                    </p:animEffect>
                                  </p:childTnLst>
                                </p:cTn>
                              </p:par>
                            </p:childTnLst>
                          </p:cTn>
                        </p:par>
                      </p:childTnLst>
                    </p:cTn>
                  </p:par>
                  <p:par>
                    <p:cTn id="52" fill="hold" nodeType="clickPar">
                      <p:stCondLst>
                        <p:cond delay="indefinite"/>
                      </p:stCondLst>
                      <p:childTnLst>
                        <p:par>
                          <p:cTn id="53" fill="hold" nodeType="withGroup">
                            <p:stCondLst>
                              <p:cond delay="0"/>
                            </p:stCondLst>
                            <p:childTnLst>
                              <p:par>
                                <p:cTn id="54" presetID="42" presetClass="path" presetSubtype="0" accel="50000" decel="50000" fill="hold" nodeType="clickEffect">
                                  <p:stCondLst>
                                    <p:cond delay="0"/>
                                  </p:stCondLst>
                                  <p:childTnLst>
                                    <p:animMotion origin="layout" path="M 4.72222E-6 -2.00093E-6 L 0.04218 -0.04048 " pathEditMode="relative" rAng="0" ptsTypes="AA">
                                      <p:cBhvr>
                                        <p:cTn id="55" dur="2000" fill="hold"/>
                                        <p:tgtEl>
                                          <p:spTgt spid="22"/>
                                        </p:tgtEl>
                                        <p:attrNameLst>
                                          <p:attrName>ppt_x</p:attrName>
                                          <p:attrName>ppt_y</p:attrName>
                                        </p:attrNameLst>
                                      </p:cBhvr>
                                      <p:rCtr x="2101" y="-2036"/>
                                    </p:animMotion>
                                  </p:childTnLst>
                                </p:cTn>
                              </p:par>
                              <p:par>
                                <p:cTn id="56" presetID="42" presetClass="path" presetSubtype="0" accel="50000" decel="50000" fill="hold" grpId="1" nodeType="withEffect">
                                  <p:stCondLst>
                                    <p:cond delay="0"/>
                                  </p:stCondLst>
                                  <p:childTnLst>
                                    <p:animMotion origin="layout" path="M 8.33333E-7 1.35554E-6 L 0.04531 -0.04465 " pathEditMode="relative" rAng="0" ptsTypes="AA">
                                      <p:cBhvr>
                                        <p:cTn id="57" dur="2000" fill="hold"/>
                                        <p:tgtEl>
                                          <p:spTgt spid="65"/>
                                        </p:tgtEl>
                                        <p:attrNameLst>
                                          <p:attrName>ppt_x</p:attrName>
                                          <p:attrName>ppt_y</p:attrName>
                                        </p:attrNameLst>
                                      </p:cBhvr>
                                      <p:rCtr x="2257" y="-2244"/>
                                    </p:animMotion>
                                  </p:childTnLst>
                                </p:cTn>
                              </p:par>
                              <p:par>
                                <p:cTn id="58" presetID="10" presetClass="entr" presetSubtype="0" fill="hold" nodeType="with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fade">
                                      <p:cBhvr>
                                        <p:cTn id="60" dur="500"/>
                                        <p:tgtEl>
                                          <p:spTgt spid="6"/>
                                        </p:tgtEl>
                                      </p:cBhvr>
                                    </p:animEffect>
                                  </p:childTnLst>
                                </p:cTn>
                              </p:par>
                              <p:par>
                                <p:cTn id="61" presetID="10" presetClass="entr" presetSubtype="0" fill="hold" nodeType="withEffect">
                                  <p:stCondLst>
                                    <p:cond delay="0"/>
                                  </p:stCondLst>
                                  <p:childTnLst>
                                    <p:set>
                                      <p:cBhvr>
                                        <p:cTn id="62" dur="1" fill="hold">
                                          <p:stCondLst>
                                            <p:cond delay="0"/>
                                          </p:stCondLst>
                                        </p:cTn>
                                        <p:tgtEl>
                                          <p:spTgt spid="57">
                                            <p:txEl>
                                              <p:pRg st="4" end="4"/>
                                            </p:txEl>
                                          </p:spTgt>
                                        </p:tgtEl>
                                        <p:attrNameLst>
                                          <p:attrName>style.visibility</p:attrName>
                                        </p:attrNameLst>
                                      </p:cBhvr>
                                      <p:to>
                                        <p:strVal val="visible"/>
                                      </p:to>
                                    </p:set>
                                    <p:animEffect transition="in" filter="fade">
                                      <p:cBhvr>
                                        <p:cTn id="63" dur="500"/>
                                        <p:tgtEl>
                                          <p:spTgt spid="5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animBg="1"/>
      <p:bldP spid="43" grpId="0" animBg="1"/>
      <p:bldP spid="48" grpId="0" animBg="1"/>
      <p:bldP spid="65" grpId="0" animBg="1"/>
      <p:bldP spid="65" grpId="1" animBg="1"/>
      <p:bldP spid="8" grpId="0" animBg="1"/>
      <p:bldP spid="6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5445" name="Rectangle 69"/>
          <p:cNvSpPr>
            <a:spLocks noGrp="1" noChangeArrowheads="1"/>
          </p:cNvSpPr>
          <p:nvPr>
            <p:ph type="title"/>
          </p:nvPr>
        </p:nvSpPr>
        <p:spPr>
          <a:xfrm>
            <a:off x="457200" y="274638"/>
            <a:ext cx="6562725" cy="1143000"/>
          </a:xfrm>
        </p:spPr>
        <p:txBody>
          <a:bodyPr>
            <a:normAutofit fontScale="90000"/>
          </a:bodyPr>
          <a:lstStyle/>
          <a:p>
            <a:pPr eaLnBrk="1" hangingPunct="1">
              <a:defRPr/>
            </a:pPr>
            <a:r>
              <a:rPr lang="en-US" altLang="zh-TW"/>
              <a:t>Transformation</a:t>
            </a:r>
            <a:br>
              <a:rPr lang="en-US" altLang="zh-TW"/>
            </a:br>
            <a:r>
              <a:rPr lang="en-US" altLang="zh-TW"/>
              <a:t>Pipeline</a:t>
            </a:r>
          </a:p>
        </p:txBody>
      </p:sp>
      <p:sp>
        <p:nvSpPr>
          <p:cNvPr id="18435" name="Rectangle 67"/>
          <p:cNvSpPr>
            <a:spLocks noGrp="1" noChangeArrowheads="1"/>
          </p:cNvSpPr>
          <p:nvPr>
            <p:ph idx="1"/>
          </p:nvPr>
        </p:nvSpPr>
        <p:spPr>
          <a:xfrm>
            <a:off x="4584700" y="4235450"/>
            <a:ext cx="4332288" cy="2286000"/>
          </a:xfrm>
        </p:spPr>
        <p:txBody>
          <a:bodyPr lIns="90488" tIns="44450" rIns="90488" bIns="44450"/>
          <a:lstStyle/>
          <a:p>
            <a:pPr eaLnBrk="1" hangingPunct="1">
              <a:lnSpc>
                <a:spcPct val="80000"/>
              </a:lnSpc>
            </a:pPr>
            <a:r>
              <a:rPr lang="en-US" altLang="zh-TW" sz="2400" smtClean="0"/>
              <a:t>other calculations here</a:t>
            </a:r>
          </a:p>
          <a:p>
            <a:pPr lvl="1" eaLnBrk="1" hangingPunct="1">
              <a:lnSpc>
                <a:spcPct val="65000"/>
              </a:lnSpc>
            </a:pPr>
            <a:r>
              <a:rPr lang="en-US" altLang="zh-TW" sz="2000" smtClean="0"/>
              <a:t>material </a:t>
            </a:r>
            <a:r>
              <a:rPr lang="en-US" altLang="zh-TW" sz="1800" smtClean="0">
                <a:latin typeface="Wingdings" pitchFamily="2" charset="2"/>
              </a:rPr>
              <a:t>è</a:t>
            </a:r>
            <a:r>
              <a:rPr lang="en-US" altLang="zh-TW" sz="2000" smtClean="0"/>
              <a:t> color</a:t>
            </a:r>
          </a:p>
          <a:p>
            <a:pPr lvl="1" eaLnBrk="1" hangingPunct="1">
              <a:lnSpc>
                <a:spcPct val="70000"/>
              </a:lnSpc>
            </a:pPr>
            <a:r>
              <a:rPr lang="en-US" altLang="zh-TW" sz="2000" smtClean="0"/>
              <a:t>shade model (flat)</a:t>
            </a:r>
          </a:p>
          <a:p>
            <a:pPr lvl="1" eaLnBrk="1" hangingPunct="1">
              <a:lnSpc>
                <a:spcPct val="70000"/>
              </a:lnSpc>
            </a:pPr>
            <a:r>
              <a:rPr lang="en-US" altLang="zh-TW" sz="2000" smtClean="0"/>
              <a:t>polygon rendering mode</a:t>
            </a:r>
          </a:p>
          <a:p>
            <a:pPr lvl="1" eaLnBrk="1" hangingPunct="1">
              <a:lnSpc>
                <a:spcPct val="70000"/>
              </a:lnSpc>
            </a:pPr>
            <a:r>
              <a:rPr lang="en-US" altLang="zh-TW" sz="2000" smtClean="0"/>
              <a:t>polygon culling</a:t>
            </a:r>
          </a:p>
          <a:p>
            <a:pPr lvl="1" eaLnBrk="1" hangingPunct="1">
              <a:lnSpc>
                <a:spcPct val="70000"/>
              </a:lnSpc>
            </a:pPr>
            <a:r>
              <a:rPr lang="en-US" altLang="zh-TW" sz="2000" smtClean="0"/>
              <a:t>clipping</a:t>
            </a:r>
          </a:p>
        </p:txBody>
      </p:sp>
      <p:sp>
        <p:nvSpPr>
          <p:cNvPr id="56" name="投影片編號版面配置區 3"/>
          <p:cNvSpPr>
            <a:spLocks noGrp="1"/>
          </p:cNvSpPr>
          <p:nvPr>
            <p:ph type="sldNum" sz="quarter" idx="12"/>
          </p:nvPr>
        </p:nvSpPr>
        <p:spPr>
          <a:xfrm>
            <a:off x="457200" y="6477000"/>
            <a:ext cx="2133600" cy="274638"/>
          </a:xfrm>
        </p:spPr>
        <p:txBody>
          <a:bodyPr lIns="109728" rIns="45720"/>
          <a:lstStyle/>
          <a:p>
            <a:pPr algn="l">
              <a:defRPr/>
            </a:pPr>
            <a:fld id="{0EF47930-6199-45BB-B822-82B874C2701D}" type="slidenum">
              <a:rPr lang="en-US" altLang="en-US"/>
              <a:pPr algn="l">
                <a:defRPr/>
              </a:pPr>
              <a:t>17</a:t>
            </a:fld>
            <a:endParaRPr lang="en-US" altLang="en-US"/>
          </a:p>
        </p:txBody>
      </p:sp>
      <p:grpSp>
        <p:nvGrpSpPr>
          <p:cNvPr id="18437" name="Group 143"/>
          <p:cNvGrpSpPr>
            <a:grpSpLocks/>
          </p:cNvGrpSpPr>
          <p:nvPr/>
        </p:nvGrpSpPr>
        <p:grpSpPr bwMode="auto">
          <a:xfrm>
            <a:off x="511175" y="2667000"/>
            <a:ext cx="7712075" cy="3375025"/>
            <a:chOff x="322" y="1680"/>
            <a:chExt cx="4858" cy="2126"/>
          </a:xfrm>
        </p:grpSpPr>
        <p:sp>
          <p:nvSpPr>
            <p:cNvPr id="18467" name="Rectangle 2"/>
            <p:cNvSpPr>
              <a:spLocks noChangeArrowheads="1"/>
            </p:cNvSpPr>
            <p:nvPr/>
          </p:nvSpPr>
          <p:spPr bwMode="blackWhite">
            <a:xfrm>
              <a:off x="4032" y="1680"/>
              <a:ext cx="904" cy="856"/>
            </a:xfrm>
            <a:prstGeom prst="rect">
              <a:avLst/>
            </a:prstGeom>
            <a:solidFill>
              <a:schemeClr val="bg1"/>
            </a:solidFill>
            <a:ln w="12700">
              <a:solidFill>
                <a:schemeClr val="tx1"/>
              </a:solidFill>
              <a:miter lim="800000"/>
              <a:headEnd/>
              <a:tailEnd/>
            </a:ln>
            <a:effectLst>
              <a:outerShdw dist="107763" dir="2700000" algn="ctr" rotWithShape="0">
                <a:schemeClr val="bg2">
                  <a:alpha val="50000"/>
                </a:schemeClr>
              </a:outerShdw>
            </a:effectLst>
          </p:spPr>
          <p:txBody>
            <a:bodyPr wrap="none" anchor="ctr"/>
            <a:lstStyle>
              <a:lvl1pPr eaLnBrk="0" hangingPunct="0">
                <a:spcBef>
                  <a:spcPct val="20000"/>
                </a:spcBef>
                <a:buFont typeface="Arial" charset="0"/>
                <a:buChar char="•"/>
                <a:defRPr sz="3200">
                  <a:solidFill>
                    <a:schemeClr val="tx1"/>
                  </a:solidFill>
                  <a:latin typeface="微軟正黑體" pitchFamily="34" charset="-120"/>
                  <a:ea typeface="微軟正黑體" pitchFamily="34" charset="-120"/>
                </a:defRPr>
              </a:lvl1pPr>
              <a:lvl2pPr marL="742950" indent="-285750" eaLnBrk="0" hangingPunct="0">
                <a:spcBef>
                  <a:spcPct val="20000"/>
                </a:spcBef>
                <a:buFont typeface="Arial" charset="0"/>
                <a:buChar char="–"/>
                <a:defRPr sz="2800">
                  <a:solidFill>
                    <a:schemeClr val="tx1"/>
                  </a:solidFill>
                  <a:latin typeface="微軟正黑體" pitchFamily="34" charset="-120"/>
                  <a:ea typeface="微軟正黑體" pitchFamily="34" charset="-120"/>
                </a:defRPr>
              </a:lvl2pPr>
              <a:lvl3pPr marL="1143000" indent="-228600" eaLnBrk="0" hangingPunct="0">
                <a:spcBef>
                  <a:spcPct val="20000"/>
                </a:spcBef>
                <a:buFont typeface="Arial" charset="0"/>
                <a:buChar char="•"/>
                <a:defRPr sz="2400">
                  <a:solidFill>
                    <a:schemeClr val="tx1"/>
                  </a:solidFill>
                  <a:latin typeface="微軟正黑體" pitchFamily="34" charset="-120"/>
                  <a:ea typeface="微軟正黑體" pitchFamily="34" charset="-120"/>
                </a:defRPr>
              </a:lvl3pPr>
              <a:lvl4pPr marL="16002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4pPr>
              <a:lvl5pPr marL="20574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5pPr>
              <a:lvl6pPr marL="25146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6pPr>
              <a:lvl7pPr marL="29718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7pPr>
              <a:lvl8pPr marL="34290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8pPr>
              <a:lvl9pPr marL="38862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9pPr>
            </a:lstStyle>
            <a:p>
              <a:pPr eaLnBrk="1" hangingPunct="1">
                <a:spcBef>
                  <a:spcPct val="0"/>
                </a:spcBef>
                <a:buFontTx/>
                <a:buNone/>
              </a:pPr>
              <a:endParaRPr lang="zh-TW" altLang="zh-TW" sz="1800">
                <a:latin typeface="Arial" charset="0"/>
                <a:ea typeface="新細明體" pitchFamily="18" charset="-120"/>
              </a:endParaRPr>
            </a:p>
          </p:txBody>
        </p:sp>
        <p:sp>
          <p:nvSpPr>
            <p:cNvPr id="18468" name="Rectangle 3"/>
            <p:cNvSpPr>
              <a:spLocks noChangeArrowheads="1"/>
            </p:cNvSpPr>
            <p:nvPr/>
          </p:nvSpPr>
          <p:spPr bwMode="blackWhite">
            <a:xfrm>
              <a:off x="2928" y="1680"/>
              <a:ext cx="904" cy="856"/>
            </a:xfrm>
            <a:prstGeom prst="rect">
              <a:avLst/>
            </a:prstGeom>
            <a:solidFill>
              <a:schemeClr val="bg1"/>
            </a:solidFill>
            <a:ln w="12700">
              <a:solidFill>
                <a:schemeClr val="tx1"/>
              </a:solidFill>
              <a:miter lim="800000"/>
              <a:headEnd/>
              <a:tailEnd/>
            </a:ln>
            <a:effectLst>
              <a:outerShdw dist="107763" dir="2700000" algn="ctr" rotWithShape="0">
                <a:schemeClr val="bg2">
                  <a:alpha val="50000"/>
                </a:schemeClr>
              </a:outerShdw>
            </a:effectLst>
          </p:spPr>
          <p:txBody>
            <a:bodyPr wrap="none" anchor="ctr"/>
            <a:lstStyle>
              <a:lvl1pPr eaLnBrk="0" hangingPunct="0">
                <a:spcBef>
                  <a:spcPct val="20000"/>
                </a:spcBef>
                <a:buFont typeface="Arial" charset="0"/>
                <a:buChar char="•"/>
                <a:defRPr sz="3200">
                  <a:solidFill>
                    <a:schemeClr val="tx1"/>
                  </a:solidFill>
                  <a:latin typeface="微軟正黑體" pitchFamily="34" charset="-120"/>
                  <a:ea typeface="微軟正黑體" pitchFamily="34" charset="-120"/>
                </a:defRPr>
              </a:lvl1pPr>
              <a:lvl2pPr marL="742950" indent="-285750" eaLnBrk="0" hangingPunct="0">
                <a:spcBef>
                  <a:spcPct val="20000"/>
                </a:spcBef>
                <a:buFont typeface="Arial" charset="0"/>
                <a:buChar char="–"/>
                <a:defRPr sz="2800">
                  <a:solidFill>
                    <a:schemeClr val="tx1"/>
                  </a:solidFill>
                  <a:latin typeface="微軟正黑體" pitchFamily="34" charset="-120"/>
                  <a:ea typeface="微軟正黑體" pitchFamily="34" charset="-120"/>
                </a:defRPr>
              </a:lvl2pPr>
              <a:lvl3pPr marL="1143000" indent="-228600" eaLnBrk="0" hangingPunct="0">
                <a:spcBef>
                  <a:spcPct val="20000"/>
                </a:spcBef>
                <a:buFont typeface="Arial" charset="0"/>
                <a:buChar char="•"/>
                <a:defRPr sz="2400">
                  <a:solidFill>
                    <a:schemeClr val="tx1"/>
                  </a:solidFill>
                  <a:latin typeface="微軟正黑體" pitchFamily="34" charset="-120"/>
                  <a:ea typeface="微軟正黑體" pitchFamily="34" charset="-120"/>
                </a:defRPr>
              </a:lvl3pPr>
              <a:lvl4pPr marL="16002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4pPr>
              <a:lvl5pPr marL="20574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5pPr>
              <a:lvl6pPr marL="25146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6pPr>
              <a:lvl7pPr marL="29718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7pPr>
              <a:lvl8pPr marL="34290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8pPr>
              <a:lvl9pPr marL="38862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9pPr>
            </a:lstStyle>
            <a:p>
              <a:pPr eaLnBrk="1" hangingPunct="1">
                <a:spcBef>
                  <a:spcPct val="0"/>
                </a:spcBef>
                <a:buFontTx/>
                <a:buNone/>
              </a:pPr>
              <a:endParaRPr lang="zh-TW" altLang="en-US" sz="1800">
                <a:latin typeface="Arial" charset="0"/>
                <a:ea typeface="新細明體" pitchFamily="18" charset="-120"/>
              </a:endParaRPr>
            </a:p>
          </p:txBody>
        </p:sp>
        <p:sp>
          <p:nvSpPr>
            <p:cNvPr id="18469" name="Rectangle 4"/>
            <p:cNvSpPr>
              <a:spLocks noChangeArrowheads="1"/>
            </p:cNvSpPr>
            <p:nvPr/>
          </p:nvSpPr>
          <p:spPr bwMode="blackWhite">
            <a:xfrm>
              <a:off x="1824" y="1680"/>
              <a:ext cx="904" cy="856"/>
            </a:xfrm>
            <a:prstGeom prst="rect">
              <a:avLst/>
            </a:prstGeom>
            <a:solidFill>
              <a:schemeClr val="bg1"/>
            </a:solidFill>
            <a:ln w="12700">
              <a:solidFill>
                <a:schemeClr val="tx1"/>
              </a:solidFill>
              <a:miter lim="800000"/>
              <a:headEnd/>
              <a:tailEnd/>
            </a:ln>
            <a:effectLst>
              <a:outerShdw dist="107763" dir="2700000" algn="ctr" rotWithShape="0">
                <a:schemeClr val="bg2">
                  <a:alpha val="50000"/>
                </a:schemeClr>
              </a:outerShdw>
            </a:effectLst>
          </p:spPr>
          <p:txBody>
            <a:bodyPr wrap="none" anchor="ctr"/>
            <a:lstStyle>
              <a:lvl1pPr eaLnBrk="0" hangingPunct="0">
                <a:spcBef>
                  <a:spcPct val="20000"/>
                </a:spcBef>
                <a:buFont typeface="Arial" charset="0"/>
                <a:buChar char="•"/>
                <a:defRPr sz="3200">
                  <a:solidFill>
                    <a:schemeClr val="tx1"/>
                  </a:solidFill>
                  <a:latin typeface="微軟正黑體" pitchFamily="34" charset="-120"/>
                  <a:ea typeface="微軟正黑體" pitchFamily="34" charset="-120"/>
                </a:defRPr>
              </a:lvl1pPr>
              <a:lvl2pPr marL="742950" indent="-285750" eaLnBrk="0" hangingPunct="0">
                <a:spcBef>
                  <a:spcPct val="20000"/>
                </a:spcBef>
                <a:buFont typeface="Arial" charset="0"/>
                <a:buChar char="–"/>
                <a:defRPr sz="2800">
                  <a:solidFill>
                    <a:schemeClr val="tx1"/>
                  </a:solidFill>
                  <a:latin typeface="微軟正黑體" pitchFamily="34" charset="-120"/>
                  <a:ea typeface="微軟正黑體" pitchFamily="34" charset="-120"/>
                </a:defRPr>
              </a:lvl2pPr>
              <a:lvl3pPr marL="1143000" indent="-228600" eaLnBrk="0" hangingPunct="0">
                <a:spcBef>
                  <a:spcPct val="20000"/>
                </a:spcBef>
                <a:buFont typeface="Arial" charset="0"/>
                <a:buChar char="•"/>
                <a:defRPr sz="2400">
                  <a:solidFill>
                    <a:schemeClr val="tx1"/>
                  </a:solidFill>
                  <a:latin typeface="微軟正黑體" pitchFamily="34" charset="-120"/>
                  <a:ea typeface="微軟正黑體" pitchFamily="34" charset="-120"/>
                </a:defRPr>
              </a:lvl3pPr>
              <a:lvl4pPr marL="16002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4pPr>
              <a:lvl5pPr marL="20574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5pPr>
              <a:lvl6pPr marL="25146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6pPr>
              <a:lvl7pPr marL="29718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7pPr>
              <a:lvl8pPr marL="34290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8pPr>
              <a:lvl9pPr marL="38862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9pPr>
            </a:lstStyle>
            <a:p>
              <a:pPr eaLnBrk="1" hangingPunct="1">
                <a:spcBef>
                  <a:spcPct val="0"/>
                </a:spcBef>
                <a:buFontTx/>
                <a:buNone/>
              </a:pPr>
              <a:endParaRPr lang="zh-TW" altLang="en-US" sz="1800">
                <a:latin typeface="Arial" charset="0"/>
                <a:ea typeface="新細明體" pitchFamily="18" charset="-120"/>
              </a:endParaRPr>
            </a:p>
          </p:txBody>
        </p:sp>
        <p:sp>
          <p:nvSpPr>
            <p:cNvPr id="18470" name="Rectangle 5"/>
            <p:cNvSpPr>
              <a:spLocks noChangeArrowheads="1"/>
            </p:cNvSpPr>
            <p:nvPr/>
          </p:nvSpPr>
          <p:spPr bwMode="blackWhite">
            <a:xfrm>
              <a:off x="720" y="1680"/>
              <a:ext cx="904" cy="856"/>
            </a:xfrm>
            <a:prstGeom prst="rect">
              <a:avLst/>
            </a:prstGeom>
            <a:solidFill>
              <a:schemeClr val="bg1"/>
            </a:solidFill>
            <a:ln w="12700">
              <a:solidFill>
                <a:schemeClr val="tx1"/>
              </a:solidFill>
              <a:miter lim="800000"/>
              <a:headEnd/>
              <a:tailEnd/>
            </a:ln>
            <a:effectLst>
              <a:outerShdw dist="107763" dir="2700000" algn="ctr" rotWithShape="0">
                <a:schemeClr val="bg2">
                  <a:alpha val="50000"/>
                </a:schemeClr>
              </a:outerShdw>
            </a:effectLst>
          </p:spPr>
          <p:txBody>
            <a:bodyPr wrap="none" anchor="ctr"/>
            <a:lstStyle>
              <a:lvl1pPr eaLnBrk="0" hangingPunct="0">
                <a:spcBef>
                  <a:spcPct val="20000"/>
                </a:spcBef>
                <a:buFont typeface="Arial" charset="0"/>
                <a:buChar char="•"/>
                <a:defRPr sz="3200">
                  <a:solidFill>
                    <a:schemeClr val="tx1"/>
                  </a:solidFill>
                  <a:latin typeface="微軟正黑體" pitchFamily="34" charset="-120"/>
                  <a:ea typeface="微軟正黑體" pitchFamily="34" charset="-120"/>
                </a:defRPr>
              </a:lvl1pPr>
              <a:lvl2pPr marL="742950" indent="-285750" eaLnBrk="0" hangingPunct="0">
                <a:spcBef>
                  <a:spcPct val="20000"/>
                </a:spcBef>
                <a:buFont typeface="Arial" charset="0"/>
                <a:buChar char="–"/>
                <a:defRPr sz="2800">
                  <a:solidFill>
                    <a:schemeClr val="tx1"/>
                  </a:solidFill>
                  <a:latin typeface="微軟正黑體" pitchFamily="34" charset="-120"/>
                  <a:ea typeface="微軟正黑體" pitchFamily="34" charset="-120"/>
                </a:defRPr>
              </a:lvl2pPr>
              <a:lvl3pPr marL="1143000" indent="-228600" eaLnBrk="0" hangingPunct="0">
                <a:spcBef>
                  <a:spcPct val="20000"/>
                </a:spcBef>
                <a:buFont typeface="Arial" charset="0"/>
                <a:buChar char="•"/>
                <a:defRPr sz="2400">
                  <a:solidFill>
                    <a:schemeClr val="tx1"/>
                  </a:solidFill>
                  <a:latin typeface="微軟正黑體" pitchFamily="34" charset="-120"/>
                  <a:ea typeface="微軟正黑體" pitchFamily="34" charset="-120"/>
                </a:defRPr>
              </a:lvl3pPr>
              <a:lvl4pPr marL="16002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4pPr>
              <a:lvl5pPr marL="20574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5pPr>
              <a:lvl6pPr marL="25146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6pPr>
              <a:lvl7pPr marL="29718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7pPr>
              <a:lvl8pPr marL="34290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8pPr>
              <a:lvl9pPr marL="38862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9pPr>
            </a:lstStyle>
            <a:p>
              <a:pPr eaLnBrk="1" hangingPunct="1">
                <a:spcBef>
                  <a:spcPct val="0"/>
                </a:spcBef>
                <a:buFontTx/>
                <a:buNone/>
              </a:pPr>
              <a:endParaRPr lang="zh-TW" altLang="en-US" sz="1800">
                <a:latin typeface="Arial" charset="0"/>
                <a:ea typeface="新細明體" pitchFamily="18" charset="-120"/>
              </a:endParaRPr>
            </a:p>
          </p:txBody>
        </p:sp>
        <p:sp>
          <p:nvSpPr>
            <p:cNvPr id="18471" name="Rectangle 7"/>
            <p:cNvSpPr>
              <a:spLocks noChangeArrowheads="1"/>
            </p:cNvSpPr>
            <p:nvPr/>
          </p:nvSpPr>
          <p:spPr bwMode="blackWhite">
            <a:xfrm>
              <a:off x="347" y="1680"/>
              <a:ext cx="125" cy="856"/>
            </a:xfrm>
            <a:prstGeom prst="rect">
              <a:avLst/>
            </a:prstGeom>
            <a:solidFill>
              <a:schemeClr val="bg1"/>
            </a:solidFill>
            <a:ln w="12700">
              <a:solidFill>
                <a:schemeClr val="tx1"/>
              </a:solidFill>
              <a:miter lim="800000"/>
              <a:headEnd/>
              <a:tailEnd/>
            </a:ln>
            <a:effectLst>
              <a:outerShdw dist="107763" dir="2700000" algn="ctr" rotWithShape="0">
                <a:schemeClr val="bg2">
                  <a:alpha val="50000"/>
                </a:schemeClr>
              </a:outerShdw>
            </a:effectLst>
          </p:spPr>
          <p:txBody>
            <a:bodyPr wrap="none" anchor="ctr"/>
            <a:lstStyle>
              <a:lvl1pPr eaLnBrk="0" hangingPunct="0">
                <a:spcBef>
                  <a:spcPct val="20000"/>
                </a:spcBef>
                <a:buFont typeface="Arial" charset="0"/>
                <a:buChar char="•"/>
                <a:defRPr sz="3200">
                  <a:solidFill>
                    <a:schemeClr val="tx1"/>
                  </a:solidFill>
                  <a:latin typeface="微軟正黑體" pitchFamily="34" charset="-120"/>
                  <a:ea typeface="微軟正黑體" pitchFamily="34" charset="-120"/>
                </a:defRPr>
              </a:lvl1pPr>
              <a:lvl2pPr marL="742950" indent="-285750" eaLnBrk="0" hangingPunct="0">
                <a:spcBef>
                  <a:spcPct val="20000"/>
                </a:spcBef>
                <a:buFont typeface="Arial" charset="0"/>
                <a:buChar char="–"/>
                <a:defRPr sz="2800">
                  <a:solidFill>
                    <a:schemeClr val="tx1"/>
                  </a:solidFill>
                  <a:latin typeface="微軟正黑體" pitchFamily="34" charset="-120"/>
                  <a:ea typeface="微軟正黑體" pitchFamily="34" charset="-120"/>
                </a:defRPr>
              </a:lvl2pPr>
              <a:lvl3pPr marL="1143000" indent="-228600" eaLnBrk="0" hangingPunct="0">
                <a:spcBef>
                  <a:spcPct val="20000"/>
                </a:spcBef>
                <a:buFont typeface="Arial" charset="0"/>
                <a:buChar char="•"/>
                <a:defRPr sz="2400">
                  <a:solidFill>
                    <a:schemeClr val="tx1"/>
                  </a:solidFill>
                  <a:latin typeface="微軟正黑體" pitchFamily="34" charset="-120"/>
                  <a:ea typeface="微軟正黑體" pitchFamily="34" charset="-120"/>
                </a:defRPr>
              </a:lvl3pPr>
              <a:lvl4pPr marL="16002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4pPr>
              <a:lvl5pPr marL="20574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5pPr>
              <a:lvl6pPr marL="25146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6pPr>
              <a:lvl7pPr marL="29718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7pPr>
              <a:lvl8pPr marL="34290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8pPr>
              <a:lvl9pPr marL="38862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9pPr>
            </a:lstStyle>
            <a:p>
              <a:pPr eaLnBrk="1" hangingPunct="1">
                <a:spcBef>
                  <a:spcPct val="0"/>
                </a:spcBef>
                <a:buFontTx/>
                <a:buNone/>
              </a:pPr>
              <a:endParaRPr lang="zh-TW" altLang="en-US" sz="1800">
                <a:latin typeface="Arial" charset="0"/>
                <a:ea typeface="新細明體" pitchFamily="18" charset="-120"/>
              </a:endParaRPr>
            </a:p>
          </p:txBody>
        </p:sp>
        <p:sp>
          <p:nvSpPr>
            <p:cNvPr id="18472" name="Rectangle 8"/>
            <p:cNvSpPr>
              <a:spLocks noChangeArrowheads="1"/>
            </p:cNvSpPr>
            <p:nvPr/>
          </p:nvSpPr>
          <p:spPr bwMode="blackWhite">
            <a:xfrm>
              <a:off x="322" y="1753"/>
              <a:ext cx="187" cy="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spcBef>
                  <a:spcPct val="20000"/>
                </a:spcBef>
                <a:buFont typeface="Arial" charset="0"/>
                <a:buChar char="•"/>
                <a:defRPr sz="3200">
                  <a:solidFill>
                    <a:schemeClr val="tx1"/>
                  </a:solidFill>
                  <a:latin typeface="微軟正黑體" pitchFamily="34" charset="-120"/>
                  <a:ea typeface="微軟正黑體" pitchFamily="34" charset="-120"/>
                </a:defRPr>
              </a:lvl1pPr>
              <a:lvl2pPr marL="742950" indent="-285750" eaLnBrk="0" hangingPunct="0">
                <a:spcBef>
                  <a:spcPct val="20000"/>
                </a:spcBef>
                <a:buFont typeface="Arial" charset="0"/>
                <a:buChar char="–"/>
                <a:defRPr sz="2800">
                  <a:solidFill>
                    <a:schemeClr val="tx1"/>
                  </a:solidFill>
                  <a:latin typeface="微軟正黑體" pitchFamily="34" charset="-120"/>
                  <a:ea typeface="微軟正黑體" pitchFamily="34" charset="-120"/>
                </a:defRPr>
              </a:lvl2pPr>
              <a:lvl3pPr marL="1143000" indent="-228600" eaLnBrk="0" hangingPunct="0">
                <a:spcBef>
                  <a:spcPct val="20000"/>
                </a:spcBef>
                <a:buFont typeface="Arial" charset="0"/>
                <a:buChar char="•"/>
                <a:defRPr sz="2400">
                  <a:solidFill>
                    <a:schemeClr val="tx1"/>
                  </a:solidFill>
                  <a:latin typeface="微軟正黑體" pitchFamily="34" charset="-120"/>
                  <a:ea typeface="微軟正黑體" pitchFamily="34" charset="-120"/>
                </a:defRPr>
              </a:lvl3pPr>
              <a:lvl4pPr marL="16002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4pPr>
              <a:lvl5pPr marL="20574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5pPr>
              <a:lvl6pPr marL="25146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6pPr>
              <a:lvl7pPr marL="29718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7pPr>
              <a:lvl8pPr marL="34290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8pPr>
              <a:lvl9pPr marL="38862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9pPr>
            </a:lstStyle>
            <a:p>
              <a:pPr eaLnBrk="1" hangingPunct="1">
                <a:lnSpc>
                  <a:spcPct val="60000"/>
                </a:lnSpc>
                <a:spcBef>
                  <a:spcPct val="0"/>
                </a:spcBef>
                <a:buFontTx/>
                <a:buNone/>
              </a:pPr>
              <a:r>
                <a:rPr lang="en-US" altLang="zh-TW" sz="2000" i="1">
                  <a:latin typeface="Arial" charset="0"/>
                  <a:ea typeface="新細明體" pitchFamily="18" charset="-120"/>
                </a:rPr>
                <a:t>v</a:t>
              </a:r>
            </a:p>
            <a:p>
              <a:pPr eaLnBrk="1" hangingPunct="1">
                <a:lnSpc>
                  <a:spcPct val="60000"/>
                </a:lnSpc>
                <a:spcBef>
                  <a:spcPct val="0"/>
                </a:spcBef>
                <a:buFontTx/>
                <a:buNone/>
              </a:pPr>
              <a:r>
                <a:rPr lang="en-US" altLang="zh-TW" sz="2000" i="1">
                  <a:latin typeface="Arial" charset="0"/>
                  <a:ea typeface="新細明體" pitchFamily="18" charset="-120"/>
                </a:rPr>
                <a:t>e</a:t>
              </a:r>
            </a:p>
            <a:p>
              <a:pPr eaLnBrk="1" hangingPunct="1">
                <a:lnSpc>
                  <a:spcPct val="60000"/>
                </a:lnSpc>
                <a:spcBef>
                  <a:spcPct val="0"/>
                </a:spcBef>
                <a:buFontTx/>
                <a:buNone/>
              </a:pPr>
              <a:r>
                <a:rPr lang="en-US" altLang="zh-TW" sz="2000" i="1">
                  <a:latin typeface="Arial" charset="0"/>
                  <a:ea typeface="新細明體" pitchFamily="18" charset="-120"/>
                </a:rPr>
                <a:t>r</a:t>
              </a:r>
            </a:p>
            <a:p>
              <a:pPr eaLnBrk="1" hangingPunct="1">
                <a:lnSpc>
                  <a:spcPct val="60000"/>
                </a:lnSpc>
                <a:spcBef>
                  <a:spcPct val="0"/>
                </a:spcBef>
                <a:buFontTx/>
                <a:buNone/>
              </a:pPr>
              <a:r>
                <a:rPr lang="en-US" altLang="zh-TW" sz="2000" i="1">
                  <a:latin typeface="Arial" charset="0"/>
                  <a:ea typeface="新細明體" pitchFamily="18" charset="-120"/>
                </a:rPr>
                <a:t>t</a:t>
              </a:r>
            </a:p>
            <a:p>
              <a:pPr eaLnBrk="1" hangingPunct="1">
                <a:lnSpc>
                  <a:spcPct val="60000"/>
                </a:lnSpc>
                <a:spcBef>
                  <a:spcPct val="0"/>
                </a:spcBef>
                <a:buFontTx/>
                <a:buNone/>
              </a:pPr>
              <a:r>
                <a:rPr lang="en-US" altLang="zh-TW" sz="2000" i="1">
                  <a:latin typeface="Arial" charset="0"/>
                  <a:ea typeface="新細明體" pitchFamily="18" charset="-120"/>
                </a:rPr>
                <a:t>e</a:t>
              </a:r>
            </a:p>
            <a:p>
              <a:pPr eaLnBrk="1" hangingPunct="1">
                <a:lnSpc>
                  <a:spcPct val="60000"/>
                </a:lnSpc>
                <a:spcBef>
                  <a:spcPct val="0"/>
                </a:spcBef>
                <a:buFontTx/>
                <a:buNone/>
              </a:pPr>
              <a:r>
                <a:rPr lang="en-US" altLang="zh-TW" sz="2000" i="1">
                  <a:latin typeface="Arial" charset="0"/>
                  <a:ea typeface="新細明體" pitchFamily="18" charset="-120"/>
                </a:rPr>
                <a:t>x</a:t>
              </a:r>
            </a:p>
          </p:txBody>
        </p:sp>
        <p:sp>
          <p:nvSpPr>
            <p:cNvPr id="18473" name="Rectangle 9"/>
            <p:cNvSpPr>
              <a:spLocks noChangeArrowheads="1"/>
            </p:cNvSpPr>
            <p:nvPr/>
          </p:nvSpPr>
          <p:spPr bwMode="blackWhite">
            <a:xfrm>
              <a:off x="697" y="1858"/>
              <a:ext cx="957" cy="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spcBef>
                  <a:spcPct val="20000"/>
                </a:spcBef>
                <a:buFont typeface="Arial" charset="0"/>
                <a:buChar char="•"/>
                <a:defRPr sz="3200">
                  <a:solidFill>
                    <a:schemeClr val="tx1"/>
                  </a:solidFill>
                  <a:latin typeface="微軟正黑體" pitchFamily="34" charset="-120"/>
                  <a:ea typeface="微軟正黑體" pitchFamily="34" charset="-120"/>
                </a:defRPr>
              </a:lvl1pPr>
              <a:lvl2pPr marL="742950" indent="-285750" eaLnBrk="0" hangingPunct="0">
                <a:spcBef>
                  <a:spcPct val="20000"/>
                </a:spcBef>
                <a:buFont typeface="Arial" charset="0"/>
                <a:buChar char="–"/>
                <a:defRPr sz="2800">
                  <a:solidFill>
                    <a:schemeClr val="tx1"/>
                  </a:solidFill>
                  <a:latin typeface="微軟正黑體" pitchFamily="34" charset="-120"/>
                  <a:ea typeface="微軟正黑體" pitchFamily="34" charset="-120"/>
                </a:defRPr>
              </a:lvl2pPr>
              <a:lvl3pPr marL="1143000" indent="-228600" eaLnBrk="0" hangingPunct="0">
                <a:spcBef>
                  <a:spcPct val="20000"/>
                </a:spcBef>
                <a:buFont typeface="Arial" charset="0"/>
                <a:buChar char="•"/>
                <a:defRPr sz="2400">
                  <a:solidFill>
                    <a:schemeClr val="tx1"/>
                  </a:solidFill>
                  <a:latin typeface="微軟正黑體" pitchFamily="34" charset="-120"/>
                  <a:ea typeface="微軟正黑體" pitchFamily="34" charset="-120"/>
                </a:defRPr>
              </a:lvl3pPr>
              <a:lvl4pPr marL="16002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4pPr>
              <a:lvl5pPr marL="20574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5pPr>
              <a:lvl6pPr marL="25146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6pPr>
              <a:lvl7pPr marL="29718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7pPr>
              <a:lvl8pPr marL="34290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8pPr>
              <a:lvl9pPr marL="38862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9pPr>
            </a:lstStyle>
            <a:p>
              <a:pPr eaLnBrk="1" hangingPunct="1">
                <a:spcBef>
                  <a:spcPct val="0"/>
                </a:spcBef>
                <a:buFontTx/>
                <a:buNone/>
              </a:pPr>
              <a:r>
                <a:rPr lang="en-US" altLang="zh-TW" sz="1800" i="1">
                  <a:latin typeface="Arial" charset="0"/>
                  <a:ea typeface="新細明體" pitchFamily="18" charset="-120"/>
                </a:rPr>
                <a:t>Modelview</a:t>
              </a:r>
            </a:p>
            <a:p>
              <a:pPr eaLnBrk="1" hangingPunct="1">
                <a:spcBef>
                  <a:spcPct val="0"/>
                </a:spcBef>
                <a:buFontTx/>
                <a:buNone/>
              </a:pPr>
              <a:r>
                <a:rPr lang="en-US" altLang="zh-TW" sz="1800" i="1">
                  <a:latin typeface="Arial" charset="0"/>
                  <a:ea typeface="新細明體" pitchFamily="18" charset="-120"/>
                </a:rPr>
                <a:t>Matrix</a:t>
              </a:r>
            </a:p>
          </p:txBody>
        </p:sp>
        <p:sp>
          <p:nvSpPr>
            <p:cNvPr id="18474" name="Rectangle 10"/>
            <p:cNvSpPr>
              <a:spLocks noChangeArrowheads="1"/>
            </p:cNvSpPr>
            <p:nvPr/>
          </p:nvSpPr>
          <p:spPr bwMode="blackWhite">
            <a:xfrm>
              <a:off x="1783" y="1858"/>
              <a:ext cx="925" cy="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spcBef>
                  <a:spcPct val="20000"/>
                </a:spcBef>
                <a:buFont typeface="Arial" charset="0"/>
                <a:buChar char="•"/>
                <a:defRPr sz="3200">
                  <a:solidFill>
                    <a:schemeClr val="tx1"/>
                  </a:solidFill>
                  <a:latin typeface="微軟正黑體" pitchFamily="34" charset="-120"/>
                  <a:ea typeface="微軟正黑體" pitchFamily="34" charset="-120"/>
                </a:defRPr>
              </a:lvl1pPr>
              <a:lvl2pPr marL="742950" indent="-285750" eaLnBrk="0" hangingPunct="0">
                <a:spcBef>
                  <a:spcPct val="20000"/>
                </a:spcBef>
                <a:buFont typeface="Arial" charset="0"/>
                <a:buChar char="–"/>
                <a:defRPr sz="2800">
                  <a:solidFill>
                    <a:schemeClr val="tx1"/>
                  </a:solidFill>
                  <a:latin typeface="微軟正黑體" pitchFamily="34" charset="-120"/>
                  <a:ea typeface="微軟正黑體" pitchFamily="34" charset="-120"/>
                </a:defRPr>
              </a:lvl2pPr>
              <a:lvl3pPr marL="1143000" indent="-228600" eaLnBrk="0" hangingPunct="0">
                <a:spcBef>
                  <a:spcPct val="20000"/>
                </a:spcBef>
                <a:buFont typeface="Arial" charset="0"/>
                <a:buChar char="•"/>
                <a:defRPr sz="2400">
                  <a:solidFill>
                    <a:schemeClr val="tx1"/>
                  </a:solidFill>
                  <a:latin typeface="微軟正黑體" pitchFamily="34" charset="-120"/>
                  <a:ea typeface="微軟正黑體" pitchFamily="34" charset="-120"/>
                </a:defRPr>
              </a:lvl3pPr>
              <a:lvl4pPr marL="16002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4pPr>
              <a:lvl5pPr marL="20574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5pPr>
              <a:lvl6pPr marL="25146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6pPr>
              <a:lvl7pPr marL="29718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7pPr>
              <a:lvl8pPr marL="34290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8pPr>
              <a:lvl9pPr marL="38862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9pPr>
            </a:lstStyle>
            <a:p>
              <a:pPr eaLnBrk="1" hangingPunct="1">
                <a:spcBef>
                  <a:spcPct val="0"/>
                </a:spcBef>
                <a:buFontTx/>
                <a:buNone/>
              </a:pPr>
              <a:r>
                <a:rPr lang="en-US" altLang="zh-TW" sz="1800" i="1">
                  <a:latin typeface="Arial" charset="0"/>
                  <a:ea typeface="新細明體" pitchFamily="18" charset="-120"/>
                </a:rPr>
                <a:t>Projection</a:t>
              </a:r>
            </a:p>
            <a:p>
              <a:pPr eaLnBrk="1" hangingPunct="1">
                <a:spcBef>
                  <a:spcPct val="0"/>
                </a:spcBef>
                <a:buFontTx/>
                <a:buNone/>
              </a:pPr>
              <a:r>
                <a:rPr lang="en-US" altLang="zh-TW" sz="1800" i="1">
                  <a:latin typeface="Arial" charset="0"/>
                  <a:ea typeface="新細明體" pitchFamily="18" charset="-120"/>
                </a:rPr>
                <a:t>Matrix</a:t>
              </a:r>
            </a:p>
          </p:txBody>
        </p:sp>
        <p:sp>
          <p:nvSpPr>
            <p:cNvPr id="18475" name="Rectangle 11"/>
            <p:cNvSpPr>
              <a:spLocks noChangeArrowheads="1"/>
            </p:cNvSpPr>
            <p:nvPr/>
          </p:nvSpPr>
          <p:spPr bwMode="blackWhite">
            <a:xfrm>
              <a:off x="2884" y="1858"/>
              <a:ext cx="1010" cy="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spcBef>
                  <a:spcPct val="20000"/>
                </a:spcBef>
                <a:buFont typeface="Arial" charset="0"/>
                <a:buChar char="•"/>
                <a:defRPr sz="3200">
                  <a:solidFill>
                    <a:schemeClr val="tx1"/>
                  </a:solidFill>
                  <a:latin typeface="微軟正黑體" pitchFamily="34" charset="-120"/>
                  <a:ea typeface="微軟正黑體" pitchFamily="34" charset="-120"/>
                </a:defRPr>
              </a:lvl1pPr>
              <a:lvl2pPr marL="742950" indent="-285750" eaLnBrk="0" hangingPunct="0">
                <a:spcBef>
                  <a:spcPct val="20000"/>
                </a:spcBef>
                <a:buFont typeface="Arial" charset="0"/>
                <a:buChar char="–"/>
                <a:defRPr sz="2800">
                  <a:solidFill>
                    <a:schemeClr val="tx1"/>
                  </a:solidFill>
                  <a:latin typeface="微軟正黑體" pitchFamily="34" charset="-120"/>
                  <a:ea typeface="微軟正黑體" pitchFamily="34" charset="-120"/>
                </a:defRPr>
              </a:lvl2pPr>
              <a:lvl3pPr marL="1143000" indent="-228600" eaLnBrk="0" hangingPunct="0">
                <a:spcBef>
                  <a:spcPct val="20000"/>
                </a:spcBef>
                <a:buFont typeface="Arial" charset="0"/>
                <a:buChar char="•"/>
                <a:defRPr sz="2400">
                  <a:solidFill>
                    <a:schemeClr val="tx1"/>
                  </a:solidFill>
                  <a:latin typeface="微軟正黑體" pitchFamily="34" charset="-120"/>
                  <a:ea typeface="微軟正黑體" pitchFamily="34" charset="-120"/>
                </a:defRPr>
              </a:lvl3pPr>
              <a:lvl4pPr marL="16002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4pPr>
              <a:lvl5pPr marL="20574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5pPr>
              <a:lvl6pPr marL="25146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6pPr>
              <a:lvl7pPr marL="29718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7pPr>
              <a:lvl8pPr marL="34290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8pPr>
              <a:lvl9pPr marL="38862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9pPr>
            </a:lstStyle>
            <a:p>
              <a:pPr eaLnBrk="1" hangingPunct="1">
                <a:spcBef>
                  <a:spcPct val="0"/>
                </a:spcBef>
                <a:buFontTx/>
                <a:buNone/>
              </a:pPr>
              <a:r>
                <a:rPr lang="en-US" altLang="zh-TW" sz="1800" i="1">
                  <a:latin typeface="Arial" charset="0"/>
                  <a:ea typeface="新細明體" pitchFamily="18" charset="-120"/>
                </a:rPr>
                <a:t>Perspective</a:t>
              </a:r>
            </a:p>
            <a:p>
              <a:pPr eaLnBrk="1" hangingPunct="1">
                <a:spcBef>
                  <a:spcPct val="0"/>
                </a:spcBef>
                <a:buFontTx/>
                <a:buNone/>
              </a:pPr>
              <a:r>
                <a:rPr lang="en-US" altLang="zh-TW" sz="1800" i="1">
                  <a:latin typeface="Arial" charset="0"/>
                  <a:ea typeface="新細明體" pitchFamily="18" charset="-120"/>
                </a:rPr>
                <a:t>Division</a:t>
              </a:r>
            </a:p>
          </p:txBody>
        </p:sp>
        <p:sp>
          <p:nvSpPr>
            <p:cNvPr id="18476" name="Rectangle 12"/>
            <p:cNvSpPr>
              <a:spLocks noChangeArrowheads="1"/>
            </p:cNvSpPr>
            <p:nvPr/>
          </p:nvSpPr>
          <p:spPr bwMode="blackWhite">
            <a:xfrm>
              <a:off x="3999" y="1858"/>
              <a:ext cx="928" cy="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spcBef>
                  <a:spcPct val="20000"/>
                </a:spcBef>
                <a:buFont typeface="Arial" charset="0"/>
                <a:buChar char="•"/>
                <a:defRPr sz="3200">
                  <a:solidFill>
                    <a:schemeClr val="tx1"/>
                  </a:solidFill>
                  <a:latin typeface="微軟正黑體" pitchFamily="34" charset="-120"/>
                  <a:ea typeface="微軟正黑體" pitchFamily="34" charset="-120"/>
                </a:defRPr>
              </a:lvl1pPr>
              <a:lvl2pPr marL="742950" indent="-285750" eaLnBrk="0" hangingPunct="0">
                <a:spcBef>
                  <a:spcPct val="20000"/>
                </a:spcBef>
                <a:buFont typeface="Arial" charset="0"/>
                <a:buChar char="–"/>
                <a:defRPr sz="2800">
                  <a:solidFill>
                    <a:schemeClr val="tx1"/>
                  </a:solidFill>
                  <a:latin typeface="微軟正黑體" pitchFamily="34" charset="-120"/>
                  <a:ea typeface="微軟正黑體" pitchFamily="34" charset="-120"/>
                </a:defRPr>
              </a:lvl2pPr>
              <a:lvl3pPr marL="1143000" indent="-228600" eaLnBrk="0" hangingPunct="0">
                <a:spcBef>
                  <a:spcPct val="20000"/>
                </a:spcBef>
                <a:buFont typeface="Arial" charset="0"/>
                <a:buChar char="•"/>
                <a:defRPr sz="2400">
                  <a:solidFill>
                    <a:schemeClr val="tx1"/>
                  </a:solidFill>
                  <a:latin typeface="微軟正黑體" pitchFamily="34" charset="-120"/>
                  <a:ea typeface="微軟正黑體" pitchFamily="34" charset="-120"/>
                </a:defRPr>
              </a:lvl3pPr>
              <a:lvl4pPr marL="16002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4pPr>
              <a:lvl5pPr marL="20574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5pPr>
              <a:lvl6pPr marL="25146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6pPr>
              <a:lvl7pPr marL="29718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7pPr>
              <a:lvl8pPr marL="34290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8pPr>
              <a:lvl9pPr marL="38862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9pPr>
            </a:lstStyle>
            <a:p>
              <a:pPr eaLnBrk="1" hangingPunct="1">
                <a:spcBef>
                  <a:spcPct val="0"/>
                </a:spcBef>
                <a:buFontTx/>
                <a:buNone/>
              </a:pPr>
              <a:r>
                <a:rPr lang="en-US" altLang="zh-TW" sz="1800" i="1">
                  <a:latin typeface="Arial" charset="0"/>
                  <a:ea typeface="新細明體" pitchFamily="18" charset="-120"/>
                </a:rPr>
                <a:t>Viewport</a:t>
              </a:r>
            </a:p>
            <a:p>
              <a:pPr eaLnBrk="1" hangingPunct="1">
                <a:spcBef>
                  <a:spcPct val="0"/>
                </a:spcBef>
                <a:buFontTx/>
                <a:buNone/>
              </a:pPr>
              <a:r>
                <a:rPr lang="en-US" altLang="zh-TW" sz="1800" i="1">
                  <a:latin typeface="Arial" charset="0"/>
                  <a:ea typeface="新細明體" pitchFamily="18" charset="-120"/>
                </a:rPr>
                <a:t>Transform</a:t>
              </a:r>
            </a:p>
          </p:txBody>
        </p:sp>
        <p:sp>
          <p:nvSpPr>
            <p:cNvPr id="18477" name="Line 13"/>
            <p:cNvSpPr>
              <a:spLocks noChangeShapeType="1"/>
            </p:cNvSpPr>
            <p:nvPr/>
          </p:nvSpPr>
          <p:spPr bwMode="blackWhite">
            <a:xfrm>
              <a:off x="476" y="2108"/>
              <a:ext cx="240" cy="0"/>
            </a:xfrm>
            <a:prstGeom prst="line">
              <a:avLst/>
            </a:prstGeom>
            <a:noFill/>
            <a:ln w="12700">
              <a:solidFill>
                <a:schemeClr val="tx1"/>
              </a:solidFill>
              <a:round/>
              <a:headEnd type="none" w="sm" len="sm"/>
              <a:tailEnd type="stealth" w="med" len="med"/>
            </a:ln>
            <a:extLst>
              <a:ext uri="{909E8E84-426E-40DD-AFC4-6F175D3DCCD1}">
                <a14:hiddenFill xmlns:a14="http://schemas.microsoft.com/office/drawing/2010/main">
                  <a:noFill/>
                </a14:hiddenFill>
              </a:ext>
            </a:extLst>
          </p:spPr>
          <p:txBody>
            <a:bodyPr wrap="none" anchor="ctr"/>
            <a:lstStyle/>
            <a:p>
              <a:endParaRPr lang="zh-TW" altLang="en-US"/>
            </a:p>
          </p:txBody>
        </p:sp>
        <p:sp>
          <p:nvSpPr>
            <p:cNvPr id="18478" name="Line 14"/>
            <p:cNvSpPr>
              <a:spLocks noChangeShapeType="1"/>
            </p:cNvSpPr>
            <p:nvPr/>
          </p:nvSpPr>
          <p:spPr bwMode="blackWhite">
            <a:xfrm>
              <a:off x="1628" y="2108"/>
              <a:ext cx="192" cy="0"/>
            </a:xfrm>
            <a:prstGeom prst="line">
              <a:avLst/>
            </a:prstGeom>
            <a:noFill/>
            <a:ln w="12700">
              <a:solidFill>
                <a:schemeClr val="tx1"/>
              </a:solidFill>
              <a:round/>
              <a:headEnd type="none" w="sm" len="sm"/>
              <a:tailEnd type="stealth" w="med" len="med"/>
            </a:ln>
            <a:extLst>
              <a:ext uri="{909E8E84-426E-40DD-AFC4-6F175D3DCCD1}">
                <a14:hiddenFill xmlns:a14="http://schemas.microsoft.com/office/drawing/2010/main">
                  <a:noFill/>
                </a14:hiddenFill>
              </a:ext>
            </a:extLst>
          </p:spPr>
          <p:txBody>
            <a:bodyPr wrap="none" anchor="ctr"/>
            <a:lstStyle/>
            <a:p>
              <a:endParaRPr lang="zh-TW" altLang="en-US"/>
            </a:p>
          </p:txBody>
        </p:sp>
        <p:sp>
          <p:nvSpPr>
            <p:cNvPr id="18479" name="Line 15"/>
            <p:cNvSpPr>
              <a:spLocks noChangeShapeType="1"/>
            </p:cNvSpPr>
            <p:nvPr/>
          </p:nvSpPr>
          <p:spPr bwMode="blackWhite">
            <a:xfrm>
              <a:off x="2732" y="2108"/>
              <a:ext cx="192" cy="0"/>
            </a:xfrm>
            <a:prstGeom prst="line">
              <a:avLst/>
            </a:prstGeom>
            <a:noFill/>
            <a:ln w="12700">
              <a:solidFill>
                <a:schemeClr val="tx1"/>
              </a:solidFill>
              <a:round/>
              <a:headEnd type="none" w="sm" len="sm"/>
              <a:tailEnd type="stealth" w="med" len="med"/>
            </a:ln>
            <a:extLst>
              <a:ext uri="{909E8E84-426E-40DD-AFC4-6F175D3DCCD1}">
                <a14:hiddenFill xmlns:a14="http://schemas.microsoft.com/office/drawing/2010/main">
                  <a:noFill/>
                </a14:hiddenFill>
              </a:ext>
            </a:extLst>
          </p:spPr>
          <p:txBody>
            <a:bodyPr wrap="none" anchor="ctr"/>
            <a:lstStyle/>
            <a:p>
              <a:endParaRPr lang="zh-TW" altLang="en-US"/>
            </a:p>
          </p:txBody>
        </p:sp>
        <p:sp>
          <p:nvSpPr>
            <p:cNvPr id="18480" name="Line 16"/>
            <p:cNvSpPr>
              <a:spLocks noChangeShapeType="1"/>
            </p:cNvSpPr>
            <p:nvPr/>
          </p:nvSpPr>
          <p:spPr bwMode="blackWhite">
            <a:xfrm>
              <a:off x="3836" y="2108"/>
              <a:ext cx="192" cy="0"/>
            </a:xfrm>
            <a:prstGeom prst="line">
              <a:avLst/>
            </a:prstGeom>
            <a:noFill/>
            <a:ln w="12700">
              <a:solidFill>
                <a:schemeClr val="tx1"/>
              </a:solidFill>
              <a:round/>
              <a:headEnd type="none" w="sm" len="sm"/>
              <a:tailEnd type="stealth" w="med" len="med"/>
            </a:ln>
            <a:extLst>
              <a:ext uri="{909E8E84-426E-40DD-AFC4-6F175D3DCCD1}">
                <a14:hiddenFill xmlns:a14="http://schemas.microsoft.com/office/drawing/2010/main">
                  <a:noFill/>
                </a14:hiddenFill>
              </a:ext>
            </a:extLst>
          </p:spPr>
          <p:txBody>
            <a:bodyPr wrap="none" anchor="ctr"/>
            <a:lstStyle/>
            <a:p>
              <a:endParaRPr lang="zh-TW" altLang="en-US"/>
            </a:p>
          </p:txBody>
        </p:sp>
        <p:sp>
          <p:nvSpPr>
            <p:cNvPr id="18481" name="Line 17"/>
            <p:cNvSpPr>
              <a:spLocks noChangeShapeType="1"/>
            </p:cNvSpPr>
            <p:nvPr/>
          </p:nvSpPr>
          <p:spPr bwMode="blackWhite">
            <a:xfrm>
              <a:off x="4940" y="2108"/>
              <a:ext cx="240" cy="0"/>
            </a:xfrm>
            <a:prstGeom prst="line">
              <a:avLst/>
            </a:prstGeom>
            <a:noFill/>
            <a:ln w="12700">
              <a:solidFill>
                <a:schemeClr val="tx1"/>
              </a:solidFill>
              <a:round/>
              <a:headEnd type="none" w="sm" len="sm"/>
              <a:tailEnd type="stealth" w="med" len="med"/>
            </a:ln>
            <a:extLst>
              <a:ext uri="{909E8E84-426E-40DD-AFC4-6F175D3DCCD1}">
                <a14:hiddenFill xmlns:a14="http://schemas.microsoft.com/office/drawing/2010/main">
                  <a:noFill/>
                </a14:hiddenFill>
              </a:ext>
            </a:extLst>
          </p:spPr>
          <p:txBody>
            <a:bodyPr wrap="none" anchor="ctr"/>
            <a:lstStyle/>
            <a:p>
              <a:endParaRPr lang="zh-TW" altLang="en-US"/>
            </a:p>
          </p:txBody>
        </p:sp>
        <p:sp>
          <p:nvSpPr>
            <p:cNvPr id="18482" name="Rectangle 18"/>
            <p:cNvSpPr>
              <a:spLocks noChangeArrowheads="1"/>
            </p:cNvSpPr>
            <p:nvPr/>
          </p:nvSpPr>
          <p:spPr bwMode="blackWhite">
            <a:xfrm>
              <a:off x="720" y="2544"/>
              <a:ext cx="904" cy="376"/>
            </a:xfrm>
            <a:prstGeom prst="rect">
              <a:avLst/>
            </a:prstGeom>
            <a:solidFill>
              <a:schemeClr val="bg1"/>
            </a:solidFill>
            <a:ln w="12700">
              <a:solidFill>
                <a:schemeClr val="tx1"/>
              </a:solidFill>
              <a:miter lim="800000"/>
              <a:headEnd/>
              <a:tailEnd/>
            </a:ln>
            <a:effectLst>
              <a:outerShdw dist="107763" dir="2700000" algn="ctr" rotWithShape="0">
                <a:schemeClr val="bg2">
                  <a:alpha val="50000"/>
                </a:schemeClr>
              </a:outerShdw>
            </a:effectLst>
          </p:spPr>
          <p:txBody>
            <a:bodyPr wrap="none" anchor="ctr"/>
            <a:lstStyle>
              <a:lvl1pPr eaLnBrk="0" hangingPunct="0">
                <a:spcBef>
                  <a:spcPct val="20000"/>
                </a:spcBef>
                <a:buFont typeface="Arial" charset="0"/>
                <a:buChar char="•"/>
                <a:defRPr sz="3200">
                  <a:solidFill>
                    <a:schemeClr val="tx1"/>
                  </a:solidFill>
                  <a:latin typeface="微軟正黑體" pitchFamily="34" charset="-120"/>
                  <a:ea typeface="微軟正黑體" pitchFamily="34" charset="-120"/>
                </a:defRPr>
              </a:lvl1pPr>
              <a:lvl2pPr marL="742950" indent="-285750" eaLnBrk="0" hangingPunct="0">
                <a:spcBef>
                  <a:spcPct val="20000"/>
                </a:spcBef>
                <a:buFont typeface="Arial" charset="0"/>
                <a:buChar char="–"/>
                <a:defRPr sz="2800">
                  <a:solidFill>
                    <a:schemeClr val="tx1"/>
                  </a:solidFill>
                  <a:latin typeface="微軟正黑體" pitchFamily="34" charset="-120"/>
                  <a:ea typeface="微軟正黑體" pitchFamily="34" charset="-120"/>
                </a:defRPr>
              </a:lvl2pPr>
              <a:lvl3pPr marL="1143000" indent="-228600" eaLnBrk="0" hangingPunct="0">
                <a:spcBef>
                  <a:spcPct val="20000"/>
                </a:spcBef>
                <a:buFont typeface="Arial" charset="0"/>
                <a:buChar char="•"/>
                <a:defRPr sz="2400">
                  <a:solidFill>
                    <a:schemeClr val="tx1"/>
                  </a:solidFill>
                  <a:latin typeface="微軟正黑體" pitchFamily="34" charset="-120"/>
                  <a:ea typeface="微軟正黑體" pitchFamily="34" charset="-120"/>
                </a:defRPr>
              </a:lvl3pPr>
              <a:lvl4pPr marL="16002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4pPr>
              <a:lvl5pPr marL="20574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5pPr>
              <a:lvl6pPr marL="25146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6pPr>
              <a:lvl7pPr marL="29718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7pPr>
              <a:lvl8pPr marL="34290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8pPr>
              <a:lvl9pPr marL="38862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9pPr>
            </a:lstStyle>
            <a:p>
              <a:pPr eaLnBrk="1" hangingPunct="1">
                <a:spcBef>
                  <a:spcPct val="0"/>
                </a:spcBef>
                <a:buFontTx/>
                <a:buNone/>
              </a:pPr>
              <a:endParaRPr lang="zh-TW" altLang="en-US" sz="1800">
                <a:latin typeface="Arial" charset="0"/>
                <a:ea typeface="新細明體" pitchFamily="18" charset="-120"/>
              </a:endParaRPr>
            </a:p>
          </p:txBody>
        </p:sp>
        <p:sp>
          <p:nvSpPr>
            <p:cNvPr id="18483" name="Rectangle 19"/>
            <p:cNvSpPr>
              <a:spLocks noChangeArrowheads="1"/>
            </p:cNvSpPr>
            <p:nvPr/>
          </p:nvSpPr>
          <p:spPr bwMode="blackWhite">
            <a:xfrm>
              <a:off x="669" y="2588"/>
              <a:ext cx="957"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spcBef>
                  <a:spcPct val="20000"/>
                </a:spcBef>
                <a:buFont typeface="Arial" charset="0"/>
                <a:buChar char="•"/>
                <a:defRPr sz="3200">
                  <a:solidFill>
                    <a:schemeClr val="tx1"/>
                  </a:solidFill>
                  <a:latin typeface="微軟正黑體" pitchFamily="34" charset="-120"/>
                  <a:ea typeface="微軟正黑體" pitchFamily="34" charset="-120"/>
                </a:defRPr>
              </a:lvl1pPr>
              <a:lvl2pPr marL="742950" indent="-285750" eaLnBrk="0" hangingPunct="0">
                <a:spcBef>
                  <a:spcPct val="20000"/>
                </a:spcBef>
                <a:buFont typeface="Arial" charset="0"/>
                <a:buChar char="–"/>
                <a:defRPr sz="2800">
                  <a:solidFill>
                    <a:schemeClr val="tx1"/>
                  </a:solidFill>
                  <a:latin typeface="微軟正黑體" pitchFamily="34" charset="-120"/>
                  <a:ea typeface="微軟正黑體" pitchFamily="34" charset="-120"/>
                </a:defRPr>
              </a:lvl2pPr>
              <a:lvl3pPr marL="1143000" indent="-228600" eaLnBrk="0" hangingPunct="0">
                <a:spcBef>
                  <a:spcPct val="20000"/>
                </a:spcBef>
                <a:buFont typeface="Arial" charset="0"/>
                <a:buChar char="•"/>
                <a:defRPr sz="2400">
                  <a:solidFill>
                    <a:schemeClr val="tx1"/>
                  </a:solidFill>
                  <a:latin typeface="微軟正黑體" pitchFamily="34" charset="-120"/>
                  <a:ea typeface="微軟正黑體" pitchFamily="34" charset="-120"/>
                </a:defRPr>
              </a:lvl3pPr>
              <a:lvl4pPr marL="16002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4pPr>
              <a:lvl5pPr marL="20574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5pPr>
              <a:lvl6pPr marL="25146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6pPr>
              <a:lvl7pPr marL="29718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7pPr>
              <a:lvl8pPr marL="34290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8pPr>
              <a:lvl9pPr marL="38862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9pPr>
            </a:lstStyle>
            <a:p>
              <a:pPr eaLnBrk="1" hangingPunct="1">
                <a:spcBef>
                  <a:spcPct val="0"/>
                </a:spcBef>
                <a:buFontTx/>
                <a:buNone/>
              </a:pPr>
              <a:r>
                <a:rPr lang="en-US" altLang="zh-TW" sz="1800" i="1">
                  <a:latin typeface="Arial" charset="0"/>
                  <a:ea typeface="新細明體" pitchFamily="18" charset="-120"/>
                </a:rPr>
                <a:t>Modelview</a:t>
              </a:r>
            </a:p>
          </p:txBody>
        </p:sp>
        <p:sp>
          <p:nvSpPr>
            <p:cNvPr id="18484" name="Rectangle 20"/>
            <p:cNvSpPr>
              <a:spLocks noChangeArrowheads="1"/>
            </p:cNvSpPr>
            <p:nvPr/>
          </p:nvSpPr>
          <p:spPr bwMode="blackWhite">
            <a:xfrm>
              <a:off x="720" y="2928"/>
              <a:ext cx="904" cy="376"/>
            </a:xfrm>
            <a:prstGeom prst="rect">
              <a:avLst/>
            </a:prstGeom>
            <a:solidFill>
              <a:schemeClr val="bg1"/>
            </a:solidFill>
            <a:ln w="12700">
              <a:solidFill>
                <a:schemeClr val="tx1"/>
              </a:solidFill>
              <a:miter lim="800000"/>
              <a:headEnd/>
              <a:tailEnd/>
            </a:ln>
            <a:effectLst>
              <a:outerShdw dist="107763" dir="2700000" algn="ctr" rotWithShape="0">
                <a:schemeClr val="bg2">
                  <a:alpha val="50000"/>
                </a:schemeClr>
              </a:outerShdw>
            </a:effectLst>
          </p:spPr>
          <p:txBody>
            <a:bodyPr wrap="none" anchor="ctr"/>
            <a:lstStyle>
              <a:lvl1pPr eaLnBrk="0" hangingPunct="0">
                <a:spcBef>
                  <a:spcPct val="20000"/>
                </a:spcBef>
                <a:buFont typeface="Arial" charset="0"/>
                <a:buChar char="•"/>
                <a:defRPr sz="3200">
                  <a:solidFill>
                    <a:schemeClr val="tx1"/>
                  </a:solidFill>
                  <a:latin typeface="微軟正黑體" pitchFamily="34" charset="-120"/>
                  <a:ea typeface="微軟正黑體" pitchFamily="34" charset="-120"/>
                </a:defRPr>
              </a:lvl1pPr>
              <a:lvl2pPr marL="742950" indent="-285750" eaLnBrk="0" hangingPunct="0">
                <a:spcBef>
                  <a:spcPct val="20000"/>
                </a:spcBef>
                <a:buFont typeface="Arial" charset="0"/>
                <a:buChar char="–"/>
                <a:defRPr sz="2800">
                  <a:solidFill>
                    <a:schemeClr val="tx1"/>
                  </a:solidFill>
                  <a:latin typeface="微軟正黑體" pitchFamily="34" charset="-120"/>
                  <a:ea typeface="微軟正黑體" pitchFamily="34" charset="-120"/>
                </a:defRPr>
              </a:lvl2pPr>
              <a:lvl3pPr marL="1143000" indent="-228600" eaLnBrk="0" hangingPunct="0">
                <a:spcBef>
                  <a:spcPct val="20000"/>
                </a:spcBef>
                <a:buFont typeface="Arial" charset="0"/>
                <a:buChar char="•"/>
                <a:defRPr sz="2400">
                  <a:solidFill>
                    <a:schemeClr val="tx1"/>
                  </a:solidFill>
                  <a:latin typeface="微軟正黑體" pitchFamily="34" charset="-120"/>
                  <a:ea typeface="微軟正黑體" pitchFamily="34" charset="-120"/>
                </a:defRPr>
              </a:lvl3pPr>
              <a:lvl4pPr marL="16002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4pPr>
              <a:lvl5pPr marL="20574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5pPr>
              <a:lvl6pPr marL="25146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6pPr>
              <a:lvl7pPr marL="29718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7pPr>
              <a:lvl8pPr marL="34290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8pPr>
              <a:lvl9pPr marL="38862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9pPr>
            </a:lstStyle>
            <a:p>
              <a:pPr eaLnBrk="1" hangingPunct="1">
                <a:spcBef>
                  <a:spcPct val="0"/>
                </a:spcBef>
                <a:buFontTx/>
                <a:buNone/>
              </a:pPr>
              <a:endParaRPr lang="zh-TW" altLang="en-US" sz="1800">
                <a:latin typeface="Arial" charset="0"/>
                <a:ea typeface="新細明體" pitchFamily="18" charset="-120"/>
              </a:endParaRPr>
            </a:p>
          </p:txBody>
        </p:sp>
        <p:sp>
          <p:nvSpPr>
            <p:cNvPr id="18485" name="Rectangle 21"/>
            <p:cNvSpPr>
              <a:spLocks noChangeArrowheads="1"/>
            </p:cNvSpPr>
            <p:nvPr/>
          </p:nvSpPr>
          <p:spPr bwMode="blackWhite">
            <a:xfrm>
              <a:off x="669" y="2972"/>
              <a:ext cx="957"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spcBef>
                  <a:spcPct val="20000"/>
                </a:spcBef>
                <a:buFont typeface="Arial" charset="0"/>
                <a:buChar char="•"/>
                <a:defRPr sz="3200">
                  <a:solidFill>
                    <a:schemeClr val="tx1"/>
                  </a:solidFill>
                  <a:latin typeface="微軟正黑體" pitchFamily="34" charset="-120"/>
                  <a:ea typeface="微軟正黑體" pitchFamily="34" charset="-120"/>
                </a:defRPr>
              </a:lvl1pPr>
              <a:lvl2pPr marL="742950" indent="-285750" eaLnBrk="0" hangingPunct="0">
                <a:spcBef>
                  <a:spcPct val="20000"/>
                </a:spcBef>
                <a:buFont typeface="Arial" charset="0"/>
                <a:buChar char="–"/>
                <a:defRPr sz="2800">
                  <a:solidFill>
                    <a:schemeClr val="tx1"/>
                  </a:solidFill>
                  <a:latin typeface="微軟正黑體" pitchFamily="34" charset="-120"/>
                  <a:ea typeface="微軟正黑體" pitchFamily="34" charset="-120"/>
                </a:defRPr>
              </a:lvl2pPr>
              <a:lvl3pPr marL="1143000" indent="-228600" eaLnBrk="0" hangingPunct="0">
                <a:spcBef>
                  <a:spcPct val="20000"/>
                </a:spcBef>
                <a:buFont typeface="Arial" charset="0"/>
                <a:buChar char="•"/>
                <a:defRPr sz="2400">
                  <a:solidFill>
                    <a:schemeClr val="tx1"/>
                  </a:solidFill>
                  <a:latin typeface="微軟正黑體" pitchFamily="34" charset="-120"/>
                  <a:ea typeface="微軟正黑體" pitchFamily="34" charset="-120"/>
                </a:defRPr>
              </a:lvl3pPr>
              <a:lvl4pPr marL="16002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4pPr>
              <a:lvl5pPr marL="20574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5pPr>
              <a:lvl6pPr marL="25146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6pPr>
              <a:lvl7pPr marL="29718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7pPr>
              <a:lvl8pPr marL="34290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8pPr>
              <a:lvl9pPr marL="38862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9pPr>
            </a:lstStyle>
            <a:p>
              <a:pPr eaLnBrk="1" hangingPunct="1">
                <a:spcBef>
                  <a:spcPct val="0"/>
                </a:spcBef>
                <a:buFontTx/>
                <a:buNone/>
              </a:pPr>
              <a:r>
                <a:rPr lang="en-US" altLang="zh-TW" sz="1800" i="1">
                  <a:latin typeface="Arial" charset="0"/>
                  <a:ea typeface="新細明體" pitchFamily="18" charset="-120"/>
                </a:rPr>
                <a:t>Modelview</a:t>
              </a:r>
            </a:p>
          </p:txBody>
        </p:sp>
        <p:sp>
          <p:nvSpPr>
            <p:cNvPr id="18486" name="Rectangle 22"/>
            <p:cNvSpPr>
              <a:spLocks noChangeArrowheads="1"/>
            </p:cNvSpPr>
            <p:nvPr/>
          </p:nvSpPr>
          <p:spPr bwMode="blackWhite">
            <a:xfrm>
              <a:off x="1824" y="2544"/>
              <a:ext cx="904" cy="376"/>
            </a:xfrm>
            <a:prstGeom prst="rect">
              <a:avLst/>
            </a:prstGeom>
            <a:solidFill>
              <a:schemeClr val="bg1"/>
            </a:solidFill>
            <a:ln w="12700">
              <a:solidFill>
                <a:schemeClr val="tx1"/>
              </a:solidFill>
              <a:miter lim="800000"/>
              <a:headEnd/>
              <a:tailEnd/>
            </a:ln>
            <a:effectLst>
              <a:outerShdw dist="107763" dir="2700000" algn="ctr" rotWithShape="0">
                <a:schemeClr val="bg2">
                  <a:alpha val="50000"/>
                </a:schemeClr>
              </a:outerShdw>
            </a:effectLst>
          </p:spPr>
          <p:txBody>
            <a:bodyPr wrap="none" anchor="ctr"/>
            <a:lstStyle>
              <a:lvl1pPr eaLnBrk="0" hangingPunct="0">
                <a:spcBef>
                  <a:spcPct val="20000"/>
                </a:spcBef>
                <a:buFont typeface="Arial" charset="0"/>
                <a:buChar char="•"/>
                <a:defRPr sz="3200">
                  <a:solidFill>
                    <a:schemeClr val="tx1"/>
                  </a:solidFill>
                  <a:latin typeface="微軟正黑體" pitchFamily="34" charset="-120"/>
                  <a:ea typeface="微軟正黑體" pitchFamily="34" charset="-120"/>
                </a:defRPr>
              </a:lvl1pPr>
              <a:lvl2pPr marL="742950" indent="-285750" eaLnBrk="0" hangingPunct="0">
                <a:spcBef>
                  <a:spcPct val="20000"/>
                </a:spcBef>
                <a:buFont typeface="Arial" charset="0"/>
                <a:buChar char="–"/>
                <a:defRPr sz="2800">
                  <a:solidFill>
                    <a:schemeClr val="tx1"/>
                  </a:solidFill>
                  <a:latin typeface="微軟正黑體" pitchFamily="34" charset="-120"/>
                  <a:ea typeface="微軟正黑體" pitchFamily="34" charset="-120"/>
                </a:defRPr>
              </a:lvl2pPr>
              <a:lvl3pPr marL="1143000" indent="-228600" eaLnBrk="0" hangingPunct="0">
                <a:spcBef>
                  <a:spcPct val="20000"/>
                </a:spcBef>
                <a:buFont typeface="Arial" charset="0"/>
                <a:buChar char="•"/>
                <a:defRPr sz="2400">
                  <a:solidFill>
                    <a:schemeClr val="tx1"/>
                  </a:solidFill>
                  <a:latin typeface="微軟正黑體" pitchFamily="34" charset="-120"/>
                  <a:ea typeface="微軟正黑體" pitchFamily="34" charset="-120"/>
                </a:defRPr>
              </a:lvl3pPr>
              <a:lvl4pPr marL="16002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4pPr>
              <a:lvl5pPr marL="20574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5pPr>
              <a:lvl6pPr marL="25146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6pPr>
              <a:lvl7pPr marL="29718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7pPr>
              <a:lvl8pPr marL="34290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8pPr>
              <a:lvl9pPr marL="38862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9pPr>
            </a:lstStyle>
            <a:p>
              <a:pPr eaLnBrk="1" hangingPunct="1">
                <a:spcBef>
                  <a:spcPct val="0"/>
                </a:spcBef>
                <a:buFontTx/>
                <a:buNone/>
              </a:pPr>
              <a:endParaRPr lang="zh-TW" altLang="en-US" sz="1800">
                <a:latin typeface="Arial" charset="0"/>
                <a:ea typeface="新細明體" pitchFamily="18" charset="-120"/>
              </a:endParaRPr>
            </a:p>
          </p:txBody>
        </p:sp>
        <p:sp>
          <p:nvSpPr>
            <p:cNvPr id="18487" name="Rectangle 23"/>
            <p:cNvSpPr>
              <a:spLocks noChangeArrowheads="1"/>
            </p:cNvSpPr>
            <p:nvPr/>
          </p:nvSpPr>
          <p:spPr bwMode="blackWhite">
            <a:xfrm>
              <a:off x="1789" y="2588"/>
              <a:ext cx="925"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spcBef>
                  <a:spcPct val="20000"/>
                </a:spcBef>
                <a:buFont typeface="Arial" charset="0"/>
                <a:buChar char="•"/>
                <a:defRPr sz="3200">
                  <a:solidFill>
                    <a:schemeClr val="tx1"/>
                  </a:solidFill>
                  <a:latin typeface="微軟正黑體" pitchFamily="34" charset="-120"/>
                  <a:ea typeface="微軟正黑體" pitchFamily="34" charset="-120"/>
                </a:defRPr>
              </a:lvl1pPr>
              <a:lvl2pPr marL="742950" indent="-285750" eaLnBrk="0" hangingPunct="0">
                <a:spcBef>
                  <a:spcPct val="20000"/>
                </a:spcBef>
                <a:buFont typeface="Arial" charset="0"/>
                <a:buChar char="–"/>
                <a:defRPr sz="2800">
                  <a:solidFill>
                    <a:schemeClr val="tx1"/>
                  </a:solidFill>
                  <a:latin typeface="微軟正黑體" pitchFamily="34" charset="-120"/>
                  <a:ea typeface="微軟正黑體" pitchFamily="34" charset="-120"/>
                </a:defRPr>
              </a:lvl2pPr>
              <a:lvl3pPr marL="1143000" indent="-228600" eaLnBrk="0" hangingPunct="0">
                <a:spcBef>
                  <a:spcPct val="20000"/>
                </a:spcBef>
                <a:buFont typeface="Arial" charset="0"/>
                <a:buChar char="•"/>
                <a:defRPr sz="2400">
                  <a:solidFill>
                    <a:schemeClr val="tx1"/>
                  </a:solidFill>
                  <a:latin typeface="微軟正黑體" pitchFamily="34" charset="-120"/>
                  <a:ea typeface="微軟正黑體" pitchFamily="34" charset="-120"/>
                </a:defRPr>
              </a:lvl3pPr>
              <a:lvl4pPr marL="16002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4pPr>
              <a:lvl5pPr marL="20574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5pPr>
              <a:lvl6pPr marL="25146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6pPr>
              <a:lvl7pPr marL="29718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7pPr>
              <a:lvl8pPr marL="34290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8pPr>
              <a:lvl9pPr marL="38862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9pPr>
            </a:lstStyle>
            <a:p>
              <a:pPr eaLnBrk="1" hangingPunct="1">
                <a:spcBef>
                  <a:spcPct val="0"/>
                </a:spcBef>
                <a:buFontTx/>
                <a:buNone/>
              </a:pPr>
              <a:r>
                <a:rPr lang="en-US" altLang="zh-TW" sz="1800" i="1">
                  <a:latin typeface="Arial" charset="0"/>
                  <a:ea typeface="新細明體" pitchFamily="18" charset="-120"/>
                </a:rPr>
                <a:t>Projection</a:t>
              </a:r>
            </a:p>
          </p:txBody>
        </p:sp>
        <p:sp>
          <p:nvSpPr>
            <p:cNvPr id="18488" name="Rectangle 24"/>
            <p:cNvSpPr>
              <a:spLocks noChangeArrowheads="1"/>
            </p:cNvSpPr>
            <p:nvPr/>
          </p:nvSpPr>
          <p:spPr bwMode="blackWhite">
            <a:xfrm>
              <a:off x="1042" y="3379"/>
              <a:ext cx="212" cy="4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spcBef>
                  <a:spcPct val="20000"/>
                </a:spcBef>
                <a:buFont typeface="Arial" charset="0"/>
                <a:buChar char="•"/>
                <a:defRPr sz="3200">
                  <a:solidFill>
                    <a:schemeClr val="tx1"/>
                  </a:solidFill>
                  <a:latin typeface="微軟正黑體" pitchFamily="34" charset="-120"/>
                  <a:ea typeface="微軟正黑體" pitchFamily="34" charset="-120"/>
                </a:defRPr>
              </a:lvl1pPr>
              <a:lvl2pPr marL="742950" indent="-285750" eaLnBrk="0" hangingPunct="0">
                <a:spcBef>
                  <a:spcPct val="20000"/>
                </a:spcBef>
                <a:buFont typeface="Arial" charset="0"/>
                <a:buChar char="–"/>
                <a:defRPr sz="2800">
                  <a:solidFill>
                    <a:schemeClr val="tx1"/>
                  </a:solidFill>
                  <a:latin typeface="微軟正黑體" pitchFamily="34" charset="-120"/>
                  <a:ea typeface="微軟正黑體" pitchFamily="34" charset="-120"/>
                </a:defRPr>
              </a:lvl2pPr>
              <a:lvl3pPr marL="1143000" indent="-228600" eaLnBrk="0" hangingPunct="0">
                <a:spcBef>
                  <a:spcPct val="20000"/>
                </a:spcBef>
                <a:buFont typeface="Arial" charset="0"/>
                <a:buChar char="•"/>
                <a:defRPr sz="2400">
                  <a:solidFill>
                    <a:schemeClr val="tx1"/>
                  </a:solidFill>
                  <a:latin typeface="微軟正黑體" pitchFamily="34" charset="-120"/>
                  <a:ea typeface="微軟正黑體" pitchFamily="34" charset="-120"/>
                </a:defRPr>
              </a:lvl3pPr>
              <a:lvl4pPr marL="16002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4pPr>
              <a:lvl5pPr marL="20574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5pPr>
              <a:lvl6pPr marL="25146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6pPr>
              <a:lvl7pPr marL="29718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7pPr>
              <a:lvl8pPr marL="34290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8pPr>
              <a:lvl9pPr marL="38862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9pPr>
            </a:lstStyle>
            <a:p>
              <a:pPr eaLnBrk="1" hangingPunct="1">
                <a:lnSpc>
                  <a:spcPct val="80000"/>
                </a:lnSpc>
                <a:spcBef>
                  <a:spcPct val="0"/>
                </a:spcBef>
                <a:buFontTx/>
                <a:buNone/>
              </a:pPr>
              <a:r>
                <a:rPr lang="en-US" altLang="zh-TW" sz="1600">
                  <a:latin typeface="Wingdings" pitchFamily="2" charset="2"/>
                  <a:ea typeface="新細明體" pitchFamily="18" charset="-120"/>
                </a:rPr>
                <a:t>l</a:t>
              </a:r>
            </a:p>
            <a:p>
              <a:pPr eaLnBrk="1" hangingPunct="1">
                <a:lnSpc>
                  <a:spcPct val="80000"/>
                </a:lnSpc>
                <a:spcBef>
                  <a:spcPct val="0"/>
                </a:spcBef>
                <a:buFontTx/>
                <a:buNone/>
              </a:pPr>
              <a:r>
                <a:rPr lang="en-US" altLang="zh-TW" sz="1600">
                  <a:latin typeface="Wingdings" pitchFamily="2" charset="2"/>
                  <a:ea typeface="新細明體" pitchFamily="18" charset="-120"/>
                </a:rPr>
                <a:t>l</a:t>
              </a:r>
            </a:p>
            <a:p>
              <a:pPr eaLnBrk="1" hangingPunct="1">
                <a:lnSpc>
                  <a:spcPct val="80000"/>
                </a:lnSpc>
                <a:spcBef>
                  <a:spcPct val="0"/>
                </a:spcBef>
                <a:buFontTx/>
                <a:buNone/>
              </a:pPr>
              <a:r>
                <a:rPr lang="en-US" altLang="zh-TW" sz="1600">
                  <a:latin typeface="Wingdings" pitchFamily="2" charset="2"/>
                  <a:ea typeface="新細明體" pitchFamily="18" charset="-120"/>
                </a:rPr>
                <a:t>l</a:t>
              </a:r>
            </a:p>
          </p:txBody>
        </p:sp>
      </p:grpSp>
      <p:sp>
        <p:nvSpPr>
          <p:cNvPr id="18438" name="Rectangle 25"/>
          <p:cNvSpPr>
            <a:spLocks noChangeArrowheads="1"/>
          </p:cNvSpPr>
          <p:nvPr/>
        </p:nvSpPr>
        <p:spPr bwMode="auto">
          <a:xfrm>
            <a:off x="679450" y="2081213"/>
            <a:ext cx="8032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spcBef>
                <a:spcPct val="20000"/>
              </a:spcBef>
              <a:buFont typeface="Arial" charset="0"/>
              <a:buChar char="•"/>
              <a:defRPr sz="3200">
                <a:solidFill>
                  <a:schemeClr val="tx1"/>
                </a:solidFill>
                <a:latin typeface="微軟正黑體" pitchFamily="34" charset="-120"/>
                <a:ea typeface="微軟正黑體" pitchFamily="34" charset="-120"/>
              </a:defRPr>
            </a:lvl1pPr>
            <a:lvl2pPr marL="742950" indent="-285750" eaLnBrk="0" hangingPunct="0">
              <a:spcBef>
                <a:spcPct val="20000"/>
              </a:spcBef>
              <a:buFont typeface="Arial" charset="0"/>
              <a:buChar char="–"/>
              <a:defRPr sz="2800">
                <a:solidFill>
                  <a:schemeClr val="tx1"/>
                </a:solidFill>
                <a:latin typeface="微軟正黑體" pitchFamily="34" charset="-120"/>
                <a:ea typeface="微軟正黑體" pitchFamily="34" charset="-120"/>
              </a:defRPr>
            </a:lvl2pPr>
            <a:lvl3pPr marL="1143000" indent="-228600" eaLnBrk="0" hangingPunct="0">
              <a:spcBef>
                <a:spcPct val="20000"/>
              </a:spcBef>
              <a:buFont typeface="Arial" charset="0"/>
              <a:buChar char="•"/>
              <a:defRPr sz="2400">
                <a:solidFill>
                  <a:schemeClr val="tx1"/>
                </a:solidFill>
                <a:latin typeface="微軟正黑體" pitchFamily="34" charset="-120"/>
                <a:ea typeface="微軟正黑體" pitchFamily="34" charset="-120"/>
              </a:defRPr>
            </a:lvl3pPr>
            <a:lvl4pPr marL="16002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4pPr>
            <a:lvl5pPr marL="20574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5pPr>
            <a:lvl6pPr marL="25146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6pPr>
            <a:lvl7pPr marL="29718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7pPr>
            <a:lvl8pPr marL="34290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8pPr>
            <a:lvl9pPr marL="38862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9pPr>
          </a:lstStyle>
          <a:p>
            <a:pPr eaLnBrk="1" hangingPunct="1">
              <a:spcBef>
                <a:spcPct val="0"/>
              </a:spcBef>
              <a:buFontTx/>
              <a:buNone/>
            </a:pPr>
            <a:r>
              <a:rPr lang="en-US" altLang="zh-TW" sz="2000" i="1">
                <a:latin typeface="Arial" charset="0"/>
                <a:ea typeface="新細明體" pitchFamily="18" charset="-120"/>
              </a:rPr>
              <a:t>object</a:t>
            </a:r>
          </a:p>
        </p:txBody>
      </p:sp>
      <p:sp>
        <p:nvSpPr>
          <p:cNvPr id="18439" name="Rectangle 26"/>
          <p:cNvSpPr>
            <a:spLocks noChangeArrowheads="1"/>
          </p:cNvSpPr>
          <p:nvPr/>
        </p:nvSpPr>
        <p:spPr bwMode="auto">
          <a:xfrm>
            <a:off x="2584450" y="2051050"/>
            <a:ext cx="6921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eaLnBrk="0" hangingPunct="0">
              <a:spcBef>
                <a:spcPct val="20000"/>
              </a:spcBef>
              <a:buFont typeface="Arial" charset="0"/>
              <a:buChar char="•"/>
              <a:defRPr sz="3200">
                <a:solidFill>
                  <a:schemeClr val="tx1"/>
                </a:solidFill>
                <a:latin typeface="微軟正黑體" pitchFamily="34" charset="-120"/>
                <a:ea typeface="微軟正黑體" pitchFamily="34" charset="-120"/>
              </a:defRPr>
            </a:lvl1pPr>
            <a:lvl2pPr marL="742950" indent="-285750" eaLnBrk="0" hangingPunct="0">
              <a:spcBef>
                <a:spcPct val="20000"/>
              </a:spcBef>
              <a:buFont typeface="Arial" charset="0"/>
              <a:buChar char="–"/>
              <a:defRPr sz="2800">
                <a:solidFill>
                  <a:schemeClr val="tx1"/>
                </a:solidFill>
                <a:latin typeface="微軟正黑體" pitchFamily="34" charset="-120"/>
                <a:ea typeface="微軟正黑體" pitchFamily="34" charset="-120"/>
              </a:defRPr>
            </a:lvl2pPr>
            <a:lvl3pPr marL="1143000" indent="-228600" eaLnBrk="0" hangingPunct="0">
              <a:spcBef>
                <a:spcPct val="20000"/>
              </a:spcBef>
              <a:buFont typeface="Arial" charset="0"/>
              <a:buChar char="•"/>
              <a:defRPr sz="2400">
                <a:solidFill>
                  <a:schemeClr val="tx1"/>
                </a:solidFill>
                <a:latin typeface="微軟正黑體" pitchFamily="34" charset="-120"/>
                <a:ea typeface="微軟正黑體" pitchFamily="34" charset="-120"/>
              </a:defRPr>
            </a:lvl3pPr>
            <a:lvl4pPr marL="16002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4pPr>
            <a:lvl5pPr marL="20574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5pPr>
            <a:lvl6pPr marL="25146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6pPr>
            <a:lvl7pPr marL="29718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7pPr>
            <a:lvl8pPr marL="34290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8pPr>
            <a:lvl9pPr marL="38862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9pPr>
          </a:lstStyle>
          <a:p>
            <a:pPr eaLnBrk="1" hangingPunct="1">
              <a:spcBef>
                <a:spcPct val="0"/>
              </a:spcBef>
              <a:buFontTx/>
              <a:buNone/>
            </a:pPr>
            <a:r>
              <a:rPr lang="en-US" altLang="zh-TW" sz="2000" i="1">
                <a:latin typeface="Arial" charset="0"/>
                <a:ea typeface="新細明體" pitchFamily="18" charset="-120"/>
              </a:rPr>
              <a:t>eye</a:t>
            </a:r>
          </a:p>
        </p:txBody>
      </p:sp>
      <p:sp>
        <p:nvSpPr>
          <p:cNvPr id="18440" name="Rectangle 27"/>
          <p:cNvSpPr>
            <a:spLocks noChangeArrowheads="1"/>
          </p:cNvSpPr>
          <p:nvPr/>
        </p:nvSpPr>
        <p:spPr bwMode="auto">
          <a:xfrm>
            <a:off x="4260850" y="2081213"/>
            <a:ext cx="56356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spcBef>
                <a:spcPct val="20000"/>
              </a:spcBef>
              <a:buFont typeface="Arial" charset="0"/>
              <a:buChar char="•"/>
              <a:defRPr sz="3200">
                <a:solidFill>
                  <a:schemeClr val="tx1"/>
                </a:solidFill>
                <a:latin typeface="微軟正黑體" pitchFamily="34" charset="-120"/>
                <a:ea typeface="微軟正黑體" pitchFamily="34" charset="-120"/>
              </a:defRPr>
            </a:lvl1pPr>
            <a:lvl2pPr marL="742950" indent="-285750" eaLnBrk="0" hangingPunct="0">
              <a:spcBef>
                <a:spcPct val="20000"/>
              </a:spcBef>
              <a:buFont typeface="Arial" charset="0"/>
              <a:buChar char="–"/>
              <a:defRPr sz="2800">
                <a:solidFill>
                  <a:schemeClr val="tx1"/>
                </a:solidFill>
                <a:latin typeface="微軟正黑體" pitchFamily="34" charset="-120"/>
                <a:ea typeface="微軟正黑體" pitchFamily="34" charset="-120"/>
              </a:defRPr>
            </a:lvl2pPr>
            <a:lvl3pPr marL="1143000" indent="-228600" eaLnBrk="0" hangingPunct="0">
              <a:spcBef>
                <a:spcPct val="20000"/>
              </a:spcBef>
              <a:buFont typeface="Arial" charset="0"/>
              <a:buChar char="•"/>
              <a:defRPr sz="2400">
                <a:solidFill>
                  <a:schemeClr val="tx1"/>
                </a:solidFill>
                <a:latin typeface="微軟正黑體" pitchFamily="34" charset="-120"/>
                <a:ea typeface="微軟正黑體" pitchFamily="34" charset="-120"/>
              </a:defRPr>
            </a:lvl3pPr>
            <a:lvl4pPr marL="16002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4pPr>
            <a:lvl5pPr marL="20574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5pPr>
            <a:lvl6pPr marL="25146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6pPr>
            <a:lvl7pPr marL="29718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7pPr>
            <a:lvl8pPr marL="34290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8pPr>
            <a:lvl9pPr marL="38862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9pPr>
          </a:lstStyle>
          <a:p>
            <a:pPr eaLnBrk="1" hangingPunct="1">
              <a:spcBef>
                <a:spcPct val="0"/>
              </a:spcBef>
              <a:buFontTx/>
              <a:buNone/>
            </a:pPr>
            <a:r>
              <a:rPr lang="en-US" altLang="zh-TW" sz="2000" i="1">
                <a:latin typeface="Arial" charset="0"/>
                <a:ea typeface="新細明體" pitchFamily="18" charset="-120"/>
              </a:rPr>
              <a:t>clip</a:t>
            </a:r>
          </a:p>
        </p:txBody>
      </p:sp>
      <p:sp>
        <p:nvSpPr>
          <p:cNvPr id="18441" name="Rectangle 28"/>
          <p:cNvSpPr>
            <a:spLocks noChangeArrowheads="1"/>
          </p:cNvSpPr>
          <p:nvPr/>
        </p:nvSpPr>
        <p:spPr bwMode="auto">
          <a:xfrm>
            <a:off x="5708650" y="2005013"/>
            <a:ext cx="1325563"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spcBef>
                <a:spcPct val="20000"/>
              </a:spcBef>
              <a:buFont typeface="Arial" charset="0"/>
              <a:buChar char="•"/>
              <a:defRPr sz="3200">
                <a:solidFill>
                  <a:schemeClr val="tx1"/>
                </a:solidFill>
                <a:latin typeface="微軟正黑體" pitchFamily="34" charset="-120"/>
                <a:ea typeface="微軟正黑體" pitchFamily="34" charset="-120"/>
              </a:defRPr>
            </a:lvl1pPr>
            <a:lvl2pPr marL="742950" indent="-285750" eaLnBrk="0" hangingPunct="0">
              <a:spcBef>
                <a:spcPct val="20000"/>
              </a:spcBef>
              <a:buFont typeface="Arial" charset="0"/>
              <a:buChar char="–"/>
              <a:defRPr sz="2800">
                <a:solidFill>
                  <a:schemeClr val="tx1"/>
                </a:solidFill>
                <a:latin typeface="微軟正黑體" pitchFamily="34" charset="-120"/>
                <a:ea typeface="微軟正黑體" pitchFamily="34" charset="-120"/>
              </a:defRPr>
            </a:lvl2pPr>
            <a:lvl3pPr marL="1143000" indent="-228600" eaLnBrk="0" hangingPunct="0">
              <a:spcBef>
                <a:spcPct val="20000"/>
              </a:spcBef>
              <a:buFont typeface="Arial" charset="0"/>
              <a:buChar char="•"/>
              <a:defRPr sz="2400">
                <a:solidFill>
                  <a:schemeClr val="tx1"/>
                </a:solidFill>
                <a:latin typeface="微軟正黑體" pitchFamily="34" charset="-120"/>
                <a:ea typeface="微軟正黑體" pitchFamily="34" charset="-120"/>
              </a:defRPr>
            </a:lvl3pPr>
            <a:lvl4pPr marL="16002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4pPr>
            <a:lvl5pPr marL="20574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5pPr>
            <a:lvl6pPr marL="25146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6pPr>
            <a:lvl7pPr marL="29718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7pPr>
            <a:lvl8pPr marL="34290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8pPr>
            <a:lvl9pPr marL="38862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9pPr>
          </a:lstStyle>
          <a:p>
            <a:pPr eaLnBrk="1" hangingPunct="1">
              <a:spcBef>
                <a:spcPct val="0"/>
              </a:spcBef>
              <a:buFontTx/>
              <a:buNone/>
            </a:pPr>
            <a:r>
              <a:rPr lang="en-US" altLang="zh-TW" sz="2000" i="1">
                <a:latin typeface="Arial" charset="0"/>
                <a:ea typeface="新細明體" pitchFamily="18" charset="-120"/>
              </a:rPr>
              <a:t>normalized</a:t>
            </a:r>
          </a:p>
          <a:p>
            <a:pPr eaLnBrk="1" hangingPunct="1">
              <a:spcBef>
                <a:spcPct val="0"/>
              </a:spcBef>
              <a:buFontTx/>
              <a:buNone/>
            </a:pPr>
            <a:r>
              <a:rPr lang="en-US" altLang="zh-TW" sz="2000" i="1">
                <a:latin typeface="Arial" charset="0"/>
                <a:ea typeface="新細明體" pitchFamily="18" charset="-120"/>
              </a:rPr>
              <a:t>device</a:t>
            </a:r>
          </a:p>
        </p:txBody>
      </p:sp>
      <p:sp>
        <p:nvSpPr>
          <p:cNvPr id="18442" name="Rectangle 29"/>
          <p:cNvSpPr>
            <a:spLocks noChangeArrowheads="1"/>
          </p:cNvSpPr>
          <p:nvPr/>
        </p:nvSpPr>
        <p:spPr bwMode="auto">
          <a:xfrm>
            <a:off x="7842250" y="2081213"/>
            <a:ext cx="9747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spcBef>
                <a:spcPct val="20000"/>
              </a:spcBef>
              <a:buFont typeface="Arial" charset="0"/>
              <a:buChar char="•"/>
              <a:defRPr sz="3200">
                <a:solidFill>
                  <a:schemeClr val="tx1"/>
                </a:solidFill>
                <a:latin typeface="微軟正黑體" pitchFamily="34" charset="-120"/>
                <a:ea typeface="微軟正黑體" pitchFamily="34" charset="-120"/>
              </a:defRPr>
            </a:lvl1pPr>
            <a:lvl2pPr marL="742950" indent="-285750" eaLnBrk="0" hangingPunct="0">
              <a:spcBef>
                <a:spcPct val="20000"/>
              </a:spcBef>
              <a:buFont typeface="Arial" charset="0"/>
              <a:buChar char="–"/>
              <a:defRPr sz="2800">
                <a:solidFill>
                  <a:schemeClr val="tx1"/>
                </a:solidFill>
                <a:latin typeface="微軟正黑體" pitchFamily="34" charset="-120"/>
                <a:ea typeface="微軟正黑體" pitchFamily="34" charset="-120"/>
              </a:defRPr>
            </a:lvl2pPr>
            <a:lvl3pPr marL="1143000" indent="-228600" eaLnBrk="0" hangingPunct="0">
              <a:spcBef>
                <a:spcPct val="20000"/>
              </a:spcBef>
              <a:buFont typeface="Arial" charset="0"/>
              <a:buChar char="•"/>
              <a:defRPr sz="2400">
                <a:solidFill>
                  <a:schemeClr val="tx1"/>
                </a:solidFill>
                <a:latin typeface="微軟正黑體" pitchFamily="34" charset="-120"/>
                <a:ea typeface="微軟正黑體" pitchFamily="34" charset="-120"/>
              </a:defRPr>
            </a:lvl3pPr>
            <a:lvl4pPr marL="16002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4pPr>
            <a:lvl5pPr marL="20574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5pPr>
            <a:lvl6pPr marL="25146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6pPr>
            <a:lvl7pPr marL="29718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7pPr>
            <a:lvl8pPr marL="34290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8pPr>
            <a:lvl9pPr marL="38862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9pPr>
          </a:lstStyle>
          <a:p>
            <a:pPr eaLnBrk="1" hangingPunct="1">
              <a:spcBef>
                <a:spcPct val="0"/>
              </a:spcBef>
              <a:buFontTx/>
              <a:buNone/>
            </a:pPr>
            <a:r>
              <a:rPr lang="en-US" altLang="zh-TW" sz="2000" i="1">
                <a:latin typeface="Arial" charset="0"/>
                <a:ea typeface="新細明體" pitchFamily="18" charset="-120"/>
              </a:rPr>
              <a:t>window</a:t>
            </a:r>
          </a:p>
        </p:txBody>
      </p:sp>
      <p:grpSp>
        <p:nvGrpSpPr>
          <p:cNvPr id="18443" name="Group 118"/>
          <p:cNvGrpSpPr>
            <a:grpSpLocks/>
          </p:cNvGrpSpPr>
          <p:nvPr/>
        </p:nvGrpSpPr>
        <p:grpSpPr bwMode="auto">
          <a:xfrm>
            <a:off x="4643438" y="549275"/>
            <a:ext cx="3825875" cy="1106488"/>
            <a:chOff x="2477" y="316"/>
            <a:chExt cx="2410" cy="697"/>
          </a:xfrm>
        </p:grpSpPr>
        <p:sp>
          <p:nvSpPr>
            <p:cNvPr id="18444" name="Text Box 95"/>
            <p:cNvSpPr txBox="1">
              <a:spLocks noChangeArrowheads="1"/>
            </p:cNvSpPr>
            <p:nvPr/>
          </p:nvSpPr>
          <p:spPr bwMode="invGray">
            <a:xfrm>
              <a:off x="2477" y="608"/>
              <a:ext cx="291" cy="160"/>
            </a:xfrm>
            <a:prstGeom prst="rect">
              <a:avLst/>
            </a:prstGeom>
            <a:solidFill>
              <a:schemeClr val="bg1"/>
            </a:solidFill>
            <a:ln w="9525">
              <a:solidFill>
                <a:schemeClr val="tx1"/>
              </a:solidFill>
              <a:miter lim="800000"/>
              <a:headEnd/>
              <a:tailEnd/>
            </a:ln>
            <a:effectLst>
              <a:outerShdw dist="107763" dir="2700000" algn="ctr" rotWithShape="0">
                <a:schemeClr val="bg2"/>
              </a:outerShdw>
            </a:effectLst>
          </p:spPr>
          <p:txBody>
            <a:bodyPr wrap="none" anchor="ctr" anchorCtr="1">
              <a:spAutoFit/>
            </a:bodyPr>
            <a:lstStyle>
              <a:lvl1pPr eaLnBrk="0" hangingPunct="0">
                <a:spcBef>
                  <a:spcPct val="20000"/>
                </a:spcBef>
                <a:buFont typeface="Arial" charset="0"/>
                <a:buChar char="•"/>
                <a:defRPr sz="3200">
                  <a:solidFill>
                    <a:schemeClr val="tx1"/>
                  </a:solidFill>
                  <a:latin typeface="微軟正黑體" pitchFamily="34" charset="-120"/>
                  <a:ea typeface="微軟正黑體" pitchFamily="34" charset="-120"/>
                </a:defRPr>
              </a:lvl1pPr>
              <a:lvl2pPr marL="742950" indent="-285750" eaLnBrk="0" hangingPunct="0">
                <a:spcBef>
                  <a:spcPct val="20000"/>
                </a:spcBef>
                <a:buFont typeface="Arial" charset="0"/>
                <a:buChar char="–"/>
                <a:defRPr sz="2800">
                  <a:solidFill>
                    <a:schemeClr val="tx1"/>
                  </a:solidFill>
                  <a:latin typeface="微軟正黑體" pitchFamily="34" charset="-120"/>
                  <a:ea typeface="微軟正黑體" pitchFamily="34" charset="-120"/>
                </a:defRPr>
              </a:lvl2pPr>
              <a:lvl3pPr marL="1143000" indent="-228600" eaLnBrk="0" hangingPunct="0">
                <a:spcBef>
                  <a:spcPct val="20000"/>
                </a:spcBef>
                <a:buFont typeface="Arial" charset="0"/>
                <a:buChar char="•"/>
                <a:defRPr sz="2400">
                  <a:solidFill>
                    <a:schemeClr val="tx1"/>
                  </a:solidFill>
                  <a:latin typeface="微軟正黑體" pitchFamily="34" charset="-120"/>
                  <a:ea typeface="微軟正黑體" pitchFamily="34" charset="-120"/>
                </a:defRPr>
              </a:lvl3pPr>
              <a:lvl4pPr marL="16002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4pPr>
              <a:lvl5pPr marL="20574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5pPr>
              <a:lvl6pPr marL="25146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6pPr>
              <a:lvl7pPr marL="29718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7pPr>
              <a:lvl8pPr marL="34290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8pPr>
              <a:lvl9pPr marL="38862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9pPr>
            </a:lstStyle>
            <a:p>
              <a:pPr algn="r" eaLnBrk="1" hangingPunct="1">
                <a:spcBef>
                  <a:spcPct val="0"/>
                </a:spcBef>
                <a:buFontTx/>
                <a:buNone/>
              </a:pPr>
              <a:r>
                <a:rPr lang="en-US" altLang="zh-TW" sz="1000">
                  <a:latin typeface="Arial" charset="0"/>
                  <a:ea typeface="新細明體" pitchFamily="18" charset="-120"/>
                </a:rPr>
                <a:t>CPU</a:t>
              </a:r>
            </a:p>
          </p:txBody>
        </p:sp>
        <p:sp>
          <p:nvSpPr>
            <p:cNvPr id="18445" name="Text Box 96"/>
            <p:cNvSpPr txBox="1">
              <a:spLocks noChangeArrowheads="1"/>
            </p:cNvSpPr>
            <p:nvPr/>
          </p:nvSpPr>
          <p:spPr bwMode="invGray">
            <a:xfrm>
              <a:off x="2961" y="608"/>
              <a:ext cx="229" cy="160"/>
            </a:xfrm>
            <a:prstGeom prst="rect">
              <a:avLst/>
            </a:prstGeom>
            <a:solidFill>
              <a:schemeClr val="bg1"/>
            </a:solidFill>
            <a:ln w="9525">
              <a:solidFill>
                <a:schemeClr val="tx1"/>
              </a:solidFill>
              <a:miter lim="800000"/>
              <a:headEnd/>
              <a:tailEnd/>
            </a:ln>
            <a:effectLst>
              <a:outerShdw dist="107763" dir="2700000" algn="ctr" rotWithShape="0">
                <a:schemeClr val="bg2"/>
              </a:outerShdw>
            </a:effectLst>
          </p:spPr>
          <p:txBody>
            <a:bodyPr wrap="none" anchor="ctr" anchorCtr="1">
              <a:spAutoFit/>
            </a:bodyPr>
            <a:lstStyle>
              <a:lvl1pPr eaLnBrk="0" hangingPunct="0">
                <a:spcBef>
                  <a:spcPct val="20000"/>
                </a:spcBef>
                <a:buFont typeface="Arial" charset="0"/>
                <a:buChar char="•"/>
                <a:defRPr sz="3200">
                  <a:solidFill>
                    <a:schemeClr val="tx1"/>
                  </a:solidFill>
                  <a:latin typeface="微軟正黑體" pitchFamily="34" charset="-120"/>
                  <a:ea typeface="微軟正黑體" pitchFamily="34" charset="-120"/>
                </a:defRPr>
              </a:lvl1pPr>
              <a:lvl2pPr marL="742950" indent="-285750" eaLnBrk="0" hangingPunct="0">
                <a:spcBef>
                  <a:spcPct val="20000"/>
                </a:spcBef>
                <a:buFont typeface="Arial" charset="0"/>
                <a:buChar char="–"/>
                <a:defRPr sz="2800">
                  <a:solidFill>
                    <a:schemeClr val="tx1"/>
                  </a:solidFill>
                  <a:latin typeface="微軟正黑體" pitchFamily="34" charset="-120"/>
                  <a:ea typeface="微軟正黑體" pitchFamily="34" charset="-120"/>
                </a:defRPr>
              </a:lvl2pPr>
              <a:lvl3pPr marL="1143000" indent="-228600" eaLnBrk="0" hangingPunct="0">
                <a:spcBef>
                  <a:spcPct val="20000"/>
                </a:spcBef>
                <a:buFont typeface="Arial" charset="0"/>
                <a:buChar char="•"/>
                <a:defRPr sz="2400">
                  <a:solidFill>
                    <a:schemeClr val="tx1"/>
                  </a:solidFill>
                  <a:latin typeface="微軟正黑體" pitchFamily="34" charset="-120"/>
                  <a:ea typeface="微軟正黑體" pitchFamily="34" charset="-120"/>
                </a:defRPr>
              </a:lvl3pPr>
              <a:lvl4pPr marL="16002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4pPr>
              <a:lvl5pPr marL="20574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5pPr>
              <a:lvl6pPr marL="25146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6pPr>
              <a:lvl7pPr marL="29718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7pPr>
              <a:lvl8pPr marL="34290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8pPr>
              <a:lvl9pPr marL="38862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9pPr>
            </a:lstStyle>
            <a:p>
              <a:pPr eaLnBrk="1" hangingPunct="1">
                <a:spcBef>
                  <a:spcPct val="0"/>
                </a:spcBef>
                <a:buFontTx/>
                <a:buNone/>
              </a:pPr>
              <a:r>
                <a:rPr lang="en-US" altLang="zh-TW" sz="1000">
                  <a:latin typeface="Arial" charset="0"/>
                  <a:ea typeface="新細明體" pitchFamily="18" charset="-120"/>
                </a:rPr>
                <a:t>DL</a:t>
              </a:r>
            </a:p>
          </p:txBody>
        </p:sp>
        <p:sp>
          <p:nvSpPr>
            <p:cNvPr id="18446" name="Text Box 97"/>
            <p:cNvSpPr txBox="1">
              <a:spLocks noChangeArrowheads="1"/>
            </p:cNvSpPr>
            <p:nvPr/>
          </p:nvSpPr>
          <p:spPr bwMode="invGray">
            <a:xfrm>
              <a:off x="2918" y="363"/>
              <a:ext cx="312" cy="160"/>
            </a:xfrm>
            <a:prstGeom prst="rect">
              <a:avLst/>
            </a:prstGeom>
            <a:solidFill>
              <a:schemeClr val="bg1"/>
            </a:solidFill>
            <a:ln w="9525">
              <a:solidFill>
                <a:schemeClr val="tx1"/>
              </a:solidFill>
              <a:miter lim="800000"/>
              <a:headEnd/>
              <a:tailEnd/>
            </a:ln>
            <a:effectLst>
              <a:outerShdw dist="107763" dir="2700000" algn="ctr" rotWithShape="0">
                <a:schemeClr val="bg2"/>
              </a:outerShdw>
            </a:effectLst>
          </p:spPr>
          <p:txBody>
            <a:bodyPr wrap="none" anchor="ctr" anchorCtr="1">
              <a:spAutoFit/>
            </a:bodyPr>
            <a:lstStyle>
              <a:lvl1pPr eaLnBrk="0" hangingPunct="0">
                <a:spcBef>
                  <a:spcPct val="20000"/>
                </a:spcBef>
                <a:buFont typeface="Arial" charset="0"/>
                <a:buChar char="•"/>
                <a:defRPr sz="3200">
                  <a:solidFill>
                    <a:schemeClr val="tx1"/>
                  </a:solidFill>
                  <a:latin typeface="微軟正黑體" pitchFamily="34" charset="-120"/>
                  <a:ea typeface="微軟正黑體" pitchFamily="34" charset="-120"/>
                </a:defRPr>
              </a:lvl1pPr>
              <a:lvl2pPr marL="742950" indent="-285750" eaLnBrk="0" hangingPunct="0">
                <a:spcBef>
                  <a:spcPct val="20000"/>
                </a:spcBef>
                <a:buFont typeface="Arial" charset="0"/>
                <a:buChar char="–"/>
                <a:defRPr sz="2800">
                  <a:solidFill>
                    <a:schemeClr val="tx1"/>
                  </a:solidFill>
                  <a:latin typeface="微軟正黑體" pitchFamily="34" charset="-120"/>
                  <a:ea typeface="微軟正黑體" pitchFamily="34" charset="-120"/>
                </a:defRPr>
              </a:lvl2pPr>
              <a:lvl3pPr marL="1143000" indent="-228600" eaLnBrk="0" hangingPunct="0">
                <a:spcBef>
                  <a:spcPct val="20000"/>
                </a:spcBef>
                <a:buFont typeface="Arial" charset="0"/>
                <a:buChar char="•"/>
                <a:defRPr sz="2400">
                  <a:solidFill>
                    <a:schemeClr val="tx1"/>
                  </a:solidFill>
                  <a:latin typeface="微軟正黑體" pitchFamily="34" charset="-120"/>
                  <a:ea typeface="微軟正黑體" pitchFamily="34" charset="-120"/>
                </a:defRPr>
              </a:lvl3pPr>
              <a:lvl4pPr marL="16002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4pPr>
              <a:lvl5pPr marL="20574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5pPr>
              <a:lvl6pPr marL="25146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6pPr>
              <a:lvl7pPr marL="29718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7pPr>
              <a:lvl8pPr marL="34290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8pPr>
              <a:lvl9pPr marL="38862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9pPr>
            </a:lstStyle>
            <a:p>
              <a:pPr eaLnBrk="1" hangingPunct="1">
                <a:spcBef>
                  <a:spcPct val="0"/>
                </a:spcBef>
                <a:buFontTx/>
                <a:buNone/>
              </a:pPr>
              <a:r>
                <a:rPr lang="en-US" altLang="zh-TW" sz="1000">
                  <a:latin typeface="Arial" charset="0"/>
                  <a:ea typeface="新細明體" pitchFamily="18" charset="-120"/>
                </a:rPr>
                <a:t>Poly.</a:t>
              </a:r>
            </a:p>
          </p:txBody>
        </p:sp>
        <p:sp>
          <p:nvSpPr>
            <p:cNvPr id="18447" name="Text Box 98"/>
            <p:cNvSpPr txBox="1">
              <a:spLocks noChangeArrowheads="1"/>
            </p:cNvSpPr>
            <p:nvPr/>
          </p:nvSpPr>
          <p:spPr bwMode="invGray">
            <a:xfrm>
              <a:off x="3316" y="316"/>
              <a:ext cx="365" cy="256"/>
            </a:xfrm>
            <a:prstGeom prst="rect">
              <a:avLst/>
            </a:prstGeom>
            <a:solidFill>
              <a:schemeClr val="tx2"/>
            </a:solidFill>
            <a:ln w="9525">
              <a:solidFill>
                <a:schemeClr val="tx1"/>
              </a:solidFill>
              <a:miter lim="800000"/>
              <a:headEnd/>
              <a:tailEnd/>
            </a:ln>
            <a:effectLst>
              <a:outerShdw dist="107763" dir="2700000" algn="ctr" rotWithShape="0">
                <a:schemeClr val="bg2"/>
              </a:outerShdw>
            </a:effectLst>
          </p:spPr>
          <p:txBody>
            <a:bodyPr wrap="none" anchor="ctr" anchorCtr="1">
              <a:spAutoFit/>
            </a:bodyPr>
            <a:lstStyle>
              <a:lvl1pPr eaLnBrk="0" hangingPunct="0">
                <a:spcBef>
                  <a:spcPct val="20000"/>
                </a:spcBef>
                <a:buFont typeface="Arial" charset="0"/>
                <a:buChar char="•"/>
                <a:defRPr sz="3200">
                  <a:solidFill>
                    <a:schemeClr val="tx1"/>
                  </a:solidFill>
                  <a:latin typeface="微軟正黑體" pitchFamily="34" charset="-120"/>
                  <a:ea typeface="微軟正黑體" pitchFamily="34" charset="-120"/>
                </a:defRPr>
              </a:lvl1pPr>
              <a:lvl2pPr marL="742950" indent="-285750" eaLnBrk="0" hangingPunct="0">
                <a:spcBef>
                  <a:spcPct val="20000"/>
                </a:spcBef>
                <a:buFont typeface="Arial" charset="0"/>
                <a:buChar char="–"/>
                <a:defRPr sz="2800">
                  <a:solidFill>
                    <a:schemeClr val="tx1"/>
                  </a:solidFill>
                  <a:latin typeface="微軟正黑體" pitchFamily="34" charset="-120"/>
                  <a:ea typeface="微軟正黑體" pitchFamily="34" charset="-120"/>
                </a:defRPr>
              </a:lvl2pPr>
              <a:lvl3pPr marL="1143000" indent="-228600" eaLnBrk="0" hangingPunct="0">
                <a:spcBef>
                  <a:spcPct val="20000"/>
                </a:spcBef>
                <a:buFont typeface="Arial" charset="0"/>
                <a:buChar char="•"/>
                <a:defRPr sz="2400">
                  <a:solidFill>
                    <a:schemeClr val="tx1"/>
                  </a:solidFill>
                  <a:latin typeface="微軟正黑體" pitchFamily="34" charset="-120"/>
                  <a:ea typeface="微軟正黑體" pitchFamily="34" charset="-120"/>
                </a:defRPr>
              </a:lvl3pPr>
              <a:lvl4pPr marL="16002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4pPr>
              <a:lvl5pPr marL="20574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5pPr>
              <a:lvl6pPr marL="25146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6pPr>
              <a:lvl7pPr marL="29718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7pPr>
              <a:lvl8pPr marL="34290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8pPr>
              <a:lvl9pPr marL="38862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9pPr>
            </a:lstStyle>
            <a:p>
              <a:pPr eaLnBrk="1" hangingPunct="1">
                <a:spcBef>
                  <a:spcPct val="0"/>
                </a:spcBef>
                <a:buFontTx/>
                <a:buNone/>
              </a:pPr>
              <a:r>
                <a:rPr lang="en-US" altLang="zh-TW" sz="1000">
                  <a:latin typeface="Arial" charset="0"/>
                  <a:ea typeface="新細明體" pitchFamily="18" charset="-120"/>
                </a:rPr>
                <a:t>Per</a:t>
              </a:r>
            </a:p>
            <a:p>
              <a:pPr eaLnBrk="1" hangingPunct="1">
                <a:spcBef>
                  <a:spcPct val="0"/>
                </a:spcBef>
                <a:buFontTx/>
                <a:buNone/>
              </a:pPr>
              <a:r>
                <a:rPr lang="en-US" altLang="zh-TW" sz="1000">
                  <a:latin typeface="Arial" charset="0"/>
                  <a:ea typeface="新細明體" pitchFamily="18" charset="-120"/>
                </a:rPr>
                <a:t>Vertex</a:t>
              </a:r>
            </a:p>
          </p:txBody>
        </p:sp>
        <p:sp>
          <p:nvSpPr>
            <p:cNvPr id="18448" name="Text Box 99"/>
            <p:cNvSpPr txBox="1">
              <a:spLocks noChangeArrowheads="1"/>
            </p:cNvSpPr>
            <p:nvPr/>
          </p:nvSpPr>
          <p:spPr bwMode="invGray">
            <a:xfrm>
              <a:off x="3806" y="600"/>
              <a:ext cx="370" cy="160"/>
            </a:xfrm>
            <a:prstGeom prst="rect">
              <a:avLst/>
            </a:prstGeom>
            <a:solidFill>
              <a:schemeClr val="bg1"/>
            </a:solidFill>
            <a:ln w="9525">
              <a:solidFill>
                <a:schemeClr val="tx1"/>
              </a:solidFill>
              <a:miter lim="800000"/>
              <a:headEnd/>
              <a:tailEnd/>
            </a:ln>
            <a:effectLst>
              <a:outerShdw dist="107763" dir="2700000" algn="ctr" rotWithShape="0">
                <a:schemeClr val="bg2"/>
              </a:outerShdw>
            </a:effectLst>
          </p:spPr>
          <p:txBody>
            <a:bodyPr wrap="none" anchor="ctr" anchorCtr="1">
              <a:spAutoFit/>
            </a:bodyPr>
            <a:lstStyle>
              <a:lvl1pPr eaLnBrk="0" hangingPunct="0">
                <a:spcBef>
                  <a:spcPct val="20000"/>
                </a:spcBef>
                <a:buFont typeface="Arial" charset="0"/>
                <a:buChar char="•"/>
                <a:defRPr sz="3200">
                  <a:solidFill>
                    <a:schemeClr val="tx1"/>
                  </a:solidFill>
                  <a:latin typeface="微軟正黑體" pitchFamily="34" charset="-120"/>
                  <a:ea typeface="微軟正黑體" pitchFamily="34" charset="-120"/>
                </a:defRPr>
              </a:lvl1pPr>
              <a:lvl2pPr marL="742950" indent="-285750" eaLnBrk="0" hangingPunct="0">
                <a:spcBef>
                  <a:spcPct val="20000"/>
                </a:spcBef>
                <a:buFont typeface="Arial" charset="0"/>
                <a:buChar char="–"/>
                <a:defRPr sz="2800">
                  <a:solidFill>
                    <a:schemeClr val="tx1"/>
                  </a:solidFill>
                  <a:latin typeface="微軟正黑體" pitchFamily="34" charset="-120"/>
                  <a:ea typeface="微軟正黑體" pitchFamily="34" charset="-120"/>
                </a:defRPr>
              </a:lvl2pPr>
              <a:lvl3pPr marL="1143000" indent="-228600" eaLnBrk="0" hangingPunct="0">
                <a:spcBef>
                  <a:spcPct val="20000"/>
                </a:spcBef>
                <a:buFont typeface="Arial" charset="0"/>
                <a:buChar char="•"/>
                <a:defRPr sz="2400">
                  <a:solidFill>
                    <a:schemeClr val="tx1"/>
                  </a:solidFill>
                  <a:latin typeface="微軟正黑體" pitchFamily="34" charset="-120"/>
                  <a:ea typeface="微軟正黑體" pitchFamily="34" charset="-120"/>
                </a:defRPr>
              </a:lvl3pPr>
              <a:lvl4pPr marL="16002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4pPr>
              <a:lvl5pPr marL="20574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5pPr>
              <a:lvl6pPr marL="25146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6pPr>
              <a:lvl7pPr marL="29718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7pPr>
              <a:lvl8pPr marL="34290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8pPr>
              <a:lvl9pPr marL="38862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9pPr>
            </a:lstStyle>
            <a:p>
              <a:pPr algn="r" eaLnBrk="1" hangingPunct="1">
                <a:spcBef>
                  <a:spcPct val="0"/>
                </a:spcBef>
                <a:buFontTx/>
                <a:buNone/>
              </a:pPr>
              <a:r>
                <a:rPr lang="en-US" altLang="zh-TW" sz="1000">
                  <a:latin typeface="Arial" charset="0"/>
                  <a:ea typeface="新細明體" pitchFamily="18" charset="-120"/>
                </a:rPr>
                <a:t>Raster</a:t>
              </a:r>
            </a:p>
          </p:txBody>
        </p:sp>
        <p:sp>
          <p:nvSpPr>
            <p:cNvPr id="18449" name="Text Box 100"/>
            <p:cNvSpPr txBox="1">
              <a:spLocks noChangeArrowheads="1"/>
            </p:cNvSpPr>
            <p:nvPr/>
          </p:nvSpPr>
          <p:spPr bwMode="invGray">
            <a:xfrm>
              <a:off x="4264" y="597"/>
              <a:ext cx="295" cy="160"/>
            </a:xfrm>
            <a:prstGeom prst="rect">
              <a:avLst/>
            </a:prstGeom>
            <a:solidFill>
              <a:schemeClr val="bg1"/>
            </a:solidFill>
            <a:ln w="9525">
              <a:solidFill>
                <a:schemeClr val="tx1"/>
              </a:solidFill>
              <a:miter lim="800000"/>
              <a:headEnd/>
              <a:tailEnd/>
            </a:ln>
            <a:effectLst>
              <a:outerShdw dist="107763" dir="2700000" algn="ctr" rotWithShape="0">
                <a:schemeClr val="bg2"/>
              </a:outerShdw>
            </a:effectLst>
          </p:spPr>
          <p:txBody>
            <a:bodyPr wrap="none" anchor="ctr" anchorCtr="1">
              <a:spAutoFit/>
            </a:bodyPr>
            <a:lstStyle>
              <a:lvl1pPr eaLnBrk="0" hangingPunct="0">
                <a:spcBef>
                  <a:spcPct val="20000"/>
                </a:spcBef>
                <a:buFont typeface="Arial" charset="0"/>
                <a:buChar char="•"/>
                <a:defRPr sz="3200">
                  <a:solidFill>
                    <a:schemeClr val="tx1"/>
                  </a:solidFill>
                  <a:latin typeface="微軟正黑體" pitchFamily="34" charset="-120"/>
                  <a:ea typeface="微軟正黑體" pitchFamily="34" charset="-120"/>
                </a:defRPr>
              </a:lvl1pPr>
              <a:lvl2pPr marL="742950" indent="-285750" eaLnBrk="0" hangingPunct="0">
                <a:spcBef>
                  <a:spcPct val="20000"/>
                </a:spcBef>
                <a:buFont typeface="Arial" charset="0"/>
                <a:buChar char="–"/>
                <a:defRPr sz="2800">
                  <a:solidFill>
                    <a:schemeClr val="tx1"/>
                  </a:solidFill>
                  <a:latin typeface="微軟正黑體" pitchFamily="34" charset="-120"/>
                  <a:ea typeface="微軟正黑體" pitchFamily="34" charset="-120"/>
                </a:defRPr>
              </a:lvl2pPr>
              <a:lvl3pPr marL="1143000" indent="-228600" eaLnBrk="0" hangingPunct="0">
                <a:spcBef>
                  <a:spcPct val="20000"/>
                </a:spcBef>
                <a:buFont typeface="Arial" charset="0"/>
                <a:buChar char="•"/>
                <a:defRPr sz="2400">
                  <a:solidFill>
                    <a:schemeClr val="tx1"/>
                  </a:solidFill>
                  <a:latin typeface="微軟正黑體" pitchFamily="34" charset="-120"/>
                  <a:ea typeface="微軟正黑體" pitchFamily="34" charset="-120"/>
                </a:defRPr>
              </a:lvl3pPr>
              <a:lvl4pPr marL="16002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4pPr>
              <a:lvl5pPr marL="20574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5pPr>
              <a:lvl6pPr marL="25146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6pPr>
              <a:lvl7pPr marL="29718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7pPr>
              <a:lvl8pPr marL="34290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8pPr>
              <a:lvl9pPr marL="38862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9pPr>
            </a:lstStyle>
            <a:p>
              <a:pPr algn="r" eaLnBrk="1" hangingPunct="1">
                <a:spcBef>
                  <a:spcPct val="0"/>
                </a:spcBef>
                <a:buFontTx/>
                <a:buNone/>
              </a:pPr>
              <a:r>
                <a:rPr lang="en-US" altLang="zh-TW" sz="1000">
                  <a:latin typeface="Arial" charset="0"/>
                  <a:ea typeface="新細明體" pitchFamily="18" charset="-120"/>
                </a:rPr>
                <a:t>Frag</a:t>
              </a:r>
            </a:p>
          </p:txBody>
        </p:sp>
        <p:sp>
          <p:nvSpPr>
            <p:cNvPr id="18450" name="Text Box 101"/>
            <p:cNvSpPr txBox="1">
              <a:spLocks noChangeArrowheads="1"/>
            </p:cNvSpPr>
            <p:nvPr/>
          </p:nvSpPr>
          <p:spPr bwMode="invGray">
            <a:xfrm>
              <a:off x="4658" y="597"/>
              <a:ext cx="229" cy="160"/>
            </a:xfrm>
            <a:prstGeom prst="rect">
              <a:avLst/>
            </a:prstGeom>
            <a:solidFill>
              <a:schemeClr val="bg1"/>
            </a:solidFill>
            <a:ln w="9525">
              <a:solidFill>
                <a:schemeClr val="tx1"/>
              </a:solidFill>
              <a:miter lim="800000"/>
              <a:headEnd/>
              <a:tailEnd/>
            </a:ln>
            <a:effectLst>
              <a:outerShdw dist="107763" dir="2700000" algn="ctr" rotWithShape="0">
                <a:schemeClr val="bg2"/>
              </a:outerShdw>
            </a:effectLst>
          </p:spPr>
          <p:txBody>
            <a:bodyPr wrap="none" anchor="ctr" anchorCtr="1">
              <a:spAutoFit/>
            </a:bodyPr>
            <a:lstStyle>
              <a:lvl1pPr eaLnBrk="0" hangingPunct="0">
                <a:spcBef>
                  <a:spcPct val="20000"/>
                </a:spcBef>
                <a:buFont typeface="Arial" charset="0"/>
                <a:buChar char="•"/>
                <a:defRPr sz="3200">
                  <a:solidFill>
                    <a:schemeClr val="tx1"/>
                  </a:solidFill>
                  <a:latin typeface="微軟正黑體" pitchFamily="34" charset="-120"/>
                  <a:ea typeface="微軟正黑體" pitchFamily="34" charset="-120"/>
                </a:defRPr>
              </a:lvl1pPr>
              <a:lvl2pPr marL="742950" indent="-285750" eaLnBrk="0" hangingPunct="0">
                <a:spcBef>
                  <a:spcPct val="20000"/>
                </a:spcBef>
                <a:buFont typeface="Arial" charset="0"/>
                <a:buChar char="–"/>
                <a:defRPr sz="2800">
                  <a:solidFill>
                    <a:schemeClr val="tx1"/>
                  </a:solidFill>
                  <a:latin typeface="微軟正黑體" pitchFamily="34" charset="-120"/>
                  <a:ea typeface="微軟正黑體" pitchFamily="34" charset="-120"/>
                </a:defRPr>
              </a:lvl2pPr>
              <a:lvl3pPr marL="1143000" indent="-228600" eaLnBrk="0" hangingPunct="0">
                <a:spcBef>
                  <a:spcPct val="20000"/>
                </a:spcBef>
                <a:buFont typeface="Arial" charset="0"/>
                <a:buChar char="•"/>
                <a:defRPr sz="2400">
                  <a:solidFill>
                    <a:schemeClr val="tx1"/>
                  </a:solidFill>
                  <a:latin typeface="微軟正黑體" pitchFamily="34" charset="-120"/>
                  <a:ea typeface="微軟正黑體" pitchFamily="34" charset="-120"/>
                </a:defRPr>
              </a:lvl3pPr>
              <a:lvl4pPr marL="16002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4pPr>
              <a:lvl5pPr marL="20574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5pPr>
              <a:lvl6pPr marL="25146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6pPr>
              <a:lvl7pPr marL="29718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7pPr>
              <a:lvl8pPr marL="34290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8pPr>
              <a:lvl9pPr marL="38862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9pPr>
            </a:lstStyle>
            <a:p>
              <a:pPr algn="r" eaLnBrk="1" hangingPunct="1">
                <a:spcBef>
                  <a:spcPct val="0"/>
                </a:spcBef>
                <a:buFontTx/>
                <a:buNone/>
              </a:pPr>
              <a:r>
                <a:rPr lang="en-US" altLang="zh-TW" sz="1000">
                  <a:latin typeface="Arial" charset="0"/>
                  <a:ea typeface="新細明體" pitchFamily="18" charset="-120"/>
                </a:rPr>
                <a:t>FB</a:t>
              </a:r>
            </a:p>
          </p:txBody>
        </p:sp>
        <p:sp>
          <p:nvSpPr>
            <p:cNvPr id="18451" name="Text Box 102"/>
            <p:cNvSpPr txBox="1">
              <a:spLocks noChangeArrowheads="1"/>
            </p:cNvSpPr>
            <p:nvPr/>
          </p:nvSpPr>
          <p:spPr bwMode="invGray">
            <a:xfrm>
              <a:off x="2923" y="853"/>
              <a:ext cx="307" cy="160"/>
            </a:xfrm>
            <a:prstGeom prst="rect">
              <a:avLst/>
            </a:prstGeom>
            <a:solidFill>
              <a:schemeClr val="bg1"/>
            </a:solidFill>
            <a:ln w="9525">
              <a:solidFill>
                <a:schemeClr val="tx1"/>
              </a:solidFill>
              <a:miter lim="800000"/>
              <a:headEnd/>
              <a:tailEnd/>
            </a:ln>
            <a:effectLst>
              <a:outerShdw dist="107763" dir="2700000" algn="ctr" rotWithShape="0">
                <a:schemeClr val="bg2"/>
              </a:outerShdw>
            </a:effectLst>
          </p:spPr>
          <p:txBody>
            <a:bodyPr wrap="none" anchor="ctr" anchorCtr="1">
              <a:spAutoFit/>
            </a:bodyPr>
            <a:lstStyle>
              <a:lvl1pPr eaLnBrk="0" hangingPunct="0">
                <a:spcBef>
                  <a:spcPct val="20000"/>
                </a:spcBef>
                <a:buFont typeface="Arial" charset="0"/>
                <a:buChar char="•"/>
                <a:defRPr sz="3200">
                  <a:solidFill>
                    <a:schemeClr val="tx1"/>
                  </a:solidFill>
                  <a:latin typeface="微軟正黑體" pitchFamily="34" charset="-120"/>
                  <a:ea typeface="微軟正黑體" pitchFamily="34" charset="-120"/>
                </a:defRPr>
              </a:lvl1pPr>
              <a:lvl2pPr marL="742950" indent="-285750" eaLnBrk="0" hangingPunct="0">
                <a:spcBef>
                  <a:spcPct val="20000"/>
                </a:spcBef>
                <a:buFont typeface="Arial" charset="0"/>
                <a:buChar char="–"/>
                <a:defRPr sz="2800">
                  <a:solidFill>
                    <a:schemeClr val="tx1"/>
                  </a:solidFill>
                  <a:latin typeface="微軟正黑體" pitchFamily="34" charset="-120"/>
                  <a:ea typeface="微軟正黑體" pitchFamily="34" charset="-120"/>
                </a:defRPr>
              </a:lvl2pPr>
              <a:lvl3pPr marL="1143000" indent="-228600" eaLnBrk="0" hangingPunct="0">
                <a:spcBef>
                  <a:spcPct val="20000"/>
                </a:spcBef>
                <a:buFont typeface="Arial" charset="0"/>
                <a:buChar char="•"/>
                <a:defRPr sz="2400">
                  <a:solidFill>
                    <a:schemeClr val="tx1"/>
                  </a:solidFill>
                  <a:latin typeface="微軟正黑體" pitchFamily="34" charset="-120"/>
                  <a:ea typeface="微軟正黑體" pitchFamily="34" charset="-120"/>
                </a:defRPr>
              </a:lvl3pPr>
              <a:lvl4pPr marL="16002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4pPr>
              <a:lvl5pPr marL="20574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5pPr>
              <a:lvl6pPr marL="25146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6pPr>
              <a:lvl7pPr marL="29718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7pPr>
              <a:lvl8pPr marL="34290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8pPr>
              <a:lvl9pPr marL="38862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9pPr>
            </a:lstStyle>
            <a:p>
              <a:pPr algn="r" eaLnBrk="1" hangingPunct="1">
                <a:spcBef>
                  <a:spcPct val="0"/>
                </a:spcBef>
                <a:buFontTx/>
                <a:buNone/>
              </a:pPr>
              <a:r>
                <a:rPr lang="en-US" altLang="zh-TW" sz="1000">
                  <a:latin typeface="Arial" charset="0"/>
                  <a:ea typeface="新細明體" pitchFamily="18" charset="-120"/>
                </a:rPr>
                <a:t>Pixel</a:t>
              </a:r>
            </a:p>
          </p:txBody>
        </p:sp>
        <p:sp>
          <p:nvSpPr>
            <p:cNvPr id="18452" name="Text Box 103"/>
            <p:cNvSpPr txBox="1">
              <a:spLocks noChangeArrowheads="1"/>
            </p:cNvSpPr>
            <p:nvPr/>
          </p:nvSpPr>
          <p:spPr bwMode="invGray">
            <a:xfrm>
              <a:off x="3316" y="708"/>
              <a:ext cx="410" cy="160"/>
            </a:xfrm>
            <a:prstGeom prst="rect">
              <a:avLst/>
            </a:prstGeom>
            <a:solidFill>
              <a:schemeClr val="bg1"/>
            </a:solidFill>
            <a:ln w="9525">
              <a:solidFill>
                <a:schemeClr val="tx1"/>
              </a:solidFill>
              <a:miter lim="800000"/>
              <a:headEnd/>
              <a:tailEnd/>
            </a:ln>
            <a:effectLst>
              <a:outerShdw dist="107763" dir="2700000" algn="ctr" rotWithShape="0">
                <a:schemeClr val="bg2"/>
              </a:outerShdw>
            </a:effectLst>
          </p:spPr>
          <p:txBody>
            <a:bodyPr wrap="none" anchor="ctr" anchorCtr="1">
              <a:spAutoFit/>
            </a:bodyPr>
            <a:lstStyle>
              <a:lvl1pPr eaLnBrk="0" hangingPunct="0">
                <a:spcBef>
                  <a:spcPct val="20000"/>
                </a:spcBef>
                <a:buFont typeface="Arial" charset="0"/>
                <a:buChar char="•"/>
                <a:defRPr sz="3200">
                  <a:solidFill>
                    <a:schemeClr val="tx1"/>
                  </a:solidFill>
                  <a:latin typeface="微軟正黑體" pitchFamily="34" charset="-120"/>
                  <a:ea typeface="微軟正黑體" pitchFamily="34" charset="-120"/>
                </a:defRPr>
              </a:lvl1pPr>
              <a:lvl2pPr marL="742950" indent="-285750" eaLnBrk="0" hangingPunct="0">
                <a:spcBef>
                  <a:spcPct val="20000"/>
                </a:spcBef>
                <a:buFont typeface="Arial" charset="0"/>
                <a:buChar char="–"/>
                <a:defRPr sz="2800">
                  <a:solidFill>
                    <a:schemeClr val="tx1"/>
                  </a:solidFill>
                  <a:latin typeface="微軟正黑體" pitchFamily="34" charset="-120"/>
                  <a:ea typeface="微軟正黑體" pitchFamily="34" charset="-120"/>
                </a:defRPr>
              </a:lvl2pPr>
              <a:lvl3pPr marL="1143000" indent="-228600" eaLnBrk="0" hangingPunct="0">
                <a:spcBef>
                  <a:spcPct val="20000"/>
                </a:spcBef>
                <a:buFont typeface="Arial" charset="0"/>
                <a:buChar char="•"/>
                <a:defRPr sz="2400">
                  <a:solidFill>
                    <a:schemeClr val="tx1"/>
                  </a:solidFill>
                  <a:latin typeface="微軟正黑體" pitchFamily="34" charset="-120"/>
                  <a:ea typeface="微軟正黑體" pitchFamily="34" charset="-120"/>
                </a:defRPr>
              </a:lvl3pPr>
              <a:lvl4pPr marL="16002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4pPr>
              <a:lvl5pPr marL="20574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5pPr>
              <a:lvl6pPr marL="25146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6pPr>
              <a:lvl7pPr marL="29718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7pPr>
              <a:lvl8pPr marL="34290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8pPr>
              <a:lvl9pPr marL="38862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9pPr>
            </a:lstStyle>
            <a:p>
              <a:pPr algn="r" eaLnBrk="1" hangingPunct="1">
                <a:spcBef>
                  <a:spcPct val="0"/>
                </a:spcBef>
                <a:buFontTx/>
                <a:buNone/>
              </a:pPr>
              <a:r>
                <a:rPr lang="en-US" altLang="zh-TW" sz="1000">
                  <a:latin typeface="Arial" charset="0"/>
                  <a:ea typeface="新細明體" pitchFamily="18" charset="-120"/>
                </a:rPr>
                <a:t>Texture</a:t>
              </a:r>
            </a:p>
          </p:txBody>
        </p:sp>
        <p:cxnSp>
          <p:nvCxnSpPr>
            <p:cNvPr id="18453" name="AutoShape 104"/>
            <p:cNvCxnSpPr>
              <a:cxnSpLocks noChangeShapeType="1"/>
              <a:stCxn id="18444" idx="3"/>
              <a:endCxn id="18445" idx="1"/>
            </p:cNvCxnSpPr>
            <p:nvPr/>
          </p:nvCxnSpPr>
          <p:spPr bwMode="invGray">
            <a:xfrm>
              <a:off x="2743" y="688"/>
              <a:ext cx="237" cy="0"/>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18454" name="AutoShape 105"/>
            <p:cNvCxnSpPr>
              <a:cxnSpLocks noChangeShapeType="1"/>
              <a:stCxn id="18444" idx="3"/>
              <a:endCxn id="18446" idx="1"/>
            </p:cNvCxnSpPr>
            <p:nvPr/>
          </p:nvCxnSpPr>
          <p:spPr bwMode="invGray">
            <a:xfrm flipV="1">
              <a:off x="2743" y="443"/>
              <a:ext cx="201" cy="245"/>
            </a:xfrm>
            <a:prstGeom prst="bentConnector3">
              <a:avLst>
                <a:gd name="adj1" fmla="val 49796"/>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cxnSp>
        <p:cxnSp>
          <p:nvCxnSpPr>
            <p:cNvPr id="18455" name="AutoShape 106"/>
            <p:cNvCxnSpPr>
              <a:cxnSpLocks noChangeShapeType="1"/>
              <a:stCxn id="18444" idx="3"/>
              <a:endCxn id="18451" idx="1"/>
            </p:cNvCxnSpPr>
            <p:nvPr/>
          </p:nvCxnSpPr>
          <p:spPr bwMode="invGray">
            <a:xfrm>
              <a:off x="2743" y="688"/>
              <a:ext cx="206" cy="245"/>
            </a:xfrm>
            <a:prstGeom prst="bentConnector3">
              <a:avLst>
                <a:gd name="adj1" fmla="val 50000"/>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cxnSp>
        <p:cxnSp>
          <p:nvCxnSpPr>
            <p:cNvPr id="18456" name="AutoShape 107"/>
            <p:cNvCxnSpPr>
              <a:cxnSpLocks noChangeShapeType="1"/>
              <a:stCxn id="18444" idx="0"/>
              <a:endCxn id="18447" idx="0"/>
            </p:cNvCxnSpPr>
            <p:nvPr/>
          </p:nvCxnSpPr>
          <p:spPr bwMode="invGray">
            <a:xfrm rot="-5400000">
              <a:off x="2919" y="42"/>
              <a:ext cx="283" cy="876"/>
            </a:xfrm>
            <a:prstGeom prst="bentConnector3">
              <a:avLst>
                <a:gd name="adj1" fmla="val 142106"/>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cxnSp>
        <p:cxnSp>
          <p:nvCxnSpPr>
            <p:cNvPr id="18457" name="AutoShape 108"/>
            <p:cNvCxnSpPr>
              <a:cxnSpLocks noChangeShapeType="1"/>
              <a:stCxn id="18445" idx="0"/>
              <a:endCxn id="18446" idx="2"/>
            </p:cNvCxnSpPr>
            <p:nvPr/>
          </p:nvCxnSpPr>
          <p:spPr bwMode="invGray">
            <a:xfrm flipH="1" flipV="1">
              <a:off x="3074" y="509"/>
              <a:ext cx="1" cy="112"/>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18458" name="AutoShape 109"/>
            <p:cNvCxnSpPr>
              <a:cxnSpLocks noChangeShapeType="1"/>
              <a:stCxn id="18445" idx="2"/>
              <a:endCxn id="18451" idx="0"/>
            </p:cNvCxnSpPr>
            <p:nvPr/>
          </p:nvCxnSpPr>
          <p:spPr bwMode="invGray">
            <a:xfrm>
              <a:off x="3075" y="754"/>
              <a:ext cx="1" cy="112"/>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18459" name="AutoShape 110"/>
            <p:cNvCxnSpPr>
              <a:cxnSpLocks noChangeShapeType="1"/>
              <a:stCxn id="18446" idx="3"/>
              <a:endCxn id="18447" idx="1"/>
            </p:cNvCxnSpPr>
            <p:nvPr/>
          </p:nvCxnSpPr>
          <p:spPr bwMode="invGray">
            <a:xfrm>
              <a:off x="3203" y="443"/>
              <a:ext cx="144" cy="1"/>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18460" name="AutoShape 111"/>
            <p:cNvCxnSpPr>
              <a:cxnSpLocks noChangeShapeType="1"/>
              <a:stCxn id="18451" idx="3"/>
              <a:endCxn id="18452" idx="1"/>
            </p:cNvCxnSpPr>
            <p:nvPr/>
          </p:nvCxnSpPr>
          <p:spPr bwMode="invGray">
            <a:xfrm flipV="1">
              <a:off x="3203" y="788"/>
              <a:ext cx="148" cy="145"/>
            </a:xfrm>
            <a:prstGeom prst="bentConnector3">
              <a:avLst>
                <a:gd name="adj1" fmla="val 50000"/>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cxnSp>
        <p:cxnSp>
          <p:nvCxnSpPr>
            <p:cNvPr id="18461" name="AutoShape 112"/>
            <p:cNvCxnSpPr>
              <a:cxnSpLocks noChangeShapeType="1"/>
              <a:stCxn id="18451" idx="3"/>
              <a:endCxn id="18448" idx="1"/>
            </p:cNvCxnSpPr>
            <p:nvPr/>
          </p:nvCxnSpPr>
          <p:spPr bwMode="invGray">
            <a:xfrm flipV="1">
              <a:off x="3203" y="679"/>
              <a:ext cx="635" cy="254"/>
            </a:xfrm>
            <a:prstGeom prst="bentConnector3">
              <a:avLst>
                <a:gd name="adj1" fmla="val 83681"/>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cxnSp>
        <p:cxnSp>
          <p:nvCxnSpPr>
            <p:cNvPr id="18462" name="AutoShape 113"/>
            <p:cNvCxnSpPr>
              <a:cxnSpLocks noChangeShapeType="1"/>
              <a:stCxn id="18449" idx="3"/>
              <a:endCxn id="18450" idx="1"/>
            </p:cNvCxnSpPr>
            <p:nvPr/>
          </p:nvCxnSpPr>
          <p:spPr bwMode="invGray">
            <a:xfrm>
              <a:off x="4534" y="677"/>
              <a:ext cx="143" cy="0"/>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18463" name="AutoShape 114"/>
            <p:cNvCxnSpPr>
              <a:cxnSpLocks noChangeShapeType="1"/>
              <a:stCxn id="18448" idx="3"/>
              <a:endCxn id="18449" idx="1"/>
            </p:cNvCxnSpPr>
            <p:nvPr/>
          </p:nvCxnSpPr>
          <p:spPr bwMode="invGray">
            <a:xfrm flipV="1">
              <a:off x="4144" y="677"/>
              <a:ext cx="145" cy="2"/>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18464" name="AutoShape 115"/>
            <p:cNvCxnSpPr>
              <a:cxnSpLocks noChangeShapeType="1"/>
              <a:stCxn id="18452" idx="3"/>
              <a:endCxn id="18448" idx="1"/>
            </p:cNvCxnSpPr>
            <p:nvPr/>
          </p:nvCxnSpPr>
          <p:spPr bwMode="invGray">
            <a:xfrm flipV="1">
              <a:off x="3690" y="679"/>
              <a:ext cx="148" cy="109"/>
            </a:xfrm>
            <a:prstGeom prst="bentConnector3">
              <a:avLst>
                <a:gd name="adj1" fmla="val 36514"/>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cxnSp>
        <p:cxnSp>
          <p:nvCxnSpPr>
            <p:cNvPr id="18465" name="AutoShape 116"/>
            <p:cNvCxnSpPr>
              <a:cxnSpLocks noChangeShapeType="1"/>
              <a:stCxn id="18447" idx="3"/>
              <a:endCxn id="18448" idx="1"/>
            </p:cNvCxnSpPr>
            <p:nvPr/>
          </p:nvCxnSpPr>
          <p:spPr bwMode="invGray">
            <a:xfrm>
              <a:off x="3650" y="444"/>
              <a:ext cx="188" cy="235"/>
            </a:xfrm>
            <a:prstGeom prst="bentConnector3">
              <a:avLst>
                <a:gd name="adj1" fmla="val 49778"/>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cxnSp>
        <p:cxnSp>
          <p:nvCxnSpPr>
            <p:cNvPr id="18466" name="AutoShape 117"/>
            <p:cNvCxnSpPr>
              <a:cxnSpLocks noChangeShapeType="1"/>
              <a:stCxn id="18450" idx="2"/>
              <a:endCxn id="18451" idx="2"/>
            </p:cNvCxnSpPr>
            <p:nvPr/>
          </p:nvCxnSpPr>
          <p:spPr bwMode="invGray">
            <a:xfrm rot="5400000">
              <a:off x="3797" y="22"/>
              <a:ext cx="256" cy="1697"/>
            </a:xfrm>
            <a:prstGeom prst="bentConnector3">
              <a:avLst>
                <a:gd name="adj1" fmla="val 127505"/>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cxnSp>
      </p:grpSp>
    </p:spTree>
  </p:cSld>
  <p:clrMapOvr>
    <a:masterClrMapping/>
  </p:clrMapOvr>
  <p:transition>
    <p:fade thruBlk="1"/>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6562725" cy="1143000"/>
          </a:xfrm>
        </p:spPr>
        <p:txBody>
          <a:bodyPr/>
          <a:lstStyle/>
          <a:p>
            <a:pPr eaLnBrk="1" hangingPunct="1">
              <a:defRPr/>
            </a:pPr>
            <a:r>
              <a:rPr lang="en-US" altLang="zh-TW" dirty="0" smtClean="0"/>
              <a:t>The Life of a vertex</a:t>
            </a:r>
            <a:endParaRPr lang="zh-TW" altLang="en-US" dirty="0"/>
          </a:p>
        </p:txBody>
      </p:sp>
      <p:sp>
        <p:nvSpPr>
          <p:cNvPr id="19459" name="文字方塊 3"/>
          <p:cNvSpPr txBox="1">
            <a:spLocks noChangeArrowheads="1"/>
          </p:cNvSpPr>
          <p:nvPr/>
        </p:nvSpPr>
        <p:spPr bwMode="auto">
          <a:xfrm>
            <a:off x="2051050" y="5373688"/>
            <a:ext cx="51133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微軟正黑體" pitchFamily="34" charset="-120"/>
                <a:ea typeface="微軟正黑體" pitchFamily="34" charset="-120"/>
              </a:defRPr>
            </a:lvl1pPr>
            <a:lvl2pPr marL="742950" indent="-285750" eaLnBrk="0" hangingPunct="0">
              <a:spcBef>
                <a:spcPct val="20000"/>
              </a:spcBef>
              <a:buFont typeface="Arial" charset="0"/>
              <a:buChar char="–"/>
              <a:defRPr sz="2800">
                <a:solidFill>
                  <a:schemeClr val="tx1"/>
                </a:solidFill>
                <a:latin typeface="微軟正黑體" pitchFamily="34" charset="-120"/>
                <a:ea typeface="微軟正黑體" pitchFamily="34" charset="-120"/>
              </a:defRPr>
            </a:lvl2pPr>
            <a:lvl3pPr marL="1143000" indent="-228600" eaLnBrk="0" hangingPunct="0">
              <a:spcBef>
                <a:spcPct val="20000"/>
              </a:spcBef>
              <a:buFont typeface="Arial" charset="0"/>
              <a:buChar char="•"/>
              <a:defRPr sz="2400">
                <a:solidFill>
                  <a:schemeClr val="tx1"/>
                </a:solidFill>
                <a:latin typeface="微軟正黑體" pitchFamily="34" charset="-120"/>
                <a:ea typeface="微軟正黑體" pitchFamily="34" charset="-120"/>
              </a:defRPr>
            </a:lvl3pPr>
            <a:lvl4pPr marL="16002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4pPr>
            <a:lvl5pPr marL="20574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5pPr>
            <a:lvl6pPr marL="25146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6pPr>
            <a:lvl7pPr marL="29718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7pPr>
            <a:lvl8pPr marL="34290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8pPr>
            <a:lvl9pPr marL="38862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9pPr>
          </a:lstStyle>
          <a:p>
            <a:pPr algn="ctr" eaLnBrk="1" hangingPunct="1">
              <a:spcBef>
                <a:spcPct val="0"/>
              </a:spcBef>
              <a:buFontTx/>
              <a:buNone/>
            </a:pPr>
            <a:r>
              <a:rPr lang="en-US" altLang="zh-TW" sz="1800">
                <a:latin typeface="Arial" charset="0"/>
                <a:ea typeface="新細明體" pitchFamily="18" charset="-120"/>
              </a:rPr>
              <a:t>Image by Philp Rideout</a:t>
            </a:r>
            <a:endParaRPr lang="zh-TW" altLang="en-US" sz="1800">
              <a:latin typeface="Arial" charset="0"/>
              <a:ea typeface="新細明體" pitchFamily="18" charset="-120"/>
            </a:endParaRPr>
          </a:p>
        </p:txBody>
      </p:sp>
      <p:pic>
        <p:nvPicPr>
          <p:cNvPr id="19460"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213" y="1628775"/>
            <a:ext cx="8791575" cy="1800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486"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6213" y="3429000"/>
            <a:ext cx="8791575" cy="1800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0486"/>
                                        </p:tgtEl>
                                        <p:attrNameLst>
                                          <p:attrName>style.visibility</p:attrName>
                                        </p:attrNameLst>
                                      </p:cBhvr>
                                      <p:to>
                                        <p:strVal val="visible"/>
                                      </p:to>
                                    </p:set>
                                    <p:animEffect transition="in" filter="fade">
                                      <p:cBhvr>
                                        <p:cTn id="7" dur="500"/>
                                        <p:tgtEl>
                                          <p:spTgt spid="204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6562725" cy="1143000"/>
          </a:xfrm>
        </p:spPr>
        <p:txBody>
          <a:bodyPr/>
          <a:lstStyle/>
          <a:p>
            <a:pPr eaLnBrk="1" hangingPunct="1">
              <a:defRPr/>
            </a:pPr>
            <a:endParaRPr lang="zh-TW" altLang="en-US"/>
          </a:p>
        </p:txBody>
      </p:sp>
      <p:sp>
        <p:nvSpPr>
          <p:cNvPr id="20483" name="內容版面配置區 2"/>
          <p:cNvSpPr>
            <a:spLocks noGrp="1"/>
          </p:cNvSpPr>
          <p:nvPr>
            <p:ph idx="1"/>
          </p:nvPr>
        </p:nvSpPr>
        <p:spPr/>
        <p:txBody>
          <a:bodyPr/>
          <a:lstStyle/>
          <a:p>
            <a:pPr eaLnBrk="1" hangingPunct="1"/>
            <a:endParaRPr lang="zh-TW" altLang="en-US" smtClean="0"/>
          </a:p>
        </p:txBody>
      </p:sp>
      <p:pic>
        <p:nvPicPr>
          <p:cNvPr id="20484" name="Picture 2" descr="http://ofps.oreilly.com/static/titles/9780596804824/figs/incoming/LateLif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3725" y="2093913"/>
            <a:ext cx="7956550" cy="267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5" name="文字方塊 5"/>
          <p:cNvSpPr txBox="1">
            <a:spLocks noChangeArrowheads="1"/>
          </p:cNvSpPr>
          <p:nvPr/>
        </p:nvSpPr>
        <p:spPr bwMode="auto">
          <a:xfrm>
            <a:off x="2051050" y="4868863"/>
            <a:ext cx="51133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微軟正黑體" pitchFamily="34" charset="-120"/>
                <a:ea typeface="微軟正黑體" pitchFamily="34" charset="-120"/>
              </a:defRPr>
            </a:lvl1pPr>
            <a:lvl2pPr marL="742950" indent="-285750" eaLnBrk="0" hangingPunct="0">
              <a:spcBef>
                <a:spcPct val="20000"/>
              </a:spcBef>
              <a:buFont typeface="Arial" charset="0"/>
              <a:buChar char="–"/>
              <a:defRPr sz="2800">
                <a:solidFill>
                  <a:schemeClr val="tx1"/>
                </a:solidFill>
                <a:latin typeface="微軟正黑體" pitchFamily="34" charset="-120"/>
                <a:ea typeface="微軟正黑體" pitchFamily="34" charset="-120"/>
              </a:defRPr>
            </a:lvl2pPr>
            <a:lvl3pPr marL="1143000" indent="-228600" eaLnBrk="0" hangingPunct="0">
              <a:spcBef>
                <a:spcPct val="20000"/>
              </a:spcBef>
              <a:buFont typeface="Arial" charset="0"/>
              <a:buChar char="•"/>
              <a:defRPr sz="2400">
                <a:solidFill>
                  <a:schemeClr val="tx1"/>
                </a:solidFill>
                <a:latin typeface="微軟正黑體" pitchFamily="34" charset="-120"/>
                <a:ea typeface="微軟正黑體" pitchFamily="34" charset="-120"/>
              </a:defRPr>
            </a:lvl3pPr>
            <a:lvl4pPr marL="16002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4pPr>
            <a:lvl5pPr marL="20574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5pPr>
            <a:lvl6pPr marL="25146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6pPr>
            <a:lvl7pPr marL="29718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7pPr>
            <a:lvl8pPr marL="34290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8pPr>
            <a:lvl9pPr marL="38862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9pPr>
          </a:lstStyle>
          <a:p>
            <a:pPr algn="ctr" eaLnBrk="1" hangingPunct="1">
              <a:spcBef>
                <a:spcPct val="0"/>
              </a:spcBef>
              <a:buFontTx/>
              <a:buNone/>
            </a:pPr>
            <a:r>
              <a:rPr lang="en-US" altLang="zh-TW" sz="1800">
                <a:latin typeface="Arial" charset="0"/>
                <a:ea typeface="新細明體" pitchFamily="18" charset="-120"/>
              </a:rPr>
              <a:t>Image by Philp Rideout</a:t>
            </a:r>
            <a:endParaRPr lang="zh-TW" altLang="en-US" sz="1800">
              <a:latin typeface="Arial" charset="0"/>
              <a:ea typeface="新細明體" pitchFamily="18" charset="-120"/>
            </a:endParaRPr>
          </a:p>
        </p:txBody>
      </p:sp>
    </p:spTree>
  </p:cSld>
  <p:clrMapOvr>
    <a:masterClrMapping/>
  </p:clrMapOvr>
  <p:transition>
    <p:fade thruBlk="1"/>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6562725" cy="1143000"/>
          </a:xfrm>
        </p:spPr>
        <p:txBody>
          <a:bodyPr/>
          <a:lstStyle/>
          <a:p>
            <a:pPr eaLnBrk="1" fontAlgn="auto" hangingPunct="1">
              <a:spcAft>
                <a:spcPts val="0"/>
              </a:spcAft>
              <a:defRPr/>
            </a:pPr>
            <a:r>
              <a:rPr lang="en-US" altLang="zh-TW" dirty="0" smtClean="0">
                <a:solidFill>
                  <a:schemeClr val="accent1">
                    <a:satMod val="150000"/>
                  </a:schemeClr>
                </a:solidFill>
              </a:rPr>
              <a:t>Outline</a:t>
            </a:r>
            <a:endParaRPr lang="zh-TW" altLang="en-US" dirty="0">
              <a:solidFill>
                <a:schemeClr val="accent1">
                  <a:satMod val="150000"/>
                </a:schemeClr>
              </a:solidFill>
            </a:endParaRPr>
          </a:p>
        </p:txBody>
      </p:sp>
      <p:sp>
        <p:nvSpPr>
          <p:cNvPr id="10243" name="內容版面配置區 3"/>
          <p:cNvSpPr>
            <a:spLocks noGrp="1"/>
          </p:cNvSpPr>
          <p:nvPr>
            <p:ph idx="1"/>
          </p:nvPr>
        </p:nvSpPr>
        <p:spPr/>
        <p:txBody>
          <a:bodyPr/>
          <a:lstStyle/>
          <a:p>
            <a:pPr eaLnBrk="1" hangingPunct="1"/>
            <a:r>
              <a:rPr lang="en-US" altLang="zh-TW" dirty="0" smtClean="0"/>
              <a:t>Geometric Transformations</a:t>
            </a:r>
          </a:p>
          <a:p>
            <a:pPr eaLnBrk="1" hangingPunct="1"/>
            <a:r>
              <a:rPr lang="en-US" altLang="zh-TW" dirty="0" smtClean="0"/>
              <a:t>Basic transformation</a:t>
            </a:r>
          </a:p>
          <a:p>
            <a:pPr lvl="1" eaLnBrk="1" hangingPunct="1"/>
            <a:r>
              <a:rPr lang="en-US" altLang="zh-TW" dirty="0" smtClean="0"/>
              <a:t>The coordinates</a:t>
            </a:r>
          </a:p>
          <a:p>
            <a:pPr lvl="1" eaLnBrk="1" hangingPunct="1"/>
            <a:r>
              <a:rPr lang="en-US" altLang="zh-TW" dirty="0" smtClean="0"/>
              <a:t>Hierarchy transformation</a:t>
            </a:r>
          </a:p>
          <a:p>
            <a:pPr eaLnBrk="1" hangingPunct="1"/>
            <a:r>
              <a:rPr lang="en-US" altLang="zh-TW" dirty="0" smtClean="0"/>
              <a:t>Modeling 2</a:t>
            </a:r>
            <a:endParaRPr lang="en-US" altLang="zh-TW" dirty="0" smtClean="0"/>
          </a:p>
          <a:p>
            <a:pPr lvl="1" eaLnBrk="1" hangingPunct="1"/>
            <a:r>
              <a:rPr lang="en-US" altLang="zh-TW" dirty="0" smtClean="0"/>
              <a:t>Mesh format / import</a:t>
            </a:r>
          </a:p>
          <a:p>
            <a:pPr lvl="1" eaLnBrk="1" hangingPunct="1"/>
            <a:r>
              <a:rPr lang="en-US" altLang="zh-TW" dirty="0" smtClean="0"/>
              <a:t>Unity </a:t>
            </a:r>
            <a:r>
              <a:rPr lang="en-US" altLang="zh-TW" dirty="0" err="1" smtClean="0"/>
              <a:t>ProBuilder</a:t>
            </a:r>
            <a:endParaRPr lang="en-US" altLang="zh-TW" dirty="0" smtClean="0"/>
          </a:p>
          <a:p>
            <a:pPr lvl="1" eaLnBrk="1" hangingPunct="1"/>
            <a:endParaRPr lang="en-US" altLang="zh-TW" dirty="0" smtClean="0"/>
          </a:p>
          <a:p>
            <a:pPr eaLnBrk="1" hangingPunct="1"/>
            <a:endParaRPr lang="zh-TW" altLang="en-US" dirty="0" smtClean="0"/>
          </a:p>
        </p:txBody>
      </p:sp>
    </p:spTree>
  </p:cSld>
  <p:clrMapOvr>
    <a:masterClrMapping/>
  </p:clrMapOvr>
  <p:transition>
    <p:fade thruBlk="1"/>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6562725" cy="1143000"/>
          </a:xfrm>
        </p:spPr>
        <p:txBody>
          <a:bodyPr/>
          <a:lstStyle/>
          <a:p>
            <a:pPr>
              <a:defRPr/>
            </a:pPr>
            <a:r>
              <a:rPr lang="en-US" altLang="zh-TW" dirty="0" smtClean="0"/>
              <a:t>Wireframe with hidden-line removal</a:t>
            </a:r>
            <a:endParaRPr lang="zh-TW" altLang="en-US" dirty="0"/>
          </a:p>
        </p:txBody>
      </p:sp>
      <p:sp>
        <p:nvSpPr>
          <p:cNvPr id="24579" name="內容版面配置區 2"/>
          <p:cNvSpPr>
            <a:spLocks noGrp="1"/>
          </p:cNvSpPr>
          <p:nvPr>
            <p:ph idx="1"/>
          </p:nvPr>
        </p:nvSpPr>
        <p:spPr>
          <a:xfrm>
            <a:off x="250825" y="1600200"/>
            <a:ext cx="5741988" cy="4525963"/>
          </a:xfrm>
        </p:spPr>
        <p:txBody>
          <a:bodyPr/>
          <a:lstStyle/>
          <a:p>
            <a:pPr marL="0" indent="0">
              <a:buFontTx/>
              <a:buNone/>
            </a:pPr>
            <a:r>
              <a:rPr lang="en-US" altLang="zh-TW" sz="2400" dirty="0" err="1" smtClean="0"/>
              <a:t>glEnable</a:t>
            </a:r>
            <a:r>
              <a:rPr lang="en-US" altLang="zh-TW" sz="2400" dirty="0" smtClean="0"/>
              <a:t>(GL_POLYGON_OFFSET_FILL);</a:t>
            </a:r>
          </a:p>
          <a:p>
            <a:pPr marL="0" indent="0">
              <a:buFontTx/>
              <a:buNone/>
            </a:pPr>
            <a:r>
              <a:rPr lang="en-US" altLang="zh-TW" sz="2400" dirty="0" err="1" smtClean="0">
                <a:solidFill>
                  <a:srgbClr val="FF0000"/>
                </a:solidFill>
              </a:rPr>
              <a:t>glPolygonOffset</a:t>
            </a:r>
            <a:r>
              <a:rPr lang="en-US" altLang="zh-TW" sz="2400" dirty="0" smtClean="0"/>
              <a:t>( param1, param2 );</a:t>
            </a:r>
          </a:p>
          <a:p>
            <a:pPr marL="0" indent="0">
              <a:buFontTx/>
              <a:buNone/>
            </a:pPr>
            <a:r>
              <a:rPr lang="en-US" altLang="zh-TW" sz="2400" dirty="0" err="1" smtClean="0"/>
              <a:t>glPolygonMode</a:t>
            </a:r>
            <a:r>
              <a:rPr lang="en-US" altLang="zh-TW" sz="2400" dirty="0" smtClean="0"/>
              <a:t>(GL_FRONT , </a:t>
            </a:r>
            <a:r>
              <a:rPr lang="en-US" altLang="zh-TW" sz="2400" dirty="0" smtClean="0">
                <a:solidFill>
                  <a:srgbClr val="FF0000"/>
                </a:solidFill>
              </a:rPr>
              <a:t>GL_FILL</a:t>
            </a:r>
            <a:r>
              <a:rPr lang="en-US" altLang="zh-TW" sz="2400" dirty="0" smtClean="0"/>
              <a:t>); </a:t>
            </a:r>
          </a:p>
          <a:p>
            <a:pPr marL="0" indent="0">
              <a:buFontTx/>
              <a:buNone/>
            </a:pPr>
            <a:r>
              <a:rPr lang="en-US" altLang="zh-TW" sz="2400" dirty="0" smtClean="0"/>
              <a:t>draw(); </a:t>
            </a:r>
          </a:p>
          <a:p>
            <a:pPr marL="0" indent="0">
              <a:buFontTx/>
              <a:buNone/>
            </a:pPr>
            <a:r>
              <a:rPr lang="en-US" altLang="zh-TW" sz="2400" dirty="0" err="1" smtClean="0"/>
              <a:t>glDisable</a:t>
            </a:r>
            <a:r>
              <a:rPr lang="en-US" altLang="zh-TW" sz="2400" dirty="0" smtClean="0"/>
              <a:t>(GL_POLYGON_OFFSET_FILL);</a:t>
            </a:r>
          </a:p>
          <a:p>
            <a:pPr marL="0" indent="0">
              <a:buFontTx/>
              <a:buNone/>
            </a:pPr>
            <a:endParaRPr lang="en-US" altLang="zh-TW" sz="2400" dirty="0" smtClean="0"/>
          </a:p>
          <a:p>
            <a:pPr marL="0" indent="0">
              <a:buFontTx/>
              <a:buNone/>
            </a:pPr>
            <a:r>
              <a:rPr lang="en-US" altLang="zh-TW" sz="2400" dirty="0" err="1" smtClean="0"/>
              <a:t>glPolygonMode</a:t>
            </a:r>
            <a:r>
              <a:rPr lang="en-US" altLang="zh-TW" sz="2400" dirty="0" smtClean="0"/>
              <a:t>(GL_FRONT, </a:t>
            </a:r>
            <a:r>
              <a:rPr lang="en-US" altLang="zh-TW" sz="2400" dirty="0" smtClean="0">
                <a:solidFill>
                  <a:srgbClr val="FF0000"/>
                </a:solidFill>
              </a:rPr>
              <a:t>GL_LINE</a:t>
            </a:r>
            <a:r>
              <a:rPr lang="en-US" altLang="zh-TW" sz="2400" dirty="0" smtClean="0"/>
              <a:t> ); </a:t>
            </a:r>
          </a:p>
          <a:p>
            <a:pPr marL="0" indent="0">
              <a:buFontTx/>
              <a:buNone/>
            </a:pPr>
            <a:r>
              <a:rPr lang="en-US" altLang="zh-TW" sz="2400" dirty="0" smtClean="0"/>
              <a:t>draw();</a:t>
            </a:r>
          </a:p>
          <a:p>
            <a:pPr marL="0" indent="0">
              <a:buFontTx/>
              <a:buNone/>
            </a:pPr>
            <a:endParaRPr lang="en-US" altLang="zh-TW" sz="2400" dirty="0" smtClean="0"/>
          </a:p>
          <a:p>
            <a:pPr marL="0" indent="0">
              <a:buFontTx/>
              <a:buNone/>
            </a:pPr>
            <a:endParaRPr lang="zh-TW" altLang="en-US" sz="2400" dirty="0" smtClean="0"/>
          </a:p>
        </p:txBody>
      </p:sp>
      <p:pic>
        <p:nvPicPr>
          <p:cNvPr id="2458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61088" y="4221163"/>
            <a:ext cx="2674937" cy="2003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58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1863" y="1484313"/>
            <a:ext cx="3019425" cy="151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fade thruBlk="1"/>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6562725" cy="1143000"/>
          </a:xfrm>
        </p:spPr>
        <p:txBody>
          <a:bodyPr/>
          <a:lstStyle/>
          <a:p>
            <a:pPr eaLnBrk="1" hangingPunct="1">
              <a:defRPr/>
            </a:pPr>
            <a:r>
              <a:rPr lang="en-US" altLang="zh-TW" dirty="0" smtClean="0"/>
              <a:t>Identity Matrix</a:t>
            </a:r>
            <a:endParaRPr lang="zh-TW" altLang="en-US" dirty="0"/>
          </a:p>
        </p:txBody>
      </p:sp>
      <p:sp>
        <p:nvSpPr>
          <p:cNvPr id="21507" name="內容版面配置區 2"/>
          <p:cNvSpPr>
            <a:spLocks noGrp="1"/>
          </p:cNvSpPr>
          <p:nvPr>
            <p:ph idx="1"/>
          </p:nvPr>
        </p:nvSpPr>
        <p:spPr>
          <a:xfrm>
            <a:off x="457200" y="1268413"/>
            <a:ext cx="4043363" cy="4525962"/>
          </a:xfrm>
          <a:solidFill>
            <a:schemeClr val="accent5">
              <a:lumMod val="20000"/>
              <a:lumOff val="80000"/>
            </a:schemeClr>
          </a:solidFill>
        </p:spPr>
        <p:txBody>
          <a:bodyPr/>
          <a:lstStyle/>
          <a:p>
            <a:pPr eaLnBrk="1" hangingPunct="1">
              <a:buFontTx/>
              <a:buNone/>
              <a:defRPr/>
            </a:pPr>
            <a:r>
              <a:rPr lang="en-US" altLang="zh-TW" sz="2400" dirty="0" err="1" smtClean="0"/>
              <a:t>glTranslatef</a:t>
            </a:r>
            <a:r>
              <a:rPr lang="en-US" altLang="zh-TW" sz="2400" dirty="0" smtClean="0"/>
              <a:t>(0, 1, 0);</a:t>
            </a:r>
          </a:p>
          <a:p>
            <a:pPr eaLnBrk="1" hangingPunct="1">
              <a:buFontTx/>
              <a:buNone/>
              <a:defRPr/>
            </a:pPr>
            <a:endParaRPr lang="en-US" altLang="zh-TW" sz="2400" dirty="0" smtClean="0"/>
          </a:p>
          <a:p>
            <a:pPr eaLnBrk="1" hangingPunct="1">
              <a:buFontTx/>
              <a:buNone/>
              <a:defRPr/>
            </a:pPr>
            <a:r>
              <a:rPr lang="en-US" altLang="zh-TW" sz="2400" dirty="0" err="1" smtClean="0"/>
              <a:t>glutSolidSphere</a:t>
            </a:r>
            <a:r>
              <a:rPr lang="en-US" altLang="zh-TW" sz="2400" dirty="0" smtClean="0"/>
              <a:t>(1, 15, 15);</a:t>
            </a:r>
          </a:p>
          <a:p>
            <a:pPr eaLnBrk="1" hangingPunct="1">
              <a:buFontTx/>
              <a:buNone/>
              <a:defRPr/>
            </a:pPr>
            <a:endParaRPr lang="en-US" altLang="zh-TW" sz="2400" dirty="0" smtClean="0"/>
          </a:p>
          <a:p>
            <a:pPr eaLnBrk="1" hangingPunct="1">
              <a:buFontTx/>
              <a:buNone/>
              <a:defRPr/>
            </a:pPr>
            <a:r>
              <a:rPr lang="en-US" altLang="zh-TW" sz="2400" dirty="0" err="1" smtClean="0"/>
              <a:t>glTranslatef</a:t>
            </a:r>
            <a:r>
              <a:rPr lang="en-US" altLang="zh-TW" sz="2400" dirty="0" smtClean="0"/>
              <a:t>(1, 0, 0);</a:t>
            </a:r>
          </a:p>
          <a:p>
            <a:pPr eaLnBrk="1" hangingPunct="1">
              <a:buFontTx/>
              <a:buNone/>
              <a:defRPr/>
            </a:pPr>
            <a:endParaRPr lang="en-US" altLang="zh-TW" sz="2400" dirty="0" smtClean="0"/>
          </a:p>
          <a:p>
            <a:pPr eaLnBrk="1" hangingPunct="1">
              <a:buFontTx/>
              <a:buNone/>
              <a:defRPr/>
            </a:pPr>
            <a:r>
              <a:rPr lang="en-US" altLang="zh-TW" sz="2400" dirty="0" err="1" smtClean="0"/>
              <a:t>glutSolidSphere</a:t>
            </a:r>
            <a:r>
              <a:rPr lang="en-US" altLang="zh-TW" sz="2400" dirty="0" smtClean="0"/>
              <a:t>(1, 15, 15);</a:t>
            </a:r>
            <a:endParaRPr lang="zh-TW" altLang="en-US" sz="2400" dirty="0" smtClean="0"/>
          </a:p>
          <a:p>
            <a:pPr eaLnBrk="1" hangingPunct="1">
              <a:buFontTx/>
              <a:buNone/>
              <a:defRPr/>
            </a:pPr>
            <a:endParaRPr lang="zh-TW" altLang="en-US" sz="2400" dirty="0" smtClean="0"/>
          </a:p>
        </p:txBody>
      </p:sp>
      <p:sp>
        <p:nvSpPr>
          <p:cNvPr id="4" name="內容版面配置區 2"/>
          <p:cNvSpPr txBox="1">
            <a:spLocks/>
          </p:cNvSpPr>
          <p:nvPr/>
        </p:nvSpPr>
        <p:spPr bwMode="auto">
          <a:xfrm>
            <a:off x="4632325" y="1296988"/>
            <a:ext cx="4043363" cy="4525962"/>
          </a:xfrm>
          <a:prstGeom prst="rect">
            <a:avLst/>
          </a:prstGeom>
          <a:solidFill>
            <a:schemeClr val="accent5">
              <a:lumMod val="20000"/>
              <a:lumOff val="80000"/>
            </a:schemeClr>
          </a:solidFill>
          <a:ln>
            <a:noFill/>
          </a:ln>
        </p:spPr>
        <p:txBody>
          <a:bodyPr/>
          <a:lstStyle>
            <a:lvl1pPr marL="342900" indent="-342900"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a:spcBef>
                <a:spcPct val="20000"/>
              </a:spcBef>
              <a:buSzPct val="200000"/>
              <a:defRPr/>
            </a:pPr>
            <a:r>
              <a:rPr kumimoji="0" lang="en-US" altLang="zh-TW" sz="2400" dirty="0" err="1" smtClean="0">
                <a:latin typeface="微軟正黑體" pitchFamily="34" charset="-120"/>
                <a:ea typeface="微軟正黑體" pitchFamily="34" charset="-120"/>
              </a:rPr>
              <a:t>glTranslatef</a:t>
            </a:r>
            <a:r>
              <a:rPr kumimoji="0" lang="en-US" altLang="zh-TW" sz="2400" dirty="0" smtClean="0">
                <a:latin typeface="微軟正黑體" pitchFamily="34" charset="-120"/>
                <a:ea typeface="微軟正黑體" pitchFamily="34" charset="-120"/>
              </a:rPr>
              <a:t>(0, 1, 0);</a:t>
            </a:r>
          </a:p>
          <a:p>
            <a:pPr>
              <a:spcBef>
                <a:spcPct val="20000"/>
              </a:spcBef>
              <a:buSzPct val="200000"/>
              <a:defRPr/>
            </a:pPr>
            <a:endParaRPr kumimoji="0" lang="en-US" altLang="zh-TW" sz="2400" dirty="0" smtClean="0">
              <a:latin typeface="微軟正黑體" pitchFamily="34" charset="-120"/>
              <a:ea typeface="微軟正黑體" pitchFamily="34" charset="-120"/>
            </a:endParaRPr>
          </a:p>
          <a:p>
            <a:pPr>
              <a:spcBef>
                <a:spcPct val="20000"/>
              </a:spcBef>
              <a:buSzPct val="200000"/>
              <a:defRPr/>
            </a:pPr>
            <a:r>
              <a:rPr kumimoji="0" lang="en-US" altLang="zh-TW" sz="2400" dirty="0" err="1" smtClean="0">
                <a:latin typeface="微軟正黑體" pitchFamily="34" charset="-120"/>
                <a:ea typeface="微軟正黑體" pitchFamily="34" charset="-120"/>
              </a:rPr>
              <a:t>glutSolidSphere</a:t>
            </a:r>
            <a:r>
              <a:rPr kumimoji="0" lang="en-US" altLang="zh-TW" sz="2400" dirty="0" smtClean="0">
                <a:latin typeface="微軟正黑體" pitchFamily="34" charset="-120"/>
                <a:ea typeface="微軟正黑體" pitchFamily="34" charset="-120"/>
              </a:rPr>
              <a:t>(1, 15, 15);</a:t>
            </a:r>
          </a:p>
          <a:p>
            <a:pPr>
              <a:spcBef>
                <a:spcPct val="20000"/>
              </a:spcBef>
              <a:buSzPct val="200000"/>
              <a:defRPr/>
            </a:pPr>
            <a:endParaRPr kumimoji="0" lang="en-US" altLang="zh-TW" sz="2400" dirty="0" smtClean="0">
              <a:latin typeface="微軟正黑體" pitchFamily="34" charset="-120"/>
              <a:ea typeface="微軟正黑體" pitchFamily="34" charset="-120"/>
            </a:endParaRPr>
          </a:p>
          <a:p>
            <a:pPr>
              <a:spcBef>
                <a:spcPct val="20000"/>
              </a:spcBef>
              <a:buSzPct val="200000"/>
              <a:defRPr/>
            </a:pPr>
            <a:r>
              <a:rPr kumimoji="0" lang="en-US" altLang="zh-TW" sz="2400" dirty="0" err="1" smtClean="0">
                <a:solidFill>
                  <a:srgbClr val="FF0000"/>
                </a:solidFill>
                <a:latin typeface="微軟正黑體" pitchFamily="34" charset="-120"/>
                <a:ea typeface="微軟正黑體" pitchFamily="34" charset="-120"/>
              </a:rPr>
              <a:t>glLoadIdentity</a:t>
            </a:r>
            <a:r>
              <a:rPr kumimoji="0" lang="en-US" altLang="zh-TW" sz="2400" dirty="0" smtClean="0">
                <a:solidFill>
                  <a:srgbClr val="FF0000"/>
                </a:solidFill>
                <a:latin typeface="微軟正黑體" pitchFamily="34" charset="-120"/>
                <a:ea typeface="微軟正黑體" pitchFamily="34" charset="-120"/>
              </a:rPr>
              <a:t>();</a:t>
            </a:r>
          </a:p>
          <a:p>
            <a:pPr>
              <a:spcBef>
                <a:spcPct val="20000"/>
              </a:spcBef>
              <a:buSzPct val="200000"/>
              <a:defRPr/>
            </a:pPr>
            <a:endParaRPr kumimoji="0" lang="en-US" altLang="zh-TW" sz="2400" dirty="0" smtClean="0">
              <a:latin typeface="微軟正黑體" pitchFamily="34" charset="-120"/>
              <a:ea typeface="微軟正黑體" pitchFamily="34" charset="-120"/>
            </a:endParaRPr>
          </a:p>
          <a:p>
            <a:pPr>
              <a:spcBef>
                <a:spcPct val="20000"/>
              </a:spcBef>
              <a:buSzPct val="200000"/>
              <a:defRPr/>
            </a:pPr>
            <a:r>
              <a:rPr kumimoji="0" lang="en-US" altLang="zh-TW" sz="2400" dirty="0" err="1" smtClean="0">
                <a:latin typeface="微軟正黑體" pitchFamily="34" charset="-120"/>
                <a:ea typeface="微軟正黑體" pitchFamily="34" charset="-120"/>
              </a:rPr>
              <a:t>glTranslatef</a:t>
            </a:r>
            <a:r>
              <a:rPr kumimoji="0" lang="en-US" altLang="zh-TW" sz="2400" dirty="0" smtClean="0">
                <a:latin typeface="微軟正黑體" pitchFamily="34" charset="-120"/>
                <a:ea typeface="微軟正黑體" pitchFamily="34" charset="-120"/>
              </a:rPr>
              <a:t>(1, 0, 0);</a:t>
            </a:r>
          </a:p>
          <a:p>
            <a:pPr>
              <a:spcBef>
                <a:spcPct val="20000"/>
              </a:spcBef>
              <a:buSzPct val="200000"/>
              <a:defRPr/>
            </a:pPr>
            <a:endParaRPr kumimoji="0" lang="en-US" altLang="zh-TW" sz="2400" dirty="0" smtClean="0">
              <a:latin typeface="微軟正黑體" pitchFamily="34" charset="-120"/>
              <a:ea typeface="微軟正黑體" pitchFamily="34" charset="-120"/>
            </a:endParaRPr>
          </a:p>
          <a:p>
            <a:pPr>
              <a:spcBef>
                <a:spcPct val="20000"/>
              </a:spcBef>
              <a:buSzPct val="200000"/>
              <a:defRPr/>
            </a:pPr>
            <a:r>
              <a:rPr kumimoji="0" lang="en-US" altLang="zh-TW" sz="2400" dirty="0" err="1" smtClean="0">
                <a:latin typeface="微軟正黑體" pitchFamily="34" charset="-120"/>
                <a:ea typeface="微軟正黑體" pitchFamily="34" charset="-120"/>
              </a:rPr>
              <a:t>glutSolidSphere</a:t>
            </a:r>
            <a:r>
              <a:rPr kumimoji="0" lang="en-US" altLang="zh-TW" sz="2400" dirty="0" smtClean="0">
                <a:latin typeface="微軟正黑體" pitchFamily="34" charset="-120"/>
                <a:ea typeface="微軟正黑體" pitchFamily="34" charset="-120"/>
              </a:rPr>
              <a:t>(1, 15, 15);</a:t>
            </a:r>
            <a:endParaRPr kumimoji="0" lang="zh-TW" altLang="en-US" sz="2400" dirty="0" smtClean="0">
              <a:latin typeface="微軟正黑體" pitchFamily="34" charset="-120"/>
              <a:ea typeface="微軟正黑體" pitchFamily="34" charset="-120"/>
            </a:endParaRPr>
          </a:p>
          <a:p>
            <a:pPr>
              <a:spcBef>
                <a:spcPct val="20000"/>
              </a:spcBef>
              <a:buSzPct val="200000"/>
              <a:defRPr/>
            </a:pPr>
            <a:endParaRPr kumimoji="0" lang="zh-TW" altLang="en-US" sz="2400" dirty="0" smtClean="0">
              <a:latin typeface="微軟正黑體" pitchFamily="34" charset="-120"/>
              <a:ea typeface="微軟正黑體" pitchFamily="34" charset="-120"/>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6562725" cy="1143000"/>
          </a:xfrm>
        </p:spPr>
        <p:txBody>
          <a:bodyPr/>
          <a:lstStyle/>
          <a:p>
            <a:pPr eaLnBrk="1" hangingPunct="1">
              <a:defRPr/>
            </a:pPr>
            <a:r>
              <a:rPr lang="en-US" altLang="zh-TW" dirty="0" smtClean="0"/>
              <a:t>The Matrix Stacks</a:t>
            </a:r>
            <a:endParaRPr lang="zh-TW" altLang="en-US" dirty="0"/>
          </a:p>
        </p:txBody>
      </p:sp>
      <p:sp>
        <p:nvSpPr>
          <p:cNvPr id="5" name="矩形 4"/>
          <p:cNvSpPr/>
          <p:nvPr/>
        </p:nvSpPr>
        <p:spPr>
          <a:xfrm>
            <a:off x="1979613" y="1446213"/>
            <a:ext cx="5208587" cy="5715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7" name="矩形 6"/>
          <p:cNvSpPr/>
          <p:nvPr/>
        </p:nvSpPr>
        <p:spPr>
          <a:xfrm>
            <a:off x="3429000" y="2954338"/>
            <a:ext cx="2214563" cy="5715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8" name="矩形 7"/>
          <p:cNvSpPr/>
          <p:nvPr/>
        </p:nvSpPr>
        <p:spPr>
          <a:xfrm>
            <a:off x="3429000" y="3525838"/>
            <a:ext cx="2214563" cy="5715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9" name="矩形 8"/>
          <p:cNvSpPr/>
          <p:nvPr/>
        </p:nvSpPr>
        <p:spPr>
          <a:xfrm>
            <a:off x="3429000" y="4097338"/>
            <a:ext cx="2214563" cy="5715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0" name="矩形 9"/>
          <p:cNvSpPr/>
          <p:nvPr/>
        </p:nvSpPr>
        <p:spPr>
          <a:xfrm>
            <a:off x="3429000" y="4668838"/>
            <a:ext cx="2214563" cy="5715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26632" name="文字方塊 11"/>
          <p:cNvSpPr txBox="1">
            <a:spLocks noChangeArrowheads="1"/>
          </p:cNvSpPr>
          <p:nvPr/>
        </p:nvSpPr>
        <p:spPr bwMode="auto">
          <a:xfrm>
            <a:off x="3635375" y="5229225"/>
            <a:ext cx="1857375"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微軟正黑體" pitchFamily="34" charset="-120"/>
                <a:ea typeface="微軟正黑體" pitchFamily="34" charset="-120"/>
              </a:defRPr>
            </a:lvl1pPr>
            <a:lvl2pPr marL="742950" indent="-285750" eaLnBrk="0" hangingPunct="0">
              <a:spcBef>
                <a:spcPct val="20000"/>
              </a:spcBef>
              <a:buFont typeface="Arial" charset="0"/>
              <a:buChar char="–"/>
              <a:defRPr sz="2800">
                <a:solidFill>
                  <a:schemeClr val="tx1"/>
                </a:solidFill>
                <a:latin typeface="微軟正黑體" pitchFamily="34" charset="-120"/>
                <a:ea typeface="微軟正黑體" pitchFamily="34" charset="-120"/>
              </a:defRPr>
            </a:lvl2pPr>
            <a:lvl3pPr marL="1143000" indent="-228600" eaLnBrk="0" hangingPunct="0">
              <a:spcBef>
                <a:spcPct val="20000"/>
              </a:spcBef>
              <a:buFont typeface="Arial" charset="0"/>
              <a:buChar char="•"/>
              <a:defRPr sz="2400">
                <a:solidFill>
                  <a:schemeClr val="tx1"/>
                </a:solidFill>
                <a:latin typeface="微軟正黑體" pitchFamily="34" charset="-120"/>
                <a:ea typeface="微軟正黑體" pitchFamily="34" charset="-120"/>
              </a:defRPr>
            </a:lvl3pPr>
            <a:lvl4pPr marL="16002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4pPr>
            <a:lvl5pPr marL="20574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5pPr>
            <a:lvl6pPr marL="25146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6pPr>
            <a:lvl7pPr marL="29718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7pPr>
            <a:lvl8pPr marL="34290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8pPr>
            <a:lvl9pPr marL="38862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9pPr>
          </a:lstStyle>
          <a:p>
            <a:pPr algn="ctr" eaLnBrk="1" hangingPunct="1">
              <a:spcBef>
                <a:spcPct val="0"/>
              </a:spcBef>
              <a:buFontTx/>
              <a:buNone/>
            </a:pPr>
            <a:r>
              <a:rPr lang="en-US" altLang="zh-TW" sz="1800">
                <a:latin typeface="Arial" charset="0"/>
                <a:ea typeface="新細明體" pitchFamily="18" charset="-120"/>
              </a:rPr>
              <a:t>Matrix Stack</a:t>
            </a:r>
            <a:endParaRPr lang="zh-TW" altLang="en-US" sz="1800">
              <a:latin typeface="Arial" charset="0"/>
              <a:ea typeface="新細明體" pitchFamily="18" charset="-120"/>
            </a:endParaRPr>
          </a:p>
        </p:txBody>
      </p:sp>
      <p:sp>
        <p:nvSpPr>
          <p:cNvPr id="26633" name="文字方塊 12"/>
          <p:cNvSpPr txBox="1">
            <a:spLocks noChangeArrowheads="1"/>
          </p:cNvSpPr>
          <p:nvPr/>
        </p:nvSpPr>
        <p:spPr bwMode="auto">
          <a:xfrm>
            <a:off x="782638" y="3341688"/>
            <a:ext cx="207168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微軟正黑體" pitchFamily="34" charset="-120"/>
                <a:ea typeface="微軟正黑體" pitchFamily="34" charset="-120"/>
              </a:defRPr>
            </a:lvl1pPr>
            <a:lvl2pPr marL="742950" indent="-285750" eaLnBrk="0" hangingPunct="0">
              <a:spcBef>
                <a:spcPct val="20000"/>
              </a:spcBef>
              <a:buFont typeface="Arial" charset="0"/>
              <a:buChar char="–"/>
              <a:defRPr sz="2800">
                <a:solidFill>
                  <a:schemeClr val="tx1"/>
                </a:solidFill>
                <a:latin typeface="微軟正黑體" pitchFamily="34" charset="-120"/>
                <a:ea typeface="微軟正黑體" pitchFamily="34" charset="-120"/>
              </a:defRPr>
            </a:lvl2pPr>
            <a:lvl3pPr marL="1143000" indent="-228600" eaLnBrk="0" hangingPunct="0">
              <a:spcBef>
                <a:spcPct val="20000"/>
              </a:spcBef>
              <a:buFont typeface="Arial" charset="0"/>
              <a:buChar char="•"/>
              <a:defRPr sz="2400">
                <a:solidFill>
                  <a:schemeClr val="tx1"/>
                </a:solidFill>
                <a:latin typeface="微軟正黑體" pitchFamily="34" charset="-120"/>
                <a:ea typeface="微軟正黑體" pitchFamily="34" charset="-120"/>
              </a:defRPr>
            </a:lvl3pPr>
            <a:lvl4pPr marL="16002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4pPr>
            <a:lvl5pPr marL="20574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5pPr>
            <a:lvl6pPr marL="25146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6pPr>
            <a:lvl7pPr marL="29718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7pPr>
            <a:lvl8pPr marL="34290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8pPr>
            <a:lvl9pPr marL="38862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9pPr>
          </a:lstStyle>
          <a:p>
            <a:pPr algn="ctr" eaLnBrk="1" hangingPunct="1">
              <a:spcBef>
                <a:spcPct val="0"/>
              </a:spcBef>
              <a:buFontTx/>
              <a:buNone/>
            </a:pPr>
            <a:r>
              <a:rPr lang="en-US" altLang="zh-TW" sz="1800">
                <a:latin typeface="Arial" charset="0"/>
                <a:ea typeface="新細明體" pitchFamily="18" charset="-120"/>
              </a:rPr>
              <a:t>glPushMatrix()</a:t>
            </a:r>
            <a:endParaRPr lang="zh-TW" altLang="en-US" sz="1800">
              <a:latin typeface="Arial" charset="0"/>
              <a:ea typeface="新細明體" pitchFamily="18" charset="-120"/>
            </a:endParaRPr>
          </a:p>
        </p:txBody>
      </p:sp>
      <p:sp>
        <p:nvSpPr>
          <p:cNvPr id="26634" name="文字方塊 13"/>
          <p:cNvSpPr txBox="1">
            <a:spLocks noChangeArrowheads="1"/>
          </p:cNvSpPr>
          <p:nvPr/>
        </p:nvSpPr>
        <p:spPr bwMode="auto">
          <a:xfrm>
            <a:off x="5940425" y="3343275"/>
            <a:ext cx="207168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微軟正黑體" pitchFamily="34" charset="-120"/>
                <a:ea typeface="微軟正黑體" pitchFamily="34" charset="-120"/>
              </a:defRPr>
            </a:lvl1pPr>
            <a:lvl2pPr marL="742950" indent="-285750" eaLnBrk="0" hangingPunct="0">
              <a:spcBef>
                <a:spcPct val="20000"/>
              </a:spcBef>
              <a:buFont typeface="Arial" charset="0"/>
              <a:buChar char="–"/>
              <a:defRPr sz="2800">
                <a:solidFill>
                  <a:schemeClr val="tx1"/>
                </a:solidFill>
                <a:latin typeface="微軟正黑體" pitchFamily="34" charset="-120"/>
                <a:ea typeface="微軟正黑體" pitchFamily="34" charset="-120"/>
              </a:defRPr>
            </a:lvl2pPr>
            <a:lvl3pPr marL="1143000" indent="-228600" eaLnBrk="0" hangingPunct="0">
              <a:spcBef>
                <a:spcPct val="20000"/>
              </a:spcBef>
              <a:buFont typeface="Arial" charset="0"/>
              <a:buChar char="•"/>
              <a:defRPr sz="2400">
                <a:solidFill>
                  <a:schemeClr val="tx1"/>
                </a:solidFill>
                <a:latin typeface="微軟正黑體" pitchFamily="34" charset="-120"/>
                <a:ea typeface="微軟正黑體" pitchFamily="34" charset="-120"/>
              </a:defRPr>
            </a:lvl3pPr>
            <a:lvl4pPr marL="16002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4pPr>
            <a:lvl5pPr marL="20574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5pPr>
            <a:lvl6pPr marL="25146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6pPr>
            <a:lvl7pPr marL="29718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7pPr>
            <a:lvl8pPr marL="34290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8pPr>
            <a:lvl9pPr marL="38862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9pPr>
          </a:lstStyle>
          <a:p>
            <a:pPr algn="ctr" eaLnBrk="1" hangingPunct="1">
              <a:spcBef>
                <a:spcPct val="0"/>
              </a:spcBef>
              <a:buFontTx/>
              <a:buNone/>
            </a:pPr>
            <a:r>
              <a:rPr lang="en-US" altLang="zh-TW" sz="1800">
                <a:latin typeface="Arial" charset="0"/>
                <a:ea typeface="新細明體" pitchFamily="18" charset="-120"/>
              </a:rPr>
              <a:t>glPopMatrix()</a:t>
            </a:r>
            <a:endParaRPr lang="zh-TW" altLang="en-US" sz="1800">
              <a:latin typeface="Arial" charset="0"/>
              <a:ea typeface="新細明體" pitchFamily="18" charset="-120"/>
            </a:endParaRPr>
          </a:p>
        </p:txBody>
      </p:sp>
      <p:sp>
        <p:nvSpPr>
          <p:cNvPr id="15" name="上彎箭號 14"/>
          <p:cNvSpPr/>
          <p:nvPr/>
        </p:nvSpPr>
        <p:spPr>
          <a:xfrm>
            <a:off x="5857875" y="2349500"/>
            <a:ext cx="1017588" cy="963613"/>
          </a:xfrm>
          <a:prstGeom prst="bentUpArrow">
            <a:avLst/>
          </a:prstGeom>
          <a:solidFill>
            <a:schemeClr val="accent4">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6" name="上彎箭號 15"/>
          <p:cNvSpPr/>
          <p:nvPr/>
        </p:nvSpPr>
        <p:spPr>
          <a:xfrm rot="5400000">
            <a:off x="2188369" y="2356644"/>
            <a:ext cx="1033463" cy="1019175"/>
          </a:xfrm>
          <a:prstGeom prst="bentUpArrow">
            <a:avLst/>
          </a:prstGeom>
          <a:solidFill>
            <a:schemeClr val="accent4">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4" name="文字方塊 13"/>
          <p:cNvSpPr txBox="1">
            <a:spLocks noChangeArrowheads="1"/>
          </p:cNvSpPr>
          <p:nvPr/>
        </p:nvSpPr>
        <p:spPr bwMode="auto">
          <a:xfrm>
            <a:off x="1259632" y="5825672"/>
            <a:ext cx="66246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微軟正黑體" pitchFamily="34" charset="-120"/>
                <a:ea typeface="微軟正黑體" pitchFamily="34" charset="-120"/>
              </a:defRPr>
            </a:lvl1pPr>
            <a:lvl2pPr marL="742950" indent="-285750" eaLnBrk="0" hangingPunct="0">
              <a:spcBef>
                <a:spcPct val="20000"/>
              </a:spcBef>
              <a:buFont typeface="Arial" charset="0"/>
              <a:buChar char="–"/>
              <a:defRPr sz="2800">
                <a:solidFill>
                  <a:schemeClr val="tx1"/>
                </a:solidFill>
                <a:latin typeface="微軟正黑體" pitchFamily="34" charset="-120"/>
                <a:ea typeface="微軟正黑體" pitchFamily="34" charset="-120"/>
              </a:defRPr>
            </a:lvl2pPr>
            <a:lvl3pPr marL="1143000" indent="-228600" eaLnBrk="0" hangingPunct="0">
              <a:spcBef>
                <a:spcPct val="20000"/>
              </a:spcBef>
              <a:buFont typeface="Arial" charset="0"/>
              <a:buChar char="•"/>
              <a:defRPr sz="2400">
                <a:solidFill>
                  <a:schemeClr val="tx1"/>
                </a:solidFill>
                <a:latin typeface="微軟正黑體" pitchFamily="34" charset="-120"/>
                <a:ea typeface="微軟正黑體" pitchFamily="34" charset="-120"/>
              </a:defRPr>
            </a:lvl3pPr>
            <a:lvl4pPr marL="16002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4pPr>
            <a:lvl5pPr marL="20574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5pPr>
            <a:lvl6pPr marL="25146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6pPr>
            <a:lvl7pPr marL="29718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7pPr>
            <a:lvl8pPr marL="34290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8pPr>
            <a:lvl9pPr marL="38862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9pPr>
          </a:lstStyle>
          <a:p>
            <a:pPr algn="ctr" eaLnBrk="1" hangingPunct="1">
              <a:spcBef>
                <a:spcPct val="0"/>
              </a:spcBef>
              <a:buFontTx/>
              <a:buNone/>
            </a:pPr>
            <a:r>
              <a:rPr lang="en-US" altLang="zh-TW" sz="2000" dirty="0" err="1">
                <a:latin typeface="Arial" charset="0"/>
                <a:ea typeface="新細明體" pitchFamily="18" charset="-120"/>
              </a:rPr>
              <a:t>glGet</a:t>
            </a:r>
            <a:r>
              <a:rPr lang="en-US" altLang="zh-TW" sz="2000" dirty="0">
                <a:latin typeface="Arial" charset="0"/>
                <a:ea typeface="新細明體" pitchFamily="18" charset="-120"/>
              </a:rPr>
              <a:t>(GL_MAX_MODELVIEW_STACK_DEPTH, &amp;size)</a:t>
            </a:r>
          </a:p>
        </p:txBody>
      </p:sp>
      <p:sp>
        <p:nvSpPr>
          <p:cNvPr id="26638" name="文字方塊 2"/>
          <p:cNvSpPr txBox="1">
            <a:spLocks noChangeArrowheads="1"/>
          </p:cNvSpPr>
          <p:nvPr/>
        </p:nvSpPr>
        <p:spPr bwMode="auto">
          <a:xfrm>
            <a:off x="2644775" y="1557338"/>
            <a:ext cx="387191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微軟正黑體" pitchFamily="34" charset="-120"/>
                <a:ea typeface="微軟正黑體" pitchFamily="34" charset="-120"/>
              </a:defRPr>
            </a:lvl1pPr>
            <a:lvl2pPr marL="742950" indent="-285750" eaLnBrk="0" hangingPunct="0">
              <a:spcBef>
                <a:spcPct val="20000"/>
              </a:spcBef>
              <a:buFont typeface="Arial" charset="0"/>
              <a:buChar char="–"/>
              <a:defRPr sz="2800">
                <a:solidFill>
                  <a:schemeClr val="tx1"/>
                </a:solidFill>
                <a:latin typeface="微軟正黑體" pitchFamily="34" charset="-120"/>
                <a:ea typeface="微軟正黑體" pitchFamily="34" charset="-120"/>
              </a:defRPr>
            </a:lvl2pPr>
            <a:lvl3pPr marL="1143000" indent="-228600" eaLnBrk="0" hangingPunct="0">
              <a:spcBef>
                <a:spcPct val="20000"/>
              </a:spcBef>
              <a:buFont typeface="Arial" charset="0"/>
              <a:buChar char="•"/>
              <a:defRPr sz="2400">
                <a:solidFill>
                  <a:schemeClr val="tx1"/>
                </a:solidFill>
                <a:latin typeface="微軟正黑體" pitchFamily="34" charset="-120"/>
                <a:ea typeface="微軟正黑體" pitchFamily="34" charset="-120"/>
              </a:defRPr>
            </a:lvl3pPr>
            <a:lvl4pPr marL="16002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4pPr>
            <a:lvl5pPr marL="20574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5pPr>
            <a:lvl6pPr marL="25146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6pPr>
            <a:lvl7pPr marL="29718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7pPr>
            <a:lvl8pPr marL="34290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8pPr>
            <a:lvl9pPr marL="38862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9pPr>
          </a:lstStyle>
          <a:p>
            <a:pPr algn="ctr" eaLnBrk="1" hangingPunct="1">
              <a:spcBef>
                <a:spcPct val="0"/>
              </a:spcBef>
              <a:buFontTx/>
              <a:buNone/>
            </a:pPr>
            <a:r>
              <a:rPr lang="en-US" altLang="zh-TW" sz="1800" dirty="0">
                <a:latin typeface="Arial" charset="0"/>
                <a:ea typeface="新細明體" pitchFamily="18" charset="-120"/>
              </a:rPr>
              <a:t>Current </a:t>
            </a:r>
            <a:r>
              <a:rPr lang="en-US" altLang="zh-TW" sz="1800" dirty="0" smtClean="0">
                <a:latin typeface="Arial" charset="0"/>
                <a:ea typeface="新細明體" pitchFamily="18" charset="-120"/>
              </a:rPr>
              <a:t>Matrix(</a:t>
            </a:r>
            <a:r>
              <a:rPr lang="en-US" altLang="zh-TW" sz="1800" dirty="0" err="1" smtClean="0">
                <a:latin typeface="Arial" charset="0"/>
                <a:ea typeface="新細明體" pitchFamily="18" charset="-120"/>
              </a:rPr>
              <a:t>modelview</a:t>
            </a:r>
            <a:r>
              <a:rPr lang="en-US" altLang="zh-TW" sz="1800" dirty="0" smtClean="0">
                <a:latin typeface="Arial" charset="0"/>
                <a:ea typeface="新細明體" pitchFamily="18" charset="-120"/>
              </a:rPr>
              <a:t>/projection</a:t>
            </a:r>
            <a:r>
              <a:rPr lang="en-US" altLang="zh-TW" sz="1800" dirty="0">
                <a:latin typeface="Arial" charset="0"/>
                <a:ea typeface="新細明體" pitchFamily="18" charset="-120"/>
              </a:rPr>
              <a:t>)</a:t>
            </a:r>
            <a:endParaRPr lang="zh-TW" altLang="en-US" sz="1800" dirty="0">
              <a:latin typeface="Arial" charset="0"/>
              <a:ea typeface="新細明體" pitchFamily="18" charset="-120"/>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155575"/>
            <a:ext cx="8229600" cy="1252538"/>
          </a:xfrm>
        </p:spPr>
        <p:txBody>
          <a:bodyPr/>
          <a:lstStyle/>
          <a:p>
            <a:pPr eaLnBrk="1" hangingPunct="1">
              <a:defRPr/>
            </a:pPr>
            <a:r>
              <a:rPr lang="en-US" altLang="zh-TW" dirty="0" smtClean="0"/>
              <a:t>Atom example</a:t>
            </a:r>
            <a:endParaRPr lang="zh-TW" altLang="en-US" dirty="0"/>
          </a:p>
        </p:txBody>
      </p:sp>
      <p:sp>
        <p:nvSpPr>
          <p:cNvPr id="27651" name="內容版面配置區 2"/>
          <p:cNvSpPr>
            <a:spLocks noGrp="1"/>
          </p:cNvSpPr>
          <p:nvPr>
            <p:ph idx="1"/>
          </p:nvPr>
        </p:nvSpPr>
        <p:spPr>
          <a:xfrm>
            <a:off x="395288" y="1196975"/>
            <a:ext cx="8229600" cy="4525963"/>
          </a:xfrm>
        </p:spPr>
        <p:txBody>
          <a:bodyPr/>
          <a:lstStyle/>
          <a:p>
            <a:pPr eaLnBrk="1" hangingPunct="1">
              <a:buFont typeface="Wingdings 2" pitchFamily="18" charset="2"/>
              <a:buNone/>
            </a:pPr>
            <a:r>
              <a:rPr lang="en-US" altLang="zh-TW" sz="2000" smtClean="0">
                <a:solidFill>
                  <a:srgbClr val="00B050"/>
                </a:solidFill>
              </a:rPr>
              <a:t>	// First Electron Orbit</a:t>
            </a:r>
          </a:p>
          <a:p>
            <a:pPr eaLnBrk="1" hangingPunct="1">
              <a:buFont typeface="Wingdings 2" pitchFamily="18" charset="2"/>
              <a:buNone/>
            </a:pPr>
            <a:r>
              <a:rPr lang="en-US" altLang="zh-TW" sz="2000" smtClean="0">
                <a:solidFill>
                  <a:srgbClr val="00B050"/>
                </a:solidFill>
              </a:rPr>
              <a:t>	// Save viewing transformation</a:t>
            </a:r>
          </a:p>
          <a:p>
            <a:pPr eaLnBrk="1" hangingPunct="1">
              <a:buFont typeface="Wingdings 2" pitchFamily="18" charset="2"/>
              <a:buNone/>
            </a:pPr>
            <a:r>
              <a:rPr lang="en-US" altLang="zh-TW" sz="2000" smtClean="0">
                <a:solidFill>
                  <a:srgbClr val="FF0000"/>
                </a:solidFill>
              </a:rPr>
              <a:t>	glPushMatrix();</a:t>
            </a:r>
          </a:p>
          <a:p>
            <a:pPr eaLnBrk="1" hangingPunct="1">
              <a:buFont typeface="Wingdings 2" pitchFamily="18" charset="2"/>
              <a:buNone/>
            </a:pPr>
            <a:r>
              <a:rPr lang="en-US" altLang="zh-TW" sz="2000" smtClean="0"/>
              <a:t>	</a:t>
            </a:r>
            <a:r>
              <a:rPr lang="en-US" altLang="zh-TW" sz="2000" smtClean="0">
                <a:solidFill>
                  <a:srgbClr val="00B050"/>
                </a:solidFill>
              </a:rPr>
              <a:t>// Rotate by angle of revolution</a:t>
            </a:r>
          </a:p>
          <a:p>
            <a:pPr eaLnBrk="1" hangingPunct="1">
              <a:buFont typeface="Wingdings 2" pitchFamily="18" charset="2"/>
              <a:buNone/>
            </a:pPr>
            <a:r>
              <a:rPr lang="en-US" altLang="zh-TW" sz="2000" smtClean="0"/>
              <a:t>	glRotatef(fElect1, 0.0f, 1.0f, 0.0f);</a:t>
            </a:r>
          </a:p>
          <a:p>
            <a:pPr eaLnBrk="1" hangingPunct="1">
              <a:buFont typeface="Wingdings 2" pitchFamily="18" charset="2"/>
              <a:buNone/>
            </a:pPr>
            <a:r>
              <a:rPr lang="en-US" altLang="zh-TW" sz="2000" smtClean="0"/>
              <a:t>	</a:t>
            </a:r>
            <a:r>
              <a:rPr lang="en-US" altLang="zh-TW" sz="2000" smtClean="0">
                <a:solidFill>
                  <a:srgbClr val="00B050"/>
                </a:solidFill>
              </a:rPr>
              <a:t>// Translate out from origin to orbit distance</a:t>
            </a:r>
          </a:p>
          <a:p>
            <a:pPr eaLnBrk="1" hangingPunct="1">
              <a:buFont typeface="Wingdings 2" pitchFamily="18" charset="2"/>
              <a:buNone/>
            </a:pPr>
            <a:r>
              <a:rPr lang="en-US" altLang="zh-TW" sz="2000" smtClean="0"/>
              <a:t>	glTranslatef(90.0f, 0.0f, 0.0f);</a:t>
            </a:r>
          </a:p>
          <a:p>
            <a:pPr eaLnBrk="1" hangingPunct="1">
              <a:buFont typeface="Wingdings 2" pitchFamily="18" charset="2"/>
              <a:buNone/>
            </a:pPr>
            <a:r>
              <a:rPr lang="en-US" altLang="zh-TW" sz="2000" smtClean="0"/>
              <a:t>	</a:t>
            </a:r>
            <a:r>
              <a:rPr lang="en-US" altLang="zh-TW" sz="2000" smtClean="0">
                <a:solidFill>
                  <a:srgbClr val="00B050"/>
                </a:solidFill>
              </a:rPr>
              <a:t>// Draw the electron</a:t>
            </a:r>
          </a:p>
          <a:p>
            <a:pPr eaLnBrk="1" hangingPunct="1">
              <a:buFont typeface="Wingdings 2" pitchFamily="18" charset="2"/>
              <a:buNone/>
            </a:pPr>
            <a:r>
              <a:rPr lang="en-US" altLang="zh-TW" sz="2000" smtClean="0"/>
              <a:t>	glutSolidSphere(6.0f, 15, 15);</a:t>
            </a:r>
            <a:r>
              <a:rPr lang="zh-TW" altLang="en-US" sz="2000" smtClean="0"/>
              <a:t>  </a:t>
            </a:r>
          </a:p>
          <a:p>
            <a:pPr eaLnBrk="1" hangingPunct="1">
              <a:buFont typeface="Wingdings 2" pitchFamily="18" charset="2"/>
              <a:buNone/>
            </a:pPr>
            <a:r>
              <a:rPr lang="en-US" altLang="zh-TW" sz="2000" smtClean="0"/>
              <a:t>	</a:t>
            </a:r>
            <a:r>
              <a:rPr lang="en-US" altLang="zh-TW" sz="2000" smtClean="0">
                <a:solidFill>
                  <a:srgbClr val="00B050"/>
                </a:solidFill>
              </a:rPr>
              <a:t>// Restore the viewing transformation</a:t>
            </a:r>
          </a:p>
          <a:p>
            <a:pPr eaLnBrk="1" hangingPunct="1">
              <a:buFont typeface="Wingdings 2" pitchFamily="18" charset="2"/>
              <a:buNone/>
            </a:pPr>
            <a:r>
              <a:rPr lang="en-US" altLang="zh-TW" sz="2000" smtClean="0">
                <a:solidFill>
                  <a:srgbClr val="FF0000"/>
                </a:solidFill>
              </a:rPr>
              <a:t>	glPopMatrix();</a:t>
            </a:r>
          </a:p>
          <a:p>
            <a:pPr eaLnBrk="1" hangingPunct="1">
              <a:buFont typeface="Wingdings 2" pitchFamily="18" charset="2"/>
              <a:buNone/>
            </a:pPr>
            <a:r>
              <a:rPr lang="en-US" altLang="zh-TW" sz="2000" smtClean="0">
                <a:solidFill>
                  <a:srgbClr val="FF0000"/>
                </a:solidFill>
              </a:rPr>
              <a:t>….</a:t>
            </a:r>
          </a:p>
          <a:p>
            <a:pPr eaLnBrk="1" hangingPunct="1">
              <a:buFont typeface="Wingdings 2" pitchFamily="18" charset="2"/>
              <a:buNone/>
            </a:pPr>
            <a:r>
              <a:rPr lang="en-US" altLang="zh-TW" sz="2000" smtClean="0">
                <a:solidFill>
                  <a:srgbClr val="FF0000"/>
                </a:solidFill>
              </a:rPr>
              <a:t>//(2)</a:t>
            </a:r>
            <a:r>
              <a:rPr lang="en-US" altLang="zh-TW" sz="2000" smtClean="0">
                <a:solidFill>
                  <a:srgbClr val="00B050"/>
                </a:solidFill>
              </a:rPr>
              <a:t> Second Electron Orbit</a:t>
            </a:r>
            <a:endParaRPr lang="en-US" altLang="zh-TW" sz="2000" smtClean="0">
              <a:solidFill>
                <a:srgbClr val="FF0000"/>
              </a:solidFill>
            </a:endParaRPr>
          </a:p>
          <a:p>
            <a:pPr eaLnBrk="1" hangingPunct="1">
              <a:buFont typeface="Wingdings 2" pitchFamily="18" charset="2"/>
              <a:buNone/>
            </a:pPr>
            <a:endParaRPr lang="en-US" altLang="zh-TW" sz="2000" smtClean="0">
              <a:solidFill>
                <a:srgbClr val="FF0000"/>
              </a:solidFill>
            </a:endParaRPr>
          </a:p>
          <a:p>
            <a:pPr eaLnBrk="1" hangingPunct="1">
              <a:buFont typeface="Wingdings 2" pitchFamily="18" charset="2"/>
              <a:buNone/>
            </a:pPr>
            <a:endParaRPr lang="zh-TW" altLang="en-US" sz="2000" smtClean="0">
              <a:solidFill>
                <a:srgbClr val="FF0000"/>
              </a:solidFill>
            </a:endParaRPr>
          </a:p>
        </p:txBody>
      </p:sp>
    </p:spTree>
  </p:cSld>
  <p:clrMapOvr>
    <a:masterClrMapping/>
  </p:clrMapOvr>
  <p:transition>
    <p:fade thruBlk="1"/>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155575"/>
            <a:ext cx="8229600" cy="1252538"/>
          </a:xfrm>
        </p:spPr>
        <p:txBody>
          <a:bodyPr/>
          <a:lstStyle/>
          <a:p>
            <a:pPr eaLnBrk="1" hangingPunct="1">
              <a:defRPr/>
            </a:pPr>
            <a:endParaRPr lang="zh-TW" altLang="en-US"/>
          </a:p>
        </p:txBody>
      </p:sp>
      <p:sp>
        <p:nvSpPr>
          <p:cNvPr id="28675" name="內容版面配置區 2"/>
          <p:cNvSpPr>
            <a:spLocks noGrp="1"/>
          </p:cNvSpPr>
          <p:nvPr>
            <p:ph idx="1"/>
          </p:nvPr>
        </p:nvSpPr>
        <p:spPr>
          <a:xfrm>
            <a:off x="179388" y="1557338"/>
            <a:ext cx="3671887" cy="4525962"/>
          </a:xfrm>
        </p:spPr>
        <p:txBody>
          <a:bodyPr/>
          <a:lstStyle/>
          <a:p>
            <a:pPr eaLnBrk="1" hangingPunct="1">
              <a:buFont typeface="Wingdings 2" pitchFamily="18" charset="2"/>
              <a:buNone/>
            </a:pPr>
            <a:r>
              <a:rPr lang="en-US" altLang="zh-TW" sz="2400" smtClean="0"/>
              <a:t>	…</a:t>
            </a:r>
          </a:p>
          <a:p>
            <a:pPr eaLnBrk="1" hangingPunct="1">
              <a:buFont typeface="Wingdings 2" pitchFamily="18" charset="2"/>
              <a:buNone/>
            </a:pPr>
            <a:r>
              <a:rPr lang="en-US" altLang="zh-TW" sz="1600" smtClean="0">
                <a:solidFill>
                  <a:srgbClr val="00B050"/>
                </a:solidFill>
              </a:rPr>
              <a:t>// (2) Second Electron Orbit</a:t>
            </a:r>
          </a:p>
          <a:p>
            <a:pPr eaLnBrk="1" hangingPunct="1">
              <a:buFont typeface="Wingdings 2" pitchFamily="18" charset="2"/>
              <a:buNone/>
            </a:pPr>
            <a:r>
              <a:rPr lang="en-US" altLang="zh-TW" sz="1600" smtClean="0">
                <a:solidFill>
                  <a:srgbClr val="FF0000"/>
                </a:solidFill>
              </a:rPr>
              <a:t>	glPushMatrix();</a:t>
            </a:r>
          </a:p>
          <a:p>
            <a:pPr eaLnBrk="1" hangingPunct="1">
              <a:buFont typeface="Wingdings 2" pitchFamily="18" charset="2"/>
              <a:buNone/>
            </a:pPr>
            <a:r>
              <a:rPr lang="en-US" altLang="zh-TW" sz="1600" smtClean="0"/>
              <a:t>	glRotatef(45.0f, 0.0f, 0.0f, 1.0f);</a:t>
            </a:r>
          </a:p>
          <a:p>
            <a:pPr eaLnBrk="1" hangingPunct="1">
              <a:buFont typeface="Wingdings 2" pitchFamily="18" charset="2"/>
              <a:buNone/>
            </a:pPr>
            <a:r>
              <a:rPr lang="en-US" altLang="zh-TW" sz="1600" smtClean="0"/>
              <a:t>	glRotatef(</a:t>
            </a:r>
            <a:r>
              <a:rPr lang="en-US" altLang="zh-TW" sz="1600" smtClean="0">
                <a:solidFill>
                  <a:srgbClr val="0070C0"/>
                </a:solidFill>
              </a:rPr>
              <a:t>fElect1</a:t>
            </a:r>
            <a:r>
              <a:rPr lang="en-US" altLang="zh-TW" sz="1600" smtClean="0"/>
              <a:t>, 0.0f, 1.0f, 0.0f);</a:t>
            </a:r>
          </a:p>
          <a:p>
            <a:pPr eaLnBrk="1" hangingPunct="1">
              <a:buFont typeface="Wingdings 2" pitchFamily="18" charset="2"/>
              <a:buNone/>
            </a:pPr>
            <a:r>
              <a:rPr lang="en-US" altLang="zh-TW" sz="1600" smtClean="0"/>
              <a:t>	glTranslatef(-70.0f, 0.0f, 0.0f);</a:t>
            </a:r>
          </a:p>
          <a:p>
            <a:pPr eaLnBrk="1" hangingPunct="1">
              <a:buFont typeface="Wingdings 2" pitchFamily="18" charset="2"/>
              <a:buNone/>
            </a:pPr>
            <a:r>
              <a:rPr lang="en-US" altLang="zh-TW" sz="1600" smtClean="0"/>
              <a:t>	glutSolidSphere(6.0f, 15, 15);</a:t>
            </a:r>
          </a:p>
          <a:p>
            <a:pPr eaLnBrk="1" hangingPunct="1">
              <a:buFont typeface="Wingdings 2" pitchFamily="18" charset="2"/>
              <a:buNone/>
            </a:pPr>
            <a:r>
              <a:rPr lang="en-US" altLang="zh-TW" sz="1600" smtClean="0">
                <a:solidFill>
                  <a:srgbClr val="FF0000"/>
                </a:solidFill>
              </a:rPr>
              <a:t>	glPopMatrix();</a:t>
            </a:r>
            <a:endParaRPr lang="zh-TW" altLang="en-US" sz="1600" smtClean="0">
              <a:solidFill>
                <a:srgbClr val="FF0000"/>
              </a:solidFill>
            </a:endParaRPr>
          </a:p>
        </p:txBody>
      </p:sp>
      <p:pic>
        <p:nvPicPr>
          <p:cNvPr id="286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3575" y="4292600"/>
            <a:ext cx="2157413" cy="168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7" name="內容版面配置區 2"/>
          <p:cNvSpPr txBox="1">
            <a:spLocks/>
          </p:cNvSpPr>
          <p:nvPr/>
        </p:nvSpPr>
        <p:spPr bwMode="auto">
          <a:xfrm>
            <a:off x="4211638" y="1628775"/>
            <a:ext cx="446405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Font typeface="Arial" charset="0"/>
              <a:buChar char="•"/>
              <a:defRPr sz="3200">
                <a:solidFill>
                  <a:schemeClr val="tx1"/>
                </a:solidFill>
                <a:latin typeface="微軟正黑體" pitchFamily="34" charset="-120"/>
                <a:ea typeface="微軟正黑體" pitchFamily="34" charset="-120"/>
              </a:defRPr>
            </a:lvl1pPr>
            <a:lvl2pPr marL="742950" indent="-285750" eaLnBrk="0" hangingPunct="0">
              <a:spcBef>
                <a:spcPct val="20000"/>
              </a:spcBef>
              <a:buFont typeface="Arial" charset="0"/>
              <a:buChar char="–"/>
              <a:defRPr sz="2800">
                <a:solidFill>
                  <a:schemeClr val="tx1"/>
                </a:solidFill>
                <a:latin typeface="微軟正黑體" pitchFamily="34" charset="-120"/>
                <a:ea typeface="微軟正黑體" pitchFamily="34" charset="-120"/>
              </a:defRPr>
            </a:lvl2pPr>
            <a:lvl3pPr marL="1143000" indent="-228600" eaLnBrk="0" hangingPunct="0">
              <a:spcBef>
                <a:spcPct val="20000"/>
              </a:spcBef>
              <a:buFont typeface="Arial" charset="0"/>
              <a:buChar char="•"/>
              <a:defRPr sz="2400">
                <a:solidFill>
                  <a:schemeClr val="tx1"/>
                </a:solidFill>
                <a:latin typeface="微軟正黑體" pitchFamily="34" charset="-120"/>
                <a:ea typeface="微軟正黑體" pitchFamily="34" charset="-120"/>
              </a:defRPr>
            </a:lvl3pPr>
            <a:lvl4pPr marL="16002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4pPr>
            <a:lvl5pPr marL="20574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5pPr>
            <a:lvl6pPr marL="25146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6pPr>
            <a:lvl7pPr marL="29718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7pPr>
            <a:lvl8pPr marL="34290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8pPr>
            <a:lvl9pPr marL="38862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9pPr>
          </a:lstStyle>
          <a:p>
            <a:pPr>
              <a:buSzPct val="200000"/>
              <a:buFont typeface="Wingdings 2" pitchFamily="18" charset="2"/>
              <a:buNone/>
            </a:pPr>
            <a:r>
              <a:rPr kumimoji="0" lang="en-US" altLang="zh-TW" sz="2400"/>
              <a:t>	</a:t>
            </a:r>
            <a:r>
              <a:rPr kumimoji="0" lang="en-US" altLang="zh-TW" sz="1600">
                <a:solidFill>
                  <a:srgbClr val="00B050"/>
                </a:solidFill>
              </a:rPr>
              <a:t>// Third Electron Orbit</a:t>
            </a:r>
          </a:p>
          <a:p>
            <a:pPr>
              <a:buSzPct val="200000"/>
              <a:buFont typeface="Wingdings 2" pitchFamily="18" charset="2"/>
              <a:buNone/>
            </a:pPr>
            <a:r>
              <a:rPr kumimoji="0" lang="en-US" altLang="zh-TW" sz="1600">
                <a:solidFill>
                  <a:srgbClr val="FF0000"/>
                </a:solidFill>
              </a:rPr>
              <a:t>	glPushMatrix();</a:t>
            </a:r>
          </a:p>
          <a:p>
            <a:pPr>
              <a:buSzPct val="200000"/>
              <a:buFont typeface="Wingdings 2" pitchFamily="18" charset="2"/>
              <a:buNone/>
            </a:pPr>
            <a:r>
              <a:rPr kumimoji="0" lang="en-US" altLang="zh-TW" sz="1600"/>
              <a:t>	glRotatef(360-45.0f, 0.0f, 0.0f, 1.0f);</a:t>
            </a:r>
          </a:p>
          <a:p>
            <a:pPr>
              <a:buSzPct val="200000"/>
              <a:buFont typeface="Wingdings 2" pitchFamily="18" charset="2"/>
              <a:buNone/>
            </a:pPr>
            <a:r>
              <a:rPr kumimoji="0" lang="en-US" altLang="zh-TW" sz="1600"/>
              <a:t>	glRotatef(</a:t>
            </a:r>
            <a:r>
              <a:rPr kumimoji="0" lang="en-US" altLang="zh-TW" sz="1600">
                <a:solidFill>
                  <a:srgbClr val="0070C0"/>
                </a:solidFill>
              </a:rPr>
              <a:t>fElect1</a:t>
            </a:r>
            <a:r>
              <a:rPr kumimoji="0" lang="en-US" altLang="zh-TW" sz="1600"/>
              <a:t>, 0.0f, 1.0f, 0.0f);</a:t>
            </a:r>
          </a:p>
          <a:p>
            <a:pPr>
              <a:buSzPct val="200000"/>
              <a:buFont typeface="Wingdings 2" pitchFamily="18" charset="2"/>
              <a:buNone/>
            </a:pPr>
            <a:r>
              <a:rPr kumimoji="0" lang="en-US" altLang="zh-TW" sz="1600"/>
              <a:t>	glTranslatef(0.0f, 0.0f, 60.0f);</a:t>
            </a:r>
          </a:p>
          <a:p>
            <a:pPr>
              <a:buSzPct val="200000"/>
              <a:buFont typeface="Wingdings 2" pitchFamily="18" charset="2"/>
              <a:buNone/>
            </a:pPr>
            <a:r>
              <a:rPr kumimoji="0" lang="en-US" altLang="zh-TW" sz="1600"/>
              <a:t>	glutSolidSphere(6.0f, 15, 15);</a:t>
            </a:r>
          </a:p>
          <a:p>
            <a:pPr>
              <a:buSzPct val="200000"/>
              <a:buFont typeface="Wingdings 2" pitchFamily="18" charset="2"/>
              <a:buNone/>
            </a:pPr>
            <a:r>
              <a:rPr kumimoji="0" lang="en-US" altLang="zh-TW" sz="1600">
                <a:solidFill>
                  <a:srgbClr val="FF0000"/>
                </a:solidFill>
              </a:rPr>
              <a:t>	glPopMatrix();</a:t>
            </a:r>
            <a:endParaRPr kumimoji="0" lang="zh-TW" altLang="en-US" sz="1600">
              <a:solidFill>
                <a:srgbClr val="FF0000"/>
              </a:solidFill>
            </a:endParaRPr>
          </a:p>
        </p:txBody>
      </p:sp>
    </p:spTree>
  </p:cSld>
  <p:clrMapOvr>
    <a:masterClrMapping/>
  </p:clrMapOvr>
  <p:transition>
    <p:fade thruBlk="1"/>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投影片編號版面配置區 5"/>
          <p:cNvSpPr>
            <a:spLocks noGrp="1"/>
          </p:cNvSpPr>
          <p:nvPr>
            <p:ph type="sldNum" sz="quarter" idx="12"/>
          </p:nvPr>
        </p:nvSpPr>
        <p:spPr/>
        <p:txBody>
          <a:bodyPr/>
          <a:lstStyle/>
          <a:p>
            <a:pPr>
              <a:defRPr/>
            </a:pPr>
            <a:fld id="{7DBF3572-99A2-4CFA-864A-046B2E02C68F}" type="slidenum">
              <a:rPr lang="en-US" altLang="zh-TW"/>
              <a:pPr>
                <a:defRPr/>
              </a:pPr>
              <a:t>25</a:t>
            </a:fld>
            <a:endParaRPr lang="en-US" altLang="zh-TW"/>
          </a:p>
        </p:txBody>
      </p:sp>
      <p:sp>
        <p:nvSpPr>
          <p:cNvPr id="70658" name="Rectangle 2"/>
          <p:cNvSpPr>
            <a:spLocks noGrp="1" noChangeArrowheads="1"/>
          </p:cNvSpPr>
          <p:nvPr>
            <p:ph type="title"/>
          </p:nvPr>
        </p:nvSpPr>
        <p:spPr>
          <a:xfrm>
            <a:off x="914400" y="0"/>
            <a:ext cx="7772400" cy="1143000"/>
          </a:xfrm>
        </p:spPr>
        <p:txBody>
          <a:bodyPr/>
          <a:lstStyle/>
          <a:p>
            <a:pPr eaLnBrk="1" hangingPunct="1">
              <a:defRPr/>
            </a:pPr>
            <a:r>
              <a:rPr lang="en-US" altLang="zh-TW"/>
              <a:t>Transformation Example 1</a:t>
            </a:r>
          </a:p>
        </p:txBody>
      </p:sp>
      <p:graphicFrame>
        <p:nvGraphicFramePr>
          <p:cNvPr id="29700" name="Object 4"/>
          <p:cNvGraphicFramePr>
            <a:graphicFrameLocks noChangeAspect="1"/>
          </p:cNvGraphicFramePr>
          <p:nvPr/>
        </p:nvGraphicFramePr>
        <p:xfrm>
          <a:off x="0" y="1257300"/>
          <a:ext cx="5486400" cy="4343400"/>
        </p:xfrm>
        <a:graphic>
          <a:graphicData uri="http://schemas.openxmlformats.org/presentationml/2006/ole">
            <mc:AlternateContent xmlns:mc="http://schemas.openxmlformats.org/markup-compatibility/2006">
              <mc:Choice xmlns:v="urn:schemas-microsoft-com:vml" Requires="v">
                <p:oleObj spid="_x0000_s29746" name="PhotoImpact" r:id="rId3" imgW="7047619" imgH="4171429" progId="PI3.Image">
                  <p:embed/>
                </p:oleObj>
              </mc:Choice>
              <mc:Fallback>
                <p:oleObj name="PhotoImpact" r:id="rId3" imgW="7047619" imgH="4171429" progId="PI3.Image">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257300"/>
                        <a:ext cx="5486400" cy="434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9701" name="Object 5"/>
          <p:cNvGraphicFramePr>
            <a:graphicFrameLocks noChangeAspect="1"/>
          </p:cNvGraphicFramePr>
          <p:nvPr/>
        </p:nvGraphicFramePr>
        <p:xfrm>
          <a:off x="5651500" y="1219200"/>
          <a:ext cx="3219450" cy="4419600"/>
        </p:xfrm>
        <a:graphic>
          <a:graphicData uri="http://schemas.openxmlformats.org/presentationml/2006/ole">
            <mc:AlternateContent xmlns:mc="http://schemas.openxmlformats.org/markup-compatibility/2006">
              <mc:Choice xmlns:v="urn:schemas-microsoft-com:vml" Requires="v">
                <p:oleObj spid="_x0000_s29747" name="PhotoImpact" r:id="rId5" imgW="3219048" imgH="4171429" progId="PI3.Image">
                  <p:embed/>
                </p:oleObj>
              </mc:Choice>
              <mc:Fallback>
                <p:oleObj name="PhotoImpact" r:id="rId5" imgW="3219048" imgH="4171429" progId="PI3.Image">
                  <p:embed/>
                  <p:pic>
                    <p:nvPicPr>
                      <p:cNvPr id="0"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51500" y="1219200"/>
                        <a:ext cx="3219450" cy="441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p:fade thruBlk="1"/>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投影片編號版面配置區 5"/>
          <p:cNvSpPr>
            <a:spLocks noGrp="1"/>
          </p:cNvSpPr>
          <p:nvPr>
            <p:ph type="sldNum" sz="quarter" idx="12"/>
          </p:nvPr>
        </p:nvSpPr>
        <p:spPr/>
        <p:txBody>
          <a:bodyPr/>
          <a:lstStyle/>
          <a:p>
            <a:pPr>
              <a:defRPr/>
            </a:pPr>
            <a:fld id="{FB80DD24-D2AC-45A9-BB68-1E4697D3EB79}" type="slidenum">
              <a:rPr lang="en-US" altLang="zh-TW"/>
              <a:pPr>
                <a:defRPr/>
              </a:pPr>
              <a:t>26</a:t>
            </a:fld>
            <a:endParaRPr lang="en-US" altLang="zh-TW"/>
          </a:p>
        </p:txBody>
      </p:sp>
      <p:sp>
        <p:nvSpPr>
          <p:cNvPr id="72706" name="Rectangle 2"/>
          <p:cNvSpPr>
            <a:spLocks noGrp="1" noChangeArrowheads="1"/>
          </p:cNvSpPr>
          <p:nvPr>
            <p:ph type="title"/>
          </p:nvPr>
        </p:nvSpPr>
        <p:spPr>
          <a:xfrm>
            <a:off x="1066800" y="0"/>
            <a:ext cx="7772400" cy="1143000"/>
          </a:xfrm>
        </p:spPr>
        <p:txBody>
          <a:bodyPr/>
          <a:lstStyle/>
          <a:p>
            <a:pPr eaLnBrk="1" hangingPunct="1">
              <a:defRPr/>
            </a:pPr>
            <a:r>
              <a:rPr lang="en-US" altLang="zh-TW"/>
              <a:t>Transformation Example 2</a:t>
            </a:r>
          </a:p>
        </p:txBody>
      </p:sp>
      <p:graphicFrame>
        <p:nvGraphicFramePr>
          <p:cNvPr id="30724" name="Object 4"/>
          <p:cNvGraphicFramePr>
            <a:graphicFrameLocks noChangeAspect="1"/>
          </p:cNvGraphicFramePr>
          <p:nvPr/>
        </p:nvGraphicFramePr>
        <p:xfrm>
          <a:off x="457200" y="1190625"/>
          <a:ext cx="8001000" cy="5224463"/>
        </p:xfrm>
        <a:graphic>
          <a:graphicData uri="http://schemas.openxmlformats.org/presentationml/2006/ole">
            <mc:AlternateContent xmlns:mc="http://schemas.openxmlformats.org/markup-compatibility/2006">
              <mc:Choice xmlns:v="urn:schemas-microsoft-com:vml" Requires="v">
                <p:oleObj spid="_x0000_s30747" name="PhotoImpact" r:id="rId4" imgW="6857143" imgH="4476190" progId="PI3.Image">
                  <p:embed/>
                </p:oleObj>
              </mc:Choice>
              <mc:Fallback>
                <p:oleObj name="PhotoImpact" r:id="rId4" imgW="6857143" imgH="4476190" progId="PI3.Image">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 y="1190625"/>
                        <a:ext cx="8001000" cy="5224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p:fade thruBlk="1"/>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投影片編號版面配置區 5"/>
          <p:cNvSpPr>
            <a:spLocks noGrp="1"/>
          </p:cNvSpPr>
          <p:nvPr>
            <p:ph type="sldNum" sz="quarter" idx="12"/>
          </p:nvPr>
        </p:nvSpPr>
        <p:spPr/>
        <p:txBody>
          <a:bodyPr/>
          <a:lstStyle/>
          <a:p>
            <a:pPr>
              <a:defRPr/>
            </a:pPr>
            <a:fld id="{9C1C1F94-3EB1-4702-B90B-508F68466A1F}" type="slidenum">
              <a:rPr lang="en-US" altLang="zh-TW"/>
              <a:pPr>
                <a:defRPr/>
              </a:pPr>
              <a:t>27</a:t>
            </a:fld>
            <a:endParaRPr lang="en-US" altLang="zh-TW"/>
          </a:p>
        </p:txBody>
      </p:sp>
      <p:sp>
        <p:nvSpPr>
          <p:cNvPr id="73730" name="Rectangle 2"/>
          <p:cNvSpPr>
            <a:spLocks noGrp="1" noChangeArrowheads="1"/>
          </p:cNvSpPr>
          <p:nvPr>
            <p:ph type="title"/>
          </p:nvPr>
        </p:nvSpPr>
        <p:spPr>
          <a:xfrm>
            <a:off x="990600" y="0"/>
            <a:ext cx="7772400" cy="1143000"/>
          </a:xfrm>
        </p:spPr>
        <p:txBody>
          <a:bodyPr/>
          <a:lstStyle/>
          <a:p>
            <a:pPr eaLnBrk="1" hangingPunct="1">
              <a:defRPr/>
            </a:pPr>
            <a:r>
              <a:rPr lang="en-US" altLang="zh-TW"/>
              <a:t>Transformation Example 2</a:t>
            </a:r>
          </a:p>
        </p:txBody>
      </p:sp>
      <p:graphicFrame>
        <p:nvGraphicFramePr>
          <p:cNvPr id="31748" name="Object 4"/>
          <p:cNvGraphicFramePr>
            <a:graphicFrameLocks noChangeAspect="1"/>
          </p:cNvGraphicFramePr>
          <p:nvPr/>
        </p:nvGraphicFramePr>
        <p:xfrm>
          <a:off x="609600" y="1219200"/>
          <a:ext cx="7924800" cy="5165725"/>
        </p:xfrm>
        <a:graphic>
          <a:graphicData uri="http://schemas.openxmlformats.org/presentationml/2006/ole">
            <mc:AlternateContent xmlns:mc="http://schemas.openxmlformats.org/markup-compatibility/2006">
              <mc:Choice xmlns:v="urn:schemas-microsoft-com:vml" Requires="v">
                <p:oleObj spid="_x0000_s31771" name="PhotoImpact" r:id="rId3" imgW="6780952" imgH="4419048" progId="PI3.Image">
                  <p:embed/>
                </p:oleObj>
              </mc:Choice>
              <mc:Fallback>
                <p:oleObj name="PhotoImpact" r:id="rId3" imgW="6780952" imgH="4419048" progId="PI3.Image">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1219200"/>
                        <a:ext cx="7924800" cy="5165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p:fade thruBlk="1"/>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Sun Earth Moon</a:t>
            </a:r>
            <a:endParaRPr lang="zh-TW" altLang="en-US" dirty="0"/>
          </a:p>
        </p:txBody>
      </p:sp>
      <p:sp>
        <p:nvSpPr>
          <p:cNvPr id="3" name="內容版面配置區 2"/>
          <p:cNvSpPr>
            <a:spLocks noGrp="1"/>
          </p:cNvSpPr>
          <p:nvPr>
            <p:ph idx="1"/>
          </p:nvPr>
        </p:nvSpPr>
        <p:spPr/>
        <p:txBody>
          <a:bodyPr/>
          <a:lstStyle/>
          <a:p>
            <a:endParaRPr lang="zh-TW" altLang="en-US" dirty="0"/>
          </a:p>
        </p:txBody>
      </p:sp>
      <p:pic>
        <p:nvPicPr>
          <p:cNvPr id="4" name="圖片 3"/>
          <p:cNvPicPr>
            <a:picLocks noChangeAspect="1"/>
          </p:cNvPicPr>
          <p:nvPr/>
        </p:nvPicPr>
        <p:blipFill>
          <a:blip r:embed="rId2"/>
          <a:stretch>
            <a:fillRect/>
          </a:stretch>
        </p:blipFill>
        <p:spPr>
          <a:xfrm>
            <a:off x="1187624" y="1417638"/>
            <a:ext cx="6793785" cy="5107706"/>
          </a:xfrm>
          <a:prstGeom prst="rect">
            <a:avLst/>
          </a:prstGeom>
        </p:spPr>
      </p:pic>
    </p:spTree>
    <p:extLst>
      <p:ext uri="{BB962C8B-B14F-4D97-AF65-F5344CB8AC3E}">
        <p14:creationId xmlns:p14="http://schemas.microsoft.com/office/powerpoint/2010/main" val="2022642989"/>
      </p:ext>
    </p:extLst>
  </p:cSld>
  <p:clrMapOvr>
    <a:masterClrMapping/>
  </p:clrMapOvr>
  <p:transition>
    <p:fade thruBlk="1"/>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sz="3600" dirty="0" err="1"/>
              <a:t>Luxo</a:t>
            </a:r>
            <a:r>
              <a:rPr lang="en-US" altLang="zh-TW" sz="3600" dirty="0"/>
              <a:t> Jr [Pencil Test] [</a:t>
            </a:r>
            <a:r>
              <a:rPr lang="en-US" altLang="zh-TW" sz="3600" dirty="0" smtClean="0"/>
              <a:t>1986]</a:t>
            </a:r>
            <a:endParaRPr lang="zh-TW" altLang="en-US" sz="3600" dirty="0"/>
          </a:p>
        </p:txBody>
      </p:sp>
      <p:sp>
        <p:nvSpPr>
          <p:cNvPr id="3" name="內容版面配置區 2"/>
          <p:cNvSpPr>
            <a:spLocks noGrp="1"/>
          </p:cNvSpPr>
          <p:nvPr>
            <p:ph idx="1"/>
          </p:nvPr>
        </p:nvSpPr>
        <p:spPr/>
        <p:txBody>
          <a:bodyPr/>
          <a:lstStyle/>
          <a:p>
            <a:endParaRPr lang="zh-TW" altLang="en-US" dirty="0"/>
          </a:p>
        </p:txBody>
      </p:sp>
      <p:pic>
        <p:nvPicPr>
          <p:cNvPr id="33794" name="Picture 2" descr="「luxo jr」的圖片搜尋結果"/>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9672" y="1722511"/>
            <a:ext cx="5708450" cy="42813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9538175"/>
      </p:ext>
    </p:extLst>
  </p:cSld>
  <p:clrMapOvr>
    <a:masterClrMapping/>
  </p:clrMapOvr>
  <p:transition>
    <p:fade thruBlk="1"/>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6562725" cy="1143000"/>
          </a:xfrm>
        </p:spPr>
        <p:txBody>
          <a:bodyPr/>
          <a:lstStyle/>
          <a:p>
            <a:pPr eaLnBrk="1" hangingPunct="1">
              <a:defRPr/>
            </a:pPr>
            <a:r>
              <a:rPr lang="en-US" altLang="zh-TW" sz="3600" dirty="0" smtClean="0"/>
              <a:t>Transformation Terminology</a:t>
            </a:r>
            <a:endParaRPr lang="zh-TW" altLang="en-US" sz="3600" dirty="0"/>
          </a:p>
        </p:txBody>
      </p:sp>
      <p:sp>
        <p:nvSpPr>
          <p:cNvPr id="11267" name="內容版面配置區 2"/>
          <p:cNvSpPr>
            <a:spLocks noGrp="1"/>
          </p:cNvSpPr>
          <p:nvPr>
            <p:ph idx="1"/>
          </p:nvPr>
        </p:nvSpPr>
        <p:spPr/>
        <p:txBody>
          <a:bodyPr/>
          <a:lstStyle/>
          <a:p>
            <a:pPr eaLnBrk="1" hangingPunct="1"/>
            <a:r>
              <a:rPr lang="en-US" altLang="zh-TW" smtClean="0"/>
              <a:t>Viewing</a:t>
            </a:r>
          </a:p>
          <a:p>
            <a:pPr eaLnBrk="1" hangingPunct="1"/>
            <a:r>
              <a:rPr lang="en-US" altLang="zh-TW" smtClean="0"/>
              <a:t>Modeling</a:t>
            </a:r>
          </a:p>
          <a:p>
            <a:pPr eaLnBrk="1" hangingPunct="1"/>
            <a:r>
              <a:rPr lang="en-US" altLang="zh-TW" smtClean="0"/>
              <a:t>Modelview</a:t>
            </a:r>
          </a:p>
          <a:p>
            <a:pPr eaLnBrk="1" hangingPunct="1"/>
            <a:r>
              <a:rPr lang="en-US" altLang="zh-TW" smtClean="0"/>
              <a:t>Projection</a:t>
            </a:r>
          </a:p>
          <a:p>
            <a:pPr eaLnBrk="1" hangingPunct="1"/>
            <a:r>
              <a:rPr lang="en-US" altLang="zh-TW" smtClean="0"/>
              <a:t>Viewport</a:t>
            </a:r>
            <a:endParaRPr lang="zh-TW" altLang="en-US" smtClean="0"/>
          </a:p>
        </p:txBody>
      </p:sp>
    </p:spTree>
  </p:cSld>
  <p:clrMapOvr>
    <a:masterClrMapping/>
  </p:clrMapOvr>
  <p:transition>
    <p:fade thruBlk="1"/>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7499176" cy="1143000"/>
          </a:xfrm>
        </p:spPr>
        <p:txBody>
          <a:bodyPr/>
          <a:lstStyle/>
          <a:p>
            <a:r>
              <a:rPr lang="en-US" altLang="zh-TW" dirty="0" smtClean="0"/>
              <a:t>Matrix in Modern OpenGL</a:t>
            </a:r>
            <a:endParaRPr lang="zh-TW" altLang="en-US" dirty="0"/>
          </a:p>
        </p:txBody>
      </p:sp>
      <p:sp>
        <p:nvSpPr>
          <p:cNvPr id="3" name="內容版面配置區 2"/>
          <p:cNvSpPr>
            <a:spLocks noGrp="1"/>
          </p:cNvSpPr>
          <p:nvPr>
            <p:ph idx="1"/>
          </p:nvPr>
        </p:nvSpPr>
        <p:spPr/>
        <p:txBody>
          <a:bodyPr/>
          <a:lstStyle/>
          <a:p>
            <a:r>
              <a:rPr lang="en-US" altLang="zh-TW" dirty="0"/>
              <a:t>OpenGL </a:t>
            </a:r>
            <a:r>
              <a:rPr lang="en-US" altLang="zh-TW" dirty="0" smtClean="0"/>
              <a:t>Mathematics</a:t>
            </a:r>
          </a:p>
          <a:p>
            <a:pPr lvl="1"/>
            <a:r>
              <a:rPr lang="en-US" altLang="zh-TW" dirty="0" smtClean="0"/>
              <a:t>A C++ mathematics library for graphics programming</a:t>
            </a:r>
            <a:endParaRPr lang="en-US" altLang="zh-TW" dirty="0"/>
          </a:p>
          <a:p>
            <a:pPr lvl="1"/>
            <a:r>
              <a:rPr lang="en-US" altLang="zh-TW" dirty="0">
                <a:hlinkClick r:id="rId2"/>
              </a:rPr>
              <a:t>http://glm.g-truc.net</a:t>
            </a:r>
            <a:r>
              <a:rPr lang="en-US" altLang="zh-TW" dirty="0" smtClean="0">
                <a:hlinkClick r:id="rId2"/>
              </a:rPr>
              <a:t>/</a:t>
            </a:r>
            <a:endParaRPr lang="en-US" altLang="zh-TW" dirty="0" smtClean="0"/>
          </a:p>
          <a:p>
            <a:endParaRPr lang="en-US" altLang="zh-TW" dirty="0" smtClean="0"/>
          </a:p>
          <a:p>
            <a:endParaRPr lang="zh-TW" altLang="en-US" dirty="0"/>
          </a:p>
        </p:txBody>
      </p:sp>
    </p:spTree>
    <p:extLst>
      <p:ext uri="{BB962C8B-B14F-4D97-AF65-F5344CB8AC3E}">
        <p14:creationId xmlns:p14="http://schemas.microsoft.com/office/powerpoint/2010/main" val="469195475"/>
      </p:ext>
    </p:extLst>
  </p:cSld>
  <p:clrMapOvr>
    <a:masterClrMapping/>
  </p:clrMapOvr>
  <p:transition>
    <p:fade thruBlk="1"/>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57200" y="476672"/>
            <a:ext cx="8229600" cy="5649491"/>
          </a:xfrm>
          <a:solidFill>
            <a:schemeClr val="bg1"/>
          </a:solidFill>
        </p:spPr>
        <p:txBody>
          <a:bodyPr/>
          <a:lstStyle/>
          <a:p>
            <a:pPr marL="0" indent="0">
              <a:spcAft>
                <a:spcPts val="0"/>
              </a:spcAft>
              <a:buNone/>
            </a:pPr>
            <a:r>
              <a:rPr lang="en-US" altLang="zh-TW" sz="1800" kern="0" dirty="0">
                <a:solidFill>
                  <a:srgbClr val="0000FF"/>
                </a:solidFill>
                <a:latin typeface="Consolas"/>
                <a:ea typeface="新細明體"/>
                <a:cs typeface="Times New Roman"/>
              </a:rPr>
              <a:t>#include </a:t>
            </a:r>
            <a:r>
              <a:rPr lang="en-US" altLang="zh-TW" sz="1800" kern="0" dirty="0">
                <a:solidFill>
                  <a:srgbClr val="800000"/>
                </a:solidFill>
                <a:latin typeface="Consolas"/>
                <a:ea typeface="新細明體"/>
                <a:cs typeface="Times New Roman"/>
              </a:rPr>
              <a:t>&lt;</a:t>
            </a:r>
            <a:r>
              <a:rPr lang="en-US" altLang="zh-TW" sz="1800" kern="0" dirty="0" err="1">
                <a:solidFill>
                  <a:srgbClr val="800000"/>
                </a:solidFill>
                <a:latin typeface="Consolas"/>
                <a:ea typeface="新細明體"/>
                <a:cs typeface="Times New Roman"/>
              </a:rPr>
              <a:t>glm</a:t>
            </a:r>
            <a:r>
              <a:rPr lang="en-US" altLang="zh-TW" sz="1800" kern="0" dirty="0">
                <a:solidFill>
                  <a:srgbClr val="800000"/>
                </a:solidFill>
                <a:latin typeface="Consolas"/>
                <a:ea typeface="新細明體"/>
                <a:cs typeface="Times New Roman"/>
              </a:rPr>
              <a:t>/vec3.hpp&gt; </a:t>
            </a:r>
            <a:r>
              <a:rPr lang="en-US" altLang="zh-TW" sz="1800" kern="0" dirty="0">
                <a:solidFill>
                  <a:srgbClr val="008000"/>
                </a:solidFill>
                <a:latin typeface="Consolas"/>
                <a:ea typeface="新細明體"/>
                <a:cs typeface="Times New Roman"/>
              </a:rPr>
              <a:t>// </a:t>
            </a:r>
            <a:r>
              <a:rPr lang="en-US" altLang="zh-TW" sz="1800" kern="0" dirty="0" err="1">
                <a:solidFill>
                  <a:srgbClr val="008000"/>
                </a:solidFill>
                <a:latin typeface="Consolas"/>
                <a:ea typeface="新細明體"/>
                <a:cs typeface="Times New Roman"/>
              </a:rPr>
              <a:t>glm</a:t>
            </a:r>
            <a:r>
              <a:rPr lang="en-US" altLang="zh-TW" sz="1800" kern="0" dirty="0">
                <a:solidFill>
                  <a:srgbClr val="008000"/>
                </a:solidFill>
                <a:latin typeface="Consolas"/>
                <a:ea typeface="新細明體"/>
                <a:cs typeface="Times New Roman"/>
              </a:rPr>
              <a:t>::vec3</a:t>
            </a:r>
            <a:endParaRPr lang="zh-TW" altLang="zh-TW" kern="100" dirty="0">
              <a:latin typeface="Calibri"/>
              <a:ea typeface="新細明體"/>
              <a:cs typeface="Times New Roman"/>
            </a:endParaRPr>
          </a:p>
          <a:p>
            <a:pPr marL="0" indent="0">
              <a:spcAft>
                <a:spcPts val="0"/>
              </a:spcAft>
              <a:buNone/>
            </a:pPr>
            <a:r>
              <a:rPr lang="en-US" altLang="zh-TW" sz="1800" kern="0" dirty="0">
                <a:solidFill>
                  <a:srgbClr val="0000FF"/>
                </a:solidFill>
                <a:latin typeface="Consolas"/>
                <a:ea typeface="新細明體"/>
                <a:cs typeface="Times New Roman"/>
              </a:rPr>
              <a:t>#include </a:t>
            </a:r>
            <a:r>
              <a:rPr lang="en-US" altLang="zh-TW" sz="1800" kern="0" dirty="0">
                <a:solidFill>
                  <a:srgbClr val="800000"/>
                </a:solidFill>
                <a:latin typeface="Consolas"/>
                <a:ea typeface="新細明體"/>
                <a:cs typeface="Times New Roman"/>
              </a:rPr>
              <a:t>&lt;</a:t>
            </a:r>
            <a:r>
              <a:rPr lang="en-US" altLang="zh-TW" sz="1800" kern="0" dirty="0" err="1">
                <a:solidFill>
                  <a:srgbClr val="800000"/>
                </a:solidFill>
                <a:latin typeface="Consolas"/>
                <a:ea typeface="新細明體"/>
                <a:cs typeface="Times New Roman"/>
              </a:rPr>
              <a:t>glm</a:t>
            </a:r>
            <a:r>
              <a:rPr lang="en-US" altLang="zh-TW" sz="1800" kern="0" dirty="0">
                <a:solidFill>
                  <a:srgbClr val="800000"/>
                </a:solidFill>
                <a:latin typeface="Consolas"/>
                <a:ea typeface="新細明體"/>
                <a:cs typeface="Times New Roman"/>
              </a:rPr>
              <a:t>/vec4.hpp&gt; </a:t>
            </a:r>
            <a:r>
              <a:rPr lang="en-US" altLang="zh-TW" sz="1800" kern="0" dirty="0">
                <a:solidFill>
                  <a:srgbClr val="008000"/>
                </a:solidFill>
                <a:latin typeface="Consolas"/>
                <a:ea typeface="新細明體"/>
                <a:cs typeface="Times New Roman"/>
              </a:rPr>
              <a:t>// </a:t>
            </a:r>
            <a:r>
              <a:rPr lang="en-US" altLang="zh-TW" sz="1800" kern="0" dirty="0" err="1">
                <a:solidFill>
                  <a:srgbClr val="008000"/>
                </a:solidFill>
                <a:latin typeface="Consolas"/>
                <a:ea typeface="新細明體"/>
                <a:cs typeface="Times New Roman"/>
              </a:rPr>
              <a:t>glm</a:t>
            </a:r>
            <a:r>
              <a:rPr lang="en-US" altLang="zh-TW" sz="1800" kern="0" dirty="0">
                <a:solidFill>
                  <a:srgbClr val="008000"/>
                </a:solidFill>
                <a:latin typeface="Consolas"/>
                <a:ea typeface="新細明體"/>
                <a:cs typeface="Times New Roman"/>
              </a:rPr>
              <a:t>::vec4</a:t>
            </a:r>
            <a:endParaRPr lang="zh-TW" altLang="zh-TW" kern="100" dirty="0">
              <a:latin typeface="Calibri"/>
              <a:ea typeface="新細明體"/>
              <a:cs typeface="Times New Roman"/>
            </a:endParaRPr>
          </a:p>
          <a:p>
            <a:pPr marL="0" indent="0">
              <a:spcAft>
                <a:spcPts val="0"/>
              </a:spcAft>
              <a:buNone/>
            </a:pPr>
            <a:r>
              <a:rPr lang="en-US" altLang="zh-TW" sz="1800" kern="0" dirty="0">
                <a:solidFill>
                  <a:srgbClr val="0000FF"/>
                </a:solidFill>
                <a:latin typeface="Consolas"/>
                <a:ea typeface="新細明體"/>
                <a:cs typeface="Times New Roman"/>
              </a:rPr>
              <a:t>#include </a:t>
            </a:r>
            <a:r>
              <a:rPr lang="en-US" altLang="zh-TW" sz="1800" kern="0" dirty="0">
                <a:solidFill>
                  <a:srgbClr val="800000"/>
                </a:solidFill>
                <a:latin typeface="Consolas"/>
                <a:ea typeface="新細明體"/>
                <a:cs typeface="Times New Roman"/>
              </a:rPr>
              <a:t>&lt;</a:t>
            </a:r>
            <a:r>
              <a:rPr lang="en-US" altLang="zh-TW" sz="1800" kern="0" dirty="0" err="1">
                <a:solidFill>
                  <a:srgbClr val="800000"/>
                </a:solidFill>
                <a:latin typeface="Consolas"/>
                <a:ea typeface="新細明體"/>
                <a:cs typeface="Times New Roman"/>
              </a:rPr>
              <a:t>glm</a:t>
            </a:r>
            <a:r>
              <a:rPr lang="en-US" altLang="zh-TW" sz="1800" kern="0" dirty="0">
                <a:solidFill>
                  <a:srgbClr val="800000"/>
                </a:solidFill>
                <a:latin typeface="Consolas"/>
                <a:ea typeface="新細明體"/>
                <a:cs typeface="Times New Roman"/>
              </a:rPr>
              <a:t>/mat4x4.hpp&gt; </a:t>
            </a:r>
            <a:r>
              <a:rPr lang="en-US" altLang="zh-TW" sz="1800" kern="0" dirty="0">
                <a:solidFill>
                  <a:srgbClr val="008000"/>
                </a:solidFill>
                <a:latin typeface="Consolas"/>
                <a:ea typeface="新細明體"/>
                <a:cs typeface="Times New Roman"/>
              </a:rPr>
              <a:t>// </a:t>
            </a:r>
            <a:r>
              <a:rPr lang="en-US" altLang="zh-TW" sz="1800" kern="0" dirty="0" err="1">
                <a:solidFill>
                  <a:srgbClr val="008000"/>
                </a:solidFill>
                <a:latin typeface="Consolas"/>
                <a:ea typeface="新細明體"/>
                <a:cs typeface="Times New Roman"/>
              </a:rPr>
              <a:t>glm</a:t>
            </a:r>
            <a:r>
              <a:rPr lang="en-US" altLang="zh-TW" sz="1800" kern="0" dirty="0">
                <a:solidFill>
                  <a:srgbClr val="008000"/>
                </a:solidFill>
                <a:latin typeface="Consolas"/>
                <a:ea typeface="新細明體"/>
                <a:cs typeface="Times New Roman"/>
              </a:rPr>
              <a:t>::mat4</a:t>
            </a:r>
            <a:endParaRPr lang="zh-TW" altLang="zh-TW" kern="100" dirty="0">
              <a:latin typeface="Calibri"/>
              <a:ea typeface="新細明體"/>
              <a:cs typeface="Times New Roman"/>
            </a:endParaRPr>
          </a:p>
          <a:p>
            <a:pPr marL="0" indent="0">
              <a:spcAft>
                <a:spcPts val="0"/>
              </a:spcAft>
              <a:buNone/>
            </a:pPr>
            <a:r>
              <a:rPr lang="en-US" altLang="zh-TW" sz="1800" kern="0" dirty="0">
                <a:solidFill>
                  <a:srgbClr val="0000FF"/>
                </a:solidFill>
                <a:latin typeface="Consolas"/>
                <a:ea typeface="新細明體"/>
                <a:cs typeface="Times New Roman"/>
              </a:rPr>
              <a:t>#include </a:t>
            </a:r>
            <a:r>
              <a:rPr lang="en-US" altLang="zh-TW" sz="1800" kern="0" dirty="0">
                <a:solidFill>
                  <a:srgbClr val="800000"/>
                </a:solidFill>
                <a:latin typeface="Consolas"/>
                <a:ea typeface="新細明體"/>
                <a:cs typeface="Times New Roman"/>
              </a:rPr>
              <a:t>&lt;</a:t>
            </a:r>
            <a:r>
              <a:rPr lang="en-US" altLang="zh-TW" sz="1800" kern="0" dirty="0" err="1">
                <a:solidFill>
                  <a:srgbClr val="800000"/>
                </a:solidFill>
                <a:latin typeface="Consolas"/>
                <a:ea typeface="新細明體"/>
                <a:cs typeface="Times New Roman"/>
              </a:rPr>
              <a:t>glm</a:t>
            </a:r>
            <a:r>
              <a:rPr lang="en-US" altLang="zh-TW" sz="1800" kern="0" dirty="0">
                <a:solidFill>
                  <a:srgbClr val="800000"/>
                </a:solidFill>
                <a:latin typeface="Consolas"/>
                <a:ea typeface="新細明體"/>
                <a:cs typeface="Times New Roman"/>
              </a:rPr>
              <a:t>/</a:t>
            </a:r>
            <a:r>
              <a:rPr lang="en-US" altLang="zh-TW" sz="1800" kern="0" dirty="0" err="1">
                <a:solidFill>
                  <a:srgbClr val="800000"/>
                </a:solidFill>
                <a:latin typeface="Consolas"/>
                <a:ea typeface="新細明體"/>
                <a:cs typeface="Times New Roman"/>
              </a:rPr>
              <a:t>gtc</a:t>
            </a:r>
            <a:r>
              <a:rPr lang="en-US" altLang="zh-TW" sz="1800" kern="0" dirty="0">
                <a:solidFill>
                  <a:srgbClr val="800000"/>
                </a:solidFill>
                <a:latin typeface="Consolas"/>
                <a:ea typeface="新細明體"/>
                <a:cs typeface="Times New Roman"/>
              </a:rPr>
              <a:t>/matrix_transform.hpp&gt; </a:t>
            </a:r>
            <a:r>
              <a:rPr lang="en-US" altLang="zh-TW" sz="1800" kern="0" dirty="0">
                <a:solidFill>
                  <a:srgbClr val="008000"/>
                </a:solidFill>
                <a:latin typeface="Consolas"/>
                <a:ea typeface="新細明體"/>
                <a:cs typeface="Times New Roman"/>
              </a:rPr>
              <a:t>// </a:t>
            </a:r>
            <a:r>
              <a:rPr lang="en-US" altLang="zh-TW" sz="1800" kern="0" dirty="0" err="1">
                <a:solidFill>
                  <a:srgbClr val="008000"/>
                </a:solidFill>
                <a:latin typeface="Consolas"/>
                <a:ea typeface="新細明體"/>
                <a:cs typeface="Times New Roman"/>
              </a:rPr>
              <a:t>glm</a:t>
            </a:r>
            <a:r>
              <a:rPr lang="en-US" altLang="zh-TW" sz="1800" kern="0" dirty="0">
                <a:solidFill>
                  <a:srgbClr val="008000"/>
                </a:solidFill>
                <a:latin typeface="Consolas"/>
                <a:ea typeface="新細明體"/>
                <a:cs typeface="Times New Roman"/>
              </a:rPr>
              <a:t>::translate, </a:t>
            </a:r>
            <a:r>
              <a:rPr lang="en-US" altLang="zh-TW" sz="1800" kern="0" dirty="0" err="1">
                <a:solidFill>
                  <a:srgbClr val="008000"/>
                </a:solidFill>
                <a:latin typeface="Consolas"/>
                <a:ea typeface="新細明體"/>
                <a:cs typeface="Times New Roman"/>
              </a:rPr>
              <a:t>glm</a:t>
            </a:r>
            <a:r>
              <a:rPr lang="en-US" altLang="zh-TW" sz="1800" kern="0" dirty="0">
                <a:solidFill>
                  <a:srgbClr val="008000"/>
                </a:solidFill>
                <a:latin typeface="Consolas"/>
                <a:ea typeface="新細明體"/>
                <a:cs typeface="Times New Roman"/>
              </a:rPr>
              <a:t>::rotate, </a:t>
            </a:r>
            <a:r>
              <a:rPr lang="en-US" altLang="zh-TW" sz="1800" kern="0" dirty="0" err="1">
                <a:solidFill>
                  <a:srgbClr val="008000"/>
                </a:solidFill>
                <a:latin typeface="Consolas"/>
                <a:ea typeface="新細明體"/>
                <a:cs typeface="Times New Roman"/>
              </a:rPr>
              <a:t>glm</a:t>
            </a:r>
            <a:r>
              <a:rPr lang="en-US" altLang="zh-TW" sz="1800" kern="0" dirty="0">
                <a:solidFill>
                  <a:srgbClr val="008000"/>
                </a:solidFill>
                <a:latin typeface="Consolas"/>
                <a:ea typeface="新細明體"/>
                <a:cs typeface="Times New Roman"/>
              </a:rPr>
              <a:t>::scale, </a:t>
            </a:r>
            <a:r>
              <a:rPr lang="en-US" altLang="zh-TW" sz="1800" kern="0" dirty="0" err="1">
                <a:solidFill>
                  <a:srgbClr val="008000"/>
                </a:solidFill>
                <a:latin typeface="Consolas"/>
                <a:ea typeface="新細明體"/>
                <a:cs typeface="Times New Roman"/>
              </a:rPr>
              <a:t>glm</a:t>
            </a:r>
            <a:r>
              <a:rPr lang="en-US" altLang="zh-TW" sz="1800" kern="0" dirty="0">
                <a:solidFill>
                  <a:srgbClr val="008000"/>
                </a:solidFill>
                <a:latin typeface="Consolas"/>
                <a:ea typeface="新細明體"/>
                <a:cs typeface="Times New Roman"/>
              </a:rPr>
              <a:t>::perspective</a:t>
            </a:r>
            <a:endParaRPr lang="zh-TW" altLang="zh-TW" kern="100" dirty="0">
              <a:latin typeface="Calibri"/>
              <a:ea typeface="新細明體"/>
              <a:cs typeface="Times New Roman"/>
            </a:endParaRPr>
          </a:p>
          <a:p>
            <a:pPr marL="0" indent="0">
              <a:spcAft>
                <a:spcPts val="0"/>
              </a:spcAft>
              <a:buNone/>
            </a:pPr>
            <a:r>
              <a:rPr lang="en-US" altLang="zh-TW" sz="1800" kern="0" dirty="0">
                <a:solidFill>
                  <a:srgbClr val="008080"/>
                </a:solidFill>
                <a:latin typeface="Consolas"/>
                <a:ea typeface="新細明體"/>
                <a:cs typeface="Times New Roman"/>
              </a:rPr>
              <a:t> </a:t>
            </a:r>
            <a:endParaRPr lang="zh-TW" altLang="zh-TW" kern="100" dirty="0">
              <a:latin typeface="Calibri"/>
              <a:ea typeface="新細明體"/>
              <a:cs typeface="Times New Roman"/>
            </a:endParaRPr>
          </a:p>
          <a:p>
            <a:pPr marL="0" indent="0">
              <a:spcAft>
                <a:spcPts val="0"/>
              </a:spcAft>
              <a:buNone/>
            </a:pPr>
            <a:r>
              <a:rPr lang="en-US" altLang="zh-TW" sz="1800" kern="0" dirty="0" err="1">
                <a:solidFill>
                  <a:srgbClr val="000000"/>
                </a:solidFill>
                <a:latin typeface="Consolas"/>
                <a:ea typeface="新細明體"/>
                <a:cs typeface="Times New Roman"/>
              </a:rPr>
              <a:t>glm</a:t>
            </a:r>
            <a:r>
              <a:rPr lang="en-US" altLang="zh-TW" sz="1800" kern="0" dirty="0">
                <a:solidFill>
                  <a:srgbClr val="000000"/>
                </a:solidFill>
                <a:latin typeface="Consolas"/>
                <a:ea typeface="新細明體"/>
                <a:cs typeface="Times New Roman"/>
              </a:rPr>
              <a:t>::</a:t>
            </a:r>
            <a:r>
              <a:rPr lang="en-US" altLang="zh-TW" sz="1800" kern="0" dirty="0">
                <a:solidFill>
                  <a:srgbClr val="FF8000"/>
                </a:solidFill>
                <a:latin typeface="Consolas"/>
                <a:ea typeface="新細明體"/>
                <a:cs typeface="Times New Roman"/>
              </a:rPr>
              <a:t>mat4</a:t>
            </a:r>
            <a:r>
              <a:rPr lang="en-US" altLang="zh-TW" sz="1800" kern="0" dirty="0">
                <a:solidFill>
                  <a:srgbClr val="000000"/>
                </a:solidFill>
                <a:latin typeface="Consolas"/>
                <a:ea typeface="新細明體"/>
                <a:cs typeface="Times New Roman"/>
              </a:rPr>
              <a:t> camera(</a:t>
            </a:r>
            <a:r>
              <a:rPr lang="en-US" altLang="zh-TW" sz="1800" kern="0" dirty="0">
                <a:solidFill>
                  <a:srgbClr val="0000FF"/>
                </a:solidFill>
                <a:latin typeface="Consolas"/>
                <a:ea typeface="新細明體"/>
                <a:cs typeface="Times New Roman"/>
              </a:rPr>
              <a:t>float</a:t>
            </a:r>
            <a:r>
              <a:rPr lang="en-US" altLang="zh-TW" sz="1800" kern="0" dirty="0">
                <a:solidFill>
                  <a:srgbClr val="000000"/>
                </a:solidFill>
                <a:latin typeface="Consolas"/>
                <a:ea typeface="新細明體"/>
                <a:cs typeface="Times New Roman"/>
              </a:rPr>
              <a:t> Translate, </a:t>
            </a:r>
            <a:r>
              <a:rPr lang="en-US" altLang="zh-TW" sz="1800" kern="0" dirty="0" err="1">
                <a:solidFill>
                  <a:srgbClr val="000000"/>
                </a:solidFill>
                <a:latin typeface="Consolas"/>
                <a:ea typeface="新細明體"/>
                <a:cs typeface="Times New Roman"/>
              </a:rPr>
              <a:t>glm</a:t>
            </a:r>
            <a:r>
              <a:rPr lang="en-US" altLang="zh-TW" sz="1800" kern="0" dirty="0">
                <a:solidFill>
                  <a:srgbClr val="000000"/>
                </a:solidFill>
                <a:latin typeface="Consolas"/>
                <a:ea typeface="新細明體"/>
                <a:cs typeface="Times New Roman"/>
              </a:rPr>
              <a:t>::</a:t>
            </a:r>
            <a:r>
              <a:rPr lang="en-US" altLang="zh-TW" sz="1800" kern="0" dirty="0">
                <a:solidFill>
                  <a:srgbClr val="FF8000"/>
                </a:solidFill>
                <a:latin typeface="Consolas"/>
                <a:ea typeface="新細明體"/>
                <a:cs typeface="Times New Roman"/>
              </a:rPr>
              <a:t>vec2 </a:t>
            </a:r>
            <a:r>
              <a:rPr lang="en-US" altLang="zh-TW" sz="1800" kern="0" dirty="0" err="1">
                <a:solidFill>
                  <a:srgbClr val="0000FF"/>
                </a:solidFill>
                <a:latin typeface="Consolas"/>
                <a:ea typeface="新細明體"/>
                <a:cs typeface="Times New Roman"/>
              </a:rPr>
              <a:t>const</a:t>
            </a:r>
            <a:r>
              <a:rPr lang="en-US" altLang="zh-TW" sz="1800" kern="0" dirty="0">
                <a:solidFill>
                  <a:srgbClr val="000000"/>
                </a:solidFill>
                <a:latin typeface="Consolas"/>
                <a:ea typeface="新細明體"/>
                <a:cs typeface="Times New Roman"/>
              </a:rPr>
              <a:t> &amp; Rotate)</a:t>
            </a:r>
            <a:endParaRPr lang="zh-TW" altLang="zh-TW" kern="100" dirty="0">
              <a:latin typeface="Calibri"/>
              <a:ea typeface="新細明體"/>
              <a:cs typeface="Times New Roman"/>
            </a:endParaRPr>
          </a:p>
          <a:p>
            <a:pPr marL="0" indent="0">
              <a:spcAft>
                <a:spcPts val="0"/>
              </a:spcAft>
              <a:buNone/>
            </a:pPr>
            <a:r>
              <a:rPr lang="en-US" altLang="zh-TW" sz="1800" kern="0" dirty="0">
                <a:solidFill>
                  <a:srgbClr val="000000"/>
                </a:solidFill>
                <a:latin typeface="Consolas"/>
                <a:ea typeface="新細明體"/>
                <a:cs typeface="Times New Roman"/>
              </a:rPr>
              <a:t>{</a:t>
            </a:r>
            <a:endParaRPr lang="zh-TW" altLang="zh-TW" kern="100" dirty="0">
              <a:latin typeface="Calibri"/>
              <a:ea typeface="新細明體"/>
              <a:cs typeface="Times New Roman"/>
            </a:endParaRPr>
          </a:p>
          <a:p>
            <a:pPr marL="0" indent="0">
              <a:spcAft>
                <a:spcPts val="0"/>
              </a:spcAft>
              <a:buNone/>
            </a:pPr>
            <a:r>
              <a:rPr lang="en-US" altLang="zh-TW" sz="1800" kern="0" dirty="0" err="1">
                <a:solidFill>
                  <a:srgbClr val="000000"/>
                </a:solidFill>
                <a:latin typeface="Consolas"/>
                <a:ea typeface="新細明體"/>
                <a:cs typeface="Times New Roman"/>
              </a:rPr>
              <a:t>glm</a:t>
            </a:r>
            <a:r>
              <a:rPr lang="en-US" altLang="zh-TW" sz="1800" kern="0" dirty="0">
                <a:solidFill>
                  <a:srgbClr val="000000"/>
                </a:solidFill>
                <a:latin typeface="Consolas"/>
                <a:ea typeface="新細明體"/>
                <a:cs typeface="Times New Roman"/>
              </a:rPr>
              <a:t>::</a:t>
            </a:r>
            <a:r>
              <a:rPr lang="en-US" altLang="zh-TW" sz="1800" kern="0" dirty="0">
                <a:solidFill>
                  <a:srgbClr val="FF8000"/>
                </a:solidFill>
                <a:latin typeface="Consolas"/>
                <a:ea typeface="新細明體"/>
                <a:cs typeface="Times New Roman"/>
              </a:rPr>
              <a:t>mat4</a:t>
            </a:r>
            <a:r>
              <a:rPr lang="en-US" altLang="zh-TW" sz="1800" kern="0" dirty="0">
                <a:solidFill>
                  <a:srgbClr val="000000"/>
                </a:solidFill>
                <a:latin typeface="Consolas"/>
                <a:ea typeface="新細明體"/>
                <a:cs typeface="Times New Roman"/>
              </a:rPr>
              <a:t> Projection = </a:t>
            </a:r>
            <a:r>
              <a:rPr lang="en-US" altLang="zh-TW" sz="1800" kern="0" dirty="0" err="1">
                <a:solidFill>
                  <a:srgbClr val="000000"/>
                </a:solidFill>
                <a:latin typeface="Consolas"/>
                <a:ea typeface="新細明體"/>
                <a:cs typeface="Times New Roman"/>
              </a:rPr>
              <a:t>glm</a:t>
            </a:r>
            <a:r>
              <a:rPr lang="en-US" altLang="zh-TW" sz="1800" kern="0" dirty="0">
                <a:solidFill>
                  <a:srgbClr val="000000"/>
                </a:solidFill>
                <a:latin typeface="Consolas"/>
                <a:ea typeface="新細明體"/>
                <a:cs typeface="Times New Roman"/>
              </a:rPr>
              <a:t>::perspective(45.0f, 4.0f / 3.0f, 0.1f, 100.f);</a:t>
            </a:r>
            <a:endParaRPr lang="zh-TW" altLang="zh-TW" kern="100" dirty="0">
              <a:latin typeface="Calibri"/>
              <a:ea typeface="新細明體"/>
              <a:cs typeface="Times New Roman"/>
            </a:endParaRPr>
          </a:p>
          <a:p>
            <a:pPr marL="0" indent="0">
              <a:spcAft>
                <a:spcPts val="0"/>
              </a:spcAft>
              <a:buNone/>
            </a:pPr>
            <a:r>
              <a:rPr lang="en-US" altLang="zh-TW" sz="1800" kern="0" dirty="0" err="1">
                <a:solidFill>
                  <a:srgbClr val="000000"/>
                </a:solidFill>
                <a:latin typeface="Consolas"/>
                <a:ea typeface="新細明體"/>
                <a:cs typeface="Times New Roman"/>
              </a:rPr>
              <a:t>glm</a:t>
            </a:r>
            <a:r>
              <a:rPr lang="en-US" altLang="zh-TW" sz="1800" kern="0" dirty="0">
                <a:solidFill>
                  <a:srgbClr val="000000"/>
                </a:solidFill>
                <a:latin typeface="Consolas"/>
                <a:ea typeface="新細明體"/>
                <a:cs typeface="Times New Roman"/>
              </a:rPr>
              <a:t>::</a:t>
            </a:r>
            <a:r>
              <a:rPr lang="en-US" altLang="zh-TW" sz="1800" kern="0" dirty="0">
                <a:solidFill>
                  <a:srgbClr val="FF8000"/>
                </a:solidFill>
                <a:latin typeface="Consolas"/>
                <a:ea typeface="新細明體"/>
                <a:cs typeface="Times New Roman"/>
              </a:rPr>
              <a:t>mat4</a:t>
            </a:r>
            <a:r>
              <a:rPr lang="en-US" altLang="zh-TW" sz="1800" kern="0" dirty="0">
                <a:solidFill>
                  <a:srgbClr val="000000"/>
                </a:solidFill>
                <a:latin typeface="Consolas"/>
                <a:ea typeface="新細明體"/>
                <a:cs typeface="Times New Roman"/>
              </a:rPr>
              <a:t> View = </a:t>
            </a:r>
            <a:r>
              <a:rPr lang="en-US" altLang="zh-TW" sz="1800" kern="0" dirty="0" err="1">
                <a:solidFill>
                  <a:srgbClr val="000000"/>
                </a:solidFill>
                <a:latin typeface="Consolas"/>
                <a:ea typeface="新細明體"/>
                <a:cs typeface="Times New Roman"/>
              </a:rPr>
              <a:t>glm</a:t>
            </a:r>
            <a:r>
              <a:rPr lang="en-US" altLang="zh-TW" sz="1800" kern="0" dirty="0">
                <a:solidFill>
                  <a:srgbClr val="000000"/>
                </a:solidFill>
                <a:latin typeface="Consolas"/>
                <a:ea typeface="新細明體"/>
                <a:cs typeface="Times New Roman"/>
              </a:rPr>
              <a:t>::translate(</a:t>
            </a:r>
            <a:r>
              <a:rPr lang="en-US" altLang="zh-TW" sz="1800" kern="0" dirty="0" err="1">
                <a:solidFill>
                  <a:srgbClr val="000000"/>
                </a:solidFill>
                <a:latin typeface="Consolas"/>
                <a:ea typeface="新細明體"/>
                <a:cs typeface="Times New Roman"/>
              </a:rPr>
              <a:t>glm</a:t>
            </a:r>
            <a:r>
              <a:rPr lang="en-US" altLang="zh-TW" sz="1800" kern="0" dirty="0">
                <a:solidFill>
                  <a:srgbClr val="000000"/>
                </a:solidFill>
                <a:latin typeface="Consolas"/>
                <a:ea typeface="新細明體"/>
                <a:cs typeface="Times New Roman"/>
              </a:rPr>
              <a:t>::</a:t>
            </a:r>
            <a:r>
              <a:rPr lang="en-US" altLang="zh-TW" sz="1800" kern="0" dirty="0">
                <a:solidFill>
                  <a:srgbClr val="FF8000"/>
                </a:solidFill>
                <a:latin typeface="Consolas"/>
                <a:ea typeface="新細明體"/>
                <a:cs typeface="Times New Roman"/>
              </a:rPr>
              <a:t>mat4</a:t>
            </a:r>
            <a:r>
              <a:rPr lang="en-US" altLang="zh-TW" sz="1800" kern="0" dirty="0">
                <a:solidFill>
                  <a:srgbClr val="000000"/>
                </a:solidFill>
                <a:latin typeface="Consolas"/>
                <a:ea typeface="新細明體"/>
                <a:cs typeface="Times New Roman"/>
              </a:rPr>
              <a:t>(1.0f), </a:t>
            </a:r>
            <a:r>
              <a:rPr lang="en-US" altLang="zh-TW" sz="1800" kern="0" dirty="0" err="1">
                <a:solidFill>
                  <a:srgbClr val="000000"/>
                </a:solidFill>
                <a:latin typeface="Consolas"/>
                <a:ea typeface="新細明體"/>
                <a:cs typeface="Times New Roman"/>
              </a:rPr>
              <a:t>glm</a:t>
            </a:r>
            <a:r>
              <a:rPr lang="en-US" altLang="zh-TW" sz="1800" kern="0" dirty="0">
                <a:solidFill>
                  <a:srgbClr val="000000"/>
                </a:solidFill>
                <a:latin typeface="Consolas"/>
                <a:ea typeface="新細明體"/>
                <a:cs typeface="Times New Roman"/>
              </a:rPr>
              <a:t>::</a:t>
            </a:r>
            <a:r>
              <a:rPr lang="en-US" altLang="zh-TW" sz="1800" kern="0" dirty="0">
                <a:solidFill>
                  <a:srgbClr val="FF8000"/>
                </a:solidFill>
                <a:latin typeface="Consolas"/>
                <a:ea typeface="新細明體"/>
                <a:cs typeface="Times New Roman"/>
              </a:rPr>
              <a:t>vec3</a:t>
            </a:r>
            <a:r>
              <a:rPr lang="en-US" altLang="zh-TW" sz="1800" kern="0" dirty="0">
                <a:solidFill>
                  <a:srgbClr val="000000"/>
                </a:solidFill>
                <a:latin typeface="Consolas"/>
                <a:ea typeface="新細明體"/>
                <a:cs typeface="Times New Roman"/>
              </a:rPr>
              <a:t>(0.0f, 0.0f, -Translate));</a:t>
            </a:r>
            <a:endParaRPr lang="zh-TW" altLang="zh-TW" kern="100" dirty="0">
              <a:latin typeface="Calibri"/>
              <a:ea typeface="新細明體"/>
              <a:cs typeface="Times New Roman"/>
            </a:endParaRPr>
          </a:p>
          <a:p>
            <a:pPr marL="0" indent="0">
              <a:spcAft>
                <a:spcPts val="0"/>
              </a:spcAft>
              <a:buNone/>
            </a:pPr>
            <a:r>
              <a:rPr lang="en-US" altLang="zh-TW" sz="1800" kern="0" dirty="0">
                <a:solidFill>
                  <a:srgbClr val="000000"/>
                </a:solidFill>
                <a:latin typeface="Consolas"/>
                <a:ea typeface="新細明體"/>
                <a:cs typeface="Times New Roman"/>
              </a:rPr>
              <a:t>View = </a:t>
            </a:r>
            <a:r>
              <a:rPr lang="en-US" altLang="zh-TW" sz="1800" kern="0" dirty="0" err="1">
                <a:solidFill>
                  <a:srgbClr val="000000"/>
                </a:solidFill>
                <a:latin typeface="Consolas"/>
                <a:ea typeface="新細明體"/>
                <a:cs typeface="Times New Roman"/>
              </a:rPr>
              <a:t>glm</a:t>
            </a:r>
            <a:r>
              <a:rPr lang="en-US" altLang="zh-TW" sz="1800" kern="0" dirty="0">
                <a:solidFill>
                  <a:srgbClr val="000000"/>
                </a:solidFill>
                <a:latin typeface="Consolas"/>
                <a:ea typeface="新細明體"/>
                <a:cs typeface="Times New Roman"/>
              </a:rPr>
              <a:t>::rotate(View, </a:t>
            </a:r>
            <a:r>
              <a:rPr lang="en-US" altLang="zh-TW" sz="1800" kern="0" dirty="0" err="1">
                <a:solidFill>
                  <a:srgbClr val="000000"/>
                </a:solidFill>
                <a:latin typeface="Consolas"/>
                <a:ea typeface="新細明體"/>
                <a:cs typeface="Times New Roman"/>
              </a:rPr>
              <a:t>Rotate.y</a:t>
            </a:r>
            <a:r>
              <a:rPr lang="en-US" altLang="zh-TW" sz="1800" kern="0" dirty="0">
                <a:solidFill>
                  <a:srgbClr val="000000"/>
                </a:solidFill>
                <a:latin typeface="Consolas"/>
                <a:ea typeface="新細明體"/>
                <a:cs typeface="Times New Roman"/>
              </a:rPr>
              <a:t>, </a:t>
            </a:r>
            <a:r>
              <a:rPr lang="en-US" altLang="zh-TW" sz="1800" kern="0" dirty="0" err="1">
                <a:solidFill>
                  <a:srgbClr val="000000"/>
                </a:solidFill>
                <a:latin typeface="Consolas"/>
                <a:ea typeface="新細明體"/>
                <a:cs typeface="Times New Roman"/>
              </a:rPr>
              <a:t>glm</a:t>
            </a:r>
            <a:r>
              <a:rPr lang="en-US" altLang="zh-TW" sz="1800" kern="0" dirty="0">
                <a:solidFill>
                  <a:srgbClr val="000000"/>
                </a:solidFill>
                <a:latin typeface="Consolas"/>
                <a:ea typeface="新細明體"/>
                <a:cs typeface="Times New Roman"/>
              </a:rPr>
              <a:t>::</a:t>
            </a:r>
            <a:r>
              <a:rPr lang="en-US" altLang="zh-TW" sz="1800" kern="0" dirty="0">
                <a:solidFill>
                  <a:srgbClr val="FF8000"/>
                </a:solidFill>
                <a:latin typeface="Consolas"/>
                <a:ea typeface="新細明體"/>
                <a:cs typeface="Times New Roman"/>
              </a:rPr>
              <a:t>vec3</a:t>
            </a:r>
            <a:r>
              <a:rPr lang="en-US" altLang="zh-TW" sz="1800" kern="0" dirty="0">
                <a:solidFill>
                  <a:srgbClr val="000000"/>
                </a:solidFill>
                <a:latin typeface="Consolas"/>
                <a:ea typeface="新細明體"/>
                <a:cs typeface="Times New Roman"/>
              </a:rPr>
              <a:t>(-1.0f, 0.0f, 0.0f));</a:t>
            </a:r>
            <a:endParaRPr lang="zh-TW" altLang="zh-TW" kern="100" dirty="0">
              <a:latin typeface="Calibri"/>
              <a:ea typeface="新細明體"/>
              <a:cs typeface="Times New Roman"/>
            </a:endParaRPr>
          </a:p>
          <a:p>
            <a:pPr marL="0" indent="0">
              <a:spcAft>
                <a:spcPts val="0"/>
              </a:spcAft>
              <a:buNone/>
            </a:pPr>
            <a:r>
              <a:rPr lang="en-US" altLang="zh-TW" sz="1800" kern="0" dirty="0">
                <a:solidFill>
                  <a:srgbClr val="000000"/>
                </a:solidFill>
                <a:latin typeface="Consolas"/>
                <a:ea typeface="新細明體"/>
                <a:cs typeface="Times New Roman"/>
              </a:rPr>
              <a:t>View = </a:t>
            </a:r>
            <a:r>
              <a:rPr lang="en-US" altLang="zh-TW" sz="1800" kern="0" dirty="0" err="1">
                <a:solidFill>
                  <a:srgbClr val="000000"/>
                </a:solidFill>
                <a:latin typeface="Consolas"/>
                <a:ea typeface="新細明體"/>
                <a:cs typeface="Times New Roman"/>
              </a:rPr>
              <a:t>glm</a:t>
            </a:r>
            <a:r>
              <a:rPr lang="en-US" altLang="zh-TW" sz="1800" kern="0" dirty="0">
                <a:solidFill>
                  <a:srgbClr val="000000"/>
                </a:solidFill>
                <a:latin typeface="Consolas"/>
                <a:ea typeface="新細明體"/>
                <a:cs typeface="Times New Roman"/>
              </a:rPr>
              <a:t>::rotate(View, </a:t>
            </a:r>
            <a:r>
              <a:rPr lang="en-US" altLang="zh-TW" sz="1800" kern="0" dirty="0" err="1">
                <a:solidFill>
                  <a:srgbClr val="000000"/>
                </a:solidFill>
                <a:latin typeface="Consolas"/>
                <a:ea typeface="新細明體"/>
                <a:cs typeface="Times New Roman"/>
              </a:rPr>
              <a:t>Rotate.x</a:t>
            </a:r>
            <a:r>
              <a:rPr lang="en-US" altLang="zh-TW" sz="1800" kern="0" dirty="0">
                <a:solidFill>
                  <a:srgbClr val="000000"/>
                </a:solidFill>
                <a:latin typeface="Consolas"/>
                <a:ea typeface="新細明體"/>
                <a:cs typeface="Times New Roman"/>
              </a:rPr>
              <a:t>, </a:t>
            </a:r>
            <a:r>
              <a:rPr lang="en-US" altLang="zh-TW" sz="1800" kern="0" dirty="0" err="1">
                <a:solidFill>
                  <a:srgbClr val="000000"/>
                </a:solidFill>
                <a:latin typeface="Consolas"/>
                <a:ea typeface="新細明體"/>
                <a:cs typeface="Times New Roman"/>
              </a:rPr>
              <a:t>glm</a:t>
            </a:r>
            <a:r>
              <a:rPr lang="en-US" altLang="zh-TW" sz="1800" kern="0" dirty="0">
                <a:solidFill>
                  <a:srgbClr val="000000"/>
                </a:solidFill>
                <a:latin typeface="Consolas"/>
                <a:ea typeface="新細明體"/>
                <a:cs typeface="Times New Roman"/>
              </a:rPr>
              <a:t>::</a:t>
            </a:r>
            <a:r>
              <a:rPr lang="en-US" altLang="zh-TW" sz="1800" kern="0" dirty="0">
                <a:solidFill>
                  <a:srgbClr val="FF8000"/>
                </a:solidFill>
                <a:latin typeface="Consolas"/>
                <a:ea typeface="新細明體"/>
                <a:cs typeface="Times New Roman"/>
              </a:rPr>
              <a:t>vec3</a:t>
            </a:r>
            <a:r>
              <a:rPr lang="en-US" altLang="zh-TW" sz="1800" kern="0" dirty="0">
                <a:solidFill>
                  <a:srgbClr val="000000"/>
                </a:solidFill>
                <a:latin typeface="Consolas"/>
                <a:ea typeface="新細明體"/>
                <a:cs typeface="Times New Roman"/>
              </a:rPr>
              <a:t>(0.0f, 1.0f, 0.0f));</a:t>
            </a:r>
            <a:endParaRPr lang="zh-TW" altLang="zh-TW" kern="100" dirty="0">
              <a:latin typeface="Calibri"/>
              <a:ea typeface="新細明體"/>
              <a:cs typeface="Times New Roman"/>
            </a:endParaRPr>
          </a:p>
          <a:p>
            <a:pPr marL="0" indent="0">
              <a:spcAft>
                <a:spcPts val="0"/>
              </a:spcAft>
              <a:buNone/>
            </a:pPr>
            <a:r>
              <a:rPr lang="en-US" altLang="zh-TW" sz="1800" kern="0" dirty="0" err="1">
                <a:solidFill>
                  <a:srgbClr val="000000"/>
                </a:solidFill>
                <a:latin typeface="Consolas"/>
                <a:ea typeface="新細明體"/>
                <a:cs typeface="Times New Roman"/>
              </a:rPr>
              <a:t>glm</a:t>
            </a:r>
            <a:r>
              <a:rPr lang="en-US" altLang="zh-TW" sz="1800" kern="0" dirty="0">
                <a:solidFill>
                  <a:srgbClr val="000000"/>
                </a:solidFill>
                <a:latin typeface="Consolas"/>
                <a:ea typeface="新細明體"/>
                <a:cs typeface="Times New Roman"/>
              </a:rPr>
              <a:t>::</a:t>
            </a:r>
            <a:r>
              <a:rPr lang="en-US" altLang="zh-TW" sz="1800" kern="0" dirty="0">
                <a:solidFill>
                  <a:srgbClr val="FF8000"/>
                </a:solidFill>
                <a:latin typeface="Consolas"/>
                <a:ea typeface="新細明體"/>
                <a:cs typeface="Times New Roman"/>
              </a:rPr>
              <a:t>mat4</a:t>
            </a:r>
            <a:r>
              <a:rPr lang="en-US" altLang="zh-TW" sz="1800" kern="0" dirty="0">
                <a:solidFill>
                  <a:srgbClr val="000000"/>
                </a:solidFill>
                <a:latin typeface="Consolas"/>
                <a:ea typeface="新細明體"/>
                <a:cs typeface="Times New Roman"/>
              </a:rPr>
              <a:t> Model = </a:t>
            </a:r>
            <a:r>
              <a:rPr lang="en-US" altLang="zh-TW" sz="1800" kern="0" dirty="0" err="1">
                <a:solidFill>
                  <a:srgbClr val="000000"/>
                </a:solidFill>
                <a:latin typeface="Consolas"/>
                <a:ea typeface="新細明體"/>
                <a:cs typeface="Times New Roman"/>
              </a:rPr>
              <a:t>glm</a:t>
            </a:r>
            <a:r>
              <a:rPr lang="en-US" altLang="zh-TW" sz="1800" kern="0" dirty="0">
                <a:solidFill>
                  <a:srgbClr val="000000"/>
                </a:solidFill>
                <a:latin typeface="Consolas"/>
                <a:ea typeface="新細明體"/>
                <a:cs typeface="Times New Roman"/>
              </a:rPr>
              <a:t>::scale(</a:t>
            </a:r>
            <a:r>
              <a:rPr lang="en-US" altLang="zh-TW" sz="1800" kern="0" dirty="0" err="1">
                <a:solidFill>
                  <a:srgbClr val="000000"/>
                </a:solidFill>
                <a:latin typeface="Consolas"/>
                <a:ea typeface="新細明體"/>
                <a:cs typeface="Times New Roman"/>
              </a:rPr>
              <a:t>glm</a:t>
            </a:r>
            <a:r>
              <a:rPr lang="en-US" altLang="zh-TW" sz="1800" kern="0" dirty="0">
                <a:solidFill>
                  <a:srgbClr val="000000"/>
                </a:solidFill>
                <a:latin typeface="Consolas"/>
                <a:ea typeface="新細明體"/>
                <a:cs typeface="Times New Roman"/>
              </a:rPr>
              <a:t>::</a:t>
            </a:r>
            <a:r>
              <a:rPr lang="en-US" altLang="zh-TW" sz="1800" kern="0" dirty="0">
                <a:solidFill>
                  <a:srgbClr val="FF8000"/>
                </a:solidFill>
                <a:latin typeface="Consolas"/>
                <a:ea typeface="新細明體"/>
                <a:cs typeface="Times New Roman"/>
              </a:rPr>
              <a:t>mat4</a:t>
            </a:r>
            <a:r>
              <a:rPr lang="en-US" altLang="zh-TW" sz="1800" kern="0" dirty="0">
                <a:solidFill>
                  <a:srgbClr val="000000"/>
                </a:solidFill>
                <a:latin typeface="Consolas"/>
                <a:ea typeface="新細明體"/>
                <a:cs typeface="Times New Roman"/>
              </a:rPr>
              <a:t>(1.0f), </a:t>
            </a:r>
            <a:r>
              <a:rPr lang="en-US" altLang="zh-TW" sz="1800" kern="0" dirty="0" err="1">
                <a:solidFill>
                  <a:srgbClr val="000000"/>
                </a:solidFill>
                <a:latin typeface="Consolas"/>
                <a:ea typeface="新細明體"/>
                <a:cs typeface="Times New Roman"/>
              </a:rPr>
              <a:t>glm</a:t>
            </a:r>
            <a:r>
              <a:rPr lang="en-US" altLang="zh-TW" sz="1800" kern="0" dirty="0">
                <a:solidFill>
                  <a:srgbClr val="000000"/>
                </a:solidFill>
                <a:latin typeface="Consolas"/>
                <a:ea typeface="新細明體"/>
                <a:cs typeface="Times New Roman"/>
              </a:rPr>
              <a:t>::</a:t>
            </a:r>
            <a:r>
              <a:rPr lang="en-US" altLang="zh-TW" sz="1800" kern="0" dirty="0">
                <a:solidFill>
                  <a:srgbClr val="FF8000"/>
                </a:solidFill>
                <a:latin typeface="Consolas"/>
                <a:ea typeface="新細明體"/>
                <a:cs typeface="Times New Roman"/>
              </a:rPr>
              <a:t>vec3</a:t>
            </a:r>
            <a:r>
              <a:rPr lang="en-US" altLang="zh-TW" sz="1800" kern="0" dirty="0">
                <a:solidFill>
                  <a:srgbClr val="000000"/>
                </a:solidFill>
                <a:latin typeface="Consolas"/>
                <a:ea typeface="新細明體"/>
                <a:cs typeface="Times New Roman"/>
              </a:rPr>
              <a:t>(0.5f</a:t>
            </a:r>
            <a:r>
              <a:rPr lang="en-US" altLang="zh-TW" sz="1800" kern="0" dirty="0" smtClean="0">
                <a:solidFill>
                  <a:srgbClr val="000000"/>
                </a:solidFill>
                <a:latin typeface="Consolas"/>
                <a:ea typeface="新細明體"/>
                <a:cs typeface="Times New Roman"/>
              </a:rPr>
              <a:t>));</a:t>
            </a:r>
            <a:endParaRPr lang="zh-TW" altLang="zh-TW" kern="100" dirty="0">
              <a:latin typeface="Calibri"/>
              <a:ea typeface="新細明體"/>
              <a:cs typeface="Times New Roman"/>
            </a:endParaRPr>
          </a:p>
          <a:p>
            <a:pPr marL="0" indent="0">
              <a:spcAft>
                <a:spcPts val="0"/>
              </a:spcAft>
              <a:buNone/>
            </a:pPr>
            <a:r>
              <a:rPr lang="en-US" altLang="zh-TW" sz="1800" kern="0" dirty="0">
                <a:solidFill>
                  <a:srgbClr val="0000FF"/>
                </a:solidFill>
                <a:latin typeface="Consolas"/>
                <a:ea typeface="新細明體"/>
                <a:cs typeface="Times New Roman"/>
              </a:rPr>
              <a:t>return </a:t>
            </a:r>
            <a:r>
              <a:rPr lang="en-US" altLang="zh-TW" sz="1800" kern="0" dirty="0">
                <a:solidFill>
                  <a:srgbClr val="000000"/>
                </a:solidFill>
                <a:latin typeface="Consolas"/>
                <a:ea typeface="新細明體"/>
                <a:cs typeface="Times New Roman"/>
              </a:rPr>
              <a:t>Projection * View * Model;</a:t>
            </a:r>
            <a:endParaRPr lang="zh-TW" altLang="zh-TW" kern="100" dirty="0">
              <a:latin typeface="Calibri"/>
              <a:ea typeface="新細明體"/>
              <a:cs typeface="Times New Roman"/>
            </a:endParaRPr>
          </a:p>
          <a:p>
            <a:pPr marL="0" indent="0">
              <a:spcAft>
                <a:spcPts val="0"/>
              </a:spcAft>
              <a:buNone/>
            </a:pPr>
            <a:r>
              <a:rPr lang="en-US" altLang="zh-TW" sz="1800" kern="0" dirty="0">
                <a:solidFill>
                  <a:srgbClr val="000000"/>
                </a:solidFill>
                <a:latin typeface="Consolas"/>
                <a:ea typeface="新細明體"/>
                <a:cs typeface="Times New Roman"/>
              </a:rPr>
              <a:t>}</a:t>
            </a:r>
            <a:endParaRPr lang="zh-TW" altLang="zh-TW" kern="100" dirty="0">
              <a:latin typeface="Calibri"/>
              <a:ea typeface="新細明體"/>
              <a:cs typeface="Times New Roman"/>
            </a:endParaRPr>
          </a:p>
          <a:p>
            <a:pPr marL="0" indent="0">
              <a:buNone/>
            </a:pPr>
            <a:endParaRPr lang="zh-TW" altLang="en-US" sz="1600" dirty="0"/>
          </a:p>
        </p:txBody>
      </p:sp>
    </p:spTree>
    <p:extLst>
      <p:ext uri="{BB962C8B-B14F-4D97-AF65-F5344CB8AC3E}">
        <p14:creationId xmlns:p14="http://schemas.microsoft.com/office/powerpoint/2010/main" val="2712229988"/>
      </p:ext>
    </p:extLst>
  </p:cSld>
  <p:clrMapOvr>
    <a:masterClrMapping/>
  </p:clrMapOvr>
  <p:transition>
    <p:fade thruBlk="1"/>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a:xfrm>
            <a:off x="1331913" y="2565400"/>
            <a:ext cx="6624637" cy="1150938"/>
          </a:xfrm>
        </p:spPr>
        <p:txBody>
          <a:bodyPr/>
          <a:lstStyle/>
          <a:p>
            <a:pPr eaLnBrk="1" hangingPunct="1">
              <a:defRPr/>
            </a:pPr>
            <a:r>
              <a:rPr lang="en-US" altLang="zh-TW" dirty="0" smtClean="0"/>
              <a:t>Mesh Format</a:t>
            </a:r>
            <a:endParaRPr lang="zh-TW" altLang="en-US" dirty="0"/>
          </a:p>
        </p:txBody>
      </p:sp>
      <p:sp>
        <p:nvSpPr>
          <p:cNvPr id="4" name="文字版面配置區 3"/>
          <p:cNvSpPr>
            <a:spLocks noGrp="1"/>
          </p:cNvSpPr>
          <p:nvPr>
            <p:ph type="body" idx="1"/>
          </p:nvPr>
        </p:nvSpPr>
        <p:spPr>
          <a:xfrm>
            <a:off x="1331913" y="3860800"/>
            <a:ext cx="6619875" cy="1500188"/>
          </a:xfrm>
        </p:spPr>
        <p:txBody>
          <a:bodyPr/>
          <a:lstStyle/>
          <a:p>
            <a:pPr eaLnBrk="1" hangingPunct="1">
              <a:defRPr/>
            </a:pPr>
            <a:endParaRPr lang="zh-TW" altLang="en-US"/>
          </a:p>
        </p:txBody>
      </p:sp>
    </p:spTree>
  </p:cSld>
  <p:clrMapOvr>
    <a:masterClrMapping/>
  </p:clrMapOvr>
  <p:transition>
    <p:fade thruBlk="1"/>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Rectangle 2"/>
          <p:cNvSpPr>
            <a:spLocks noGrp="1" noChangeArrowheads="1"/>
          </p:cNvSpPr>
          <p:nvPr>
            <p:ph type="title"/>
          </p:nvPr>
        </p:nvSpPr>
        <p:spPr>
          <a:xfrm>
            <a:off x="457200" y="274638"/>
            <a:ext cx="6562725" cy="1143000"/>
          </a:xfrm>
        </p:spPr>
        <p:txBody>
          <a:bodyPr/>
          <a:lstStyle/>
          <a:p>
            <a:pPr eaLnBrk="1" hangingPunct="1">
              <a:defRPr/>
            </a:pPr>
            <a:r>
              <a:rPr lang="en-US" altLang="zh-TW" smtClean="0"/>
              <a:t>Representing a Mesh</a:t>
            </a:r>
          </a:p>
        </p:txBody>
      </p:sp>
      <p:sp>
        <p:nvSpPr>
          <p:cNvPr id="33795" name="Rectangle 3"/>
          <p:cNvSpPr>
            <a:spLocks noGrp="1" noChangeArrowheads="1"/>
          </p:cNvSpPr>
          <p:nvPr>
            <p:ph idx="1"/>
          </p:nvPr>
        </p:nvSpPr>
        <p:spPr/>
        <p:txBody>
          <a:bodyPr/>
          <a:lstStyle/>
          <a:p>
            <a:pPr eaLnBrk="1" hangingPunct="1"/>
            <a:r>
              <a:rPr lang="en-US" altLang="zh-TW" sz="2700" smtClean="0"/>
              <a:t>Consider a mesh</a:t>
            </a:r>
          </a:p>
          <a:p>
            <a:pPr eaLnBrk="1" hangingPunct="1"/>
            <a:endParaRPr lang="en-US" altLang="zh-TW" sz="2700" smtClean="0"/>
          </a:p>
          <a:p>
            <a:pPr eaLnBrk="1" hangingPunct="1"/>
            <a:endParaRPr lang="en-US" altLang="zh-TW" smtClean="0"/>
          </a:p>
          <a:p>
            <a:pPr eaLnBrk="1" hangingPunct="1"/>
            <a:endParaRPr lang="en-US" altLang="zh-TW" smtClean="0"/>
          </a:p>
          <a:p>
            <a:pPr eaLnBrk="1" hangingPunct="1"/>
            <a:r>
              <a:rPr lang="en-US" altLang="zh-TW" sz="2700" smtClean="0"/>
              <a:t>There are 8 nodes and 12 edges</a:t>
            </a:r>
          </a:p>
          <a:p>
            <a:pPr lvl="1" eaLnBrk="1" hangingPunct="1"/>
            <a:r>
              <a:rPr lang="en-US" altLang="zh-TW" smtClean="0">
                <a:ea typeface="MS PGothic" pitchFamily="34" charset="-128"/>
              </a:rPr>
              <a:t>5 interior polygons</a:t>
            </a:r>
          </a:p>
          <a:p>
            <a:pPr lvl="1" eaLnBrk="1" hangingPunct="1"/>
            <a:r>
              <a:rPr lang="en-US" altLang="zh-TW" smtClean="0">
                <a:ea typeface="MS PGothic" pitchFamily="34" charset="-128"/>
              </a:rPr>
              <a:t>6 interior (shared) edges</a:t>
            </a:r>
          </a:p>
          <a:p>
            <a:pPr eaLnBrk="1" hangingPunct="1"/>
            <a:r>
              <a:rPr lang="en-US" altLang="zh-TW" sz="2700" smtClean="0"/>
              <a:t>Each vertex has a location </a:t>
            </a:r>
            <a:r>
              <a:rPr lang="en-US" altLang="zh-TW" sz="2700" smtClean="0">
                <a:latin typeface="Times New Roman" pitchFamily="18" charset="0"/>
              </a:rPr>
              <a:t>v</a:t>
            </a:r>
            <a:r>
              <a:rPr lang="en-US" altLang="zh-TW" sz="2700" baseline="-25000" smtClean="0">
                <a:latin typeface="Times New Roman" pitchFamily="18" charset="0"/>
              </a:rPr>
              <a:t>i</a:t>
            </a:r>
            <a:r>
              <a:rPr lang="en-US" altLang="zh-TW" sz="2700" smtClean="0">
                <a:latin typeface="Times New Roman" pitchFamily="18" charset="0"/>
              </a:rPr>
              <a:t> = (x</a:t>
            </a:r>
            <a:r>
              <a:rPr lang="en-US" altLang="zh-TW" sz="2700" baseline="-25000" smtClean="0">
                <a:latin typeface="Times New Roman" pitchFamily="18" charset="0"/>
              </a:rPr>
              <a:t>i</a:t>
            </a:r>
            <a:r>
              <a:rPr lang="en-US" altLang="zh-TW" sz="2700" smtClean="0">
                <a:latin typeface="Times New Roman" pitchFamily="18" charset="0"/>
              </a:rPr>
              <a:t> y</a:t>
            </a:r>
            <a:r>
              <a:rPr lang="en-US" altLang="zh-TW" sz="2700" baseline="-25000" smtClean="0">
                <a:latin typeface="Times New Roman" pitchFamily="18" charset="0"/>
              </a:rPr>
              <a:t>i</a:t>
            </a:r>
            <a:r>
              <a:rPr lang="en-US" altLang="zh-TW" sz="2700" smtClean="0">
                <a:latin typeface="Times New Roman" pitchFamily="18" charset="0"/>
              </a:rPr>
              <a:t> z</a:t>
            </a:r>
            <a:r>
              <a:rPr lang="en-US" altLang="zh-TW" sz="2700" baseline="-25000" smtClean="0">
                <a:latin typeface="Times New Roman" pitchFamily="18" charset="0"/>
              </a:rPr>
              <a:t>i</a:t>
            </a:r>
            <a:r>
              <a:rPr lang="en-US" altLang="zh-TW" sz="2700" smtClean="0">
                <a:latin typeface="Times New Roman" pitchFamily="18" charset="0"/>
              </a:rPr>
              <a:t>)</a:t>
            </a:r>
          </a:p>
        </p:txBody>
      </p:sp>
      <p:sp>
        <p:nvSpPr>
          <p:cNvPr id="33796"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marL="342900" indent="-342900" eaLnBrk="0" hangingPunct="0">
              <a:spcBef>
                <a:spcPct val="20000"/>
              </a:spcBef>
              <a:buFont typeface="Arial" charset="0"/>
              <a:buChar char="•"/>
              <a:defRPr sz="3200">
                <a:solidFill>
                  <a:schemeClr val="tx1"/>
                </a:solidFill>
                <a:latin typeface="微軟正黑體" pitchFamily="34" charset="-120"/>
                <a:ea typeface="微軟正黑體" pitchFamily="34" charset="-120"/>
              </a:defRPr>
            </a:lvl1pPr>
            <a:lvl2pPr eaLnBrk="0" hangingPunct="0">
              <a:spcBef>
                <a:spcPct val="20000"/>
              </a:spcBef>
              <a:buFont typeface="Arial" charset="0"/>
              <a:buChar char="–"/>
              <a:defRPr sz="2800">
                <a:solidFill>
                  <a:schemeClr val="tx1"/>
                </a:solidFill>
                <a:latin typeface="微軟正黑體" pitchFamily="34" charset="-120"/>
                <a:ea typeface="微軟正黑體" pitchFamily="34" charset="-120"/>
              </a:defRPr>
            </a:lvl2pPr>
            <a:lvl3pPr marL="1143000" indent="-228600" eaLnBrk="0" hangingPunct="0">
              <a:spcBef>
                <a:spcPct val="20000"/>
              </a:spcBef>
              <a:buFont typeface="Arial" charset="0"/>
              <a:buChar char="•"/>
              <a:defRPr sz="2400">
                <a:solidFill>
                  <a:schemeClr val="tx1"/>
                </a:solidFill>
                <a:latin typeface="微軟正黑體" pitchFamily="34" charset="-120"/>
                <a:ea typeface="微軟正黑體" pitchFamily="34" charset="-120"/>
              </a:defRPr>
            </a:lvl3pPr>
            <a:lvl4pPr marL="16002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4pPr>
            <a:lvl5pPr marL="20574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5pPr>
            <a:lvl6pPr marL="25146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6pPr>
            <a:lvl7pPr marL="29718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7pPr>
            <a:lvl8pPr marL="34290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8pPr>
            <a:lvl9pPr marL="38862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9pPr>
          </a:lstStyle>
          <a:p>
            <a:pPr lvl="1" eaLnBrk="1" hangingPunct="1">
              <a:spcBef>
                <a:spcPct val="0"/>
              </a:spcBef>
              <a:buFontTx/>
              <a:buNone/>
            </a:pPr>
            <a:fld id="{A67B1394-9E8D-4F48-8047-6005725E490F}" type="slidenum">
              <a:rPr lang="es-ES" altLang="zh-TW" sz="1800">
                <a:latin typeface="Arial" charset="0"/>
                <a:ea typeface="新細明體" pitchFamily="18" charset="-120"/>
              </a:rPr>
              <a:pPr lvl="1" eaLnBrk="1" hangingPunct="1">
                <a:spcBef>
                  <a:spcPct val="0"/>
                </a:spcBef>
                <a:buFontTx/>
                <a:buNone/>
              </a:pPr>
              <a:t>33</a:t>
            </a:fld>
            <a:endParaRPr lang="es-ES" altLang="zh-TW" sz="1800">
              <a:latin typeface="Arial" charset="0"/>
              <a:ea typeface="新細明體" pitchFamily="18" charset="-120"/>
            </a:endParaRPr>
          </a:p>
        </p:txBody>
      </p:sp>
      <p:grpSp>
        <p:nvGrpSpPr>
          <p:cNvPr id="33797" name="群組 40"/>
          <p:cNvGrpSpPr>
            <a:grpSpLocks noChangeAspect="1"/>
          </p:cNvGrpSpPr>
          <p:nvPr/>
        </p:nvGrpSpPr>
        <p:grpSpPr bwMode="auto">
          <a:xfrm>
            <a:off x="4787900" y="1484313"/>
            <a:ext cx="3292475" cy="2133600"/>
            <a:chOff x="1600200" y="1524000"/>
            <a:chExt cx="4114800" cy="2667000"/>
          </a:xfrm>
        </p:grpSpPr>
        <p:sp>
          <p:nvSpPr>
            <p:cNvPr id="33798" name="Freeform 6"/>
            <p:cNvSpPr>
              <a:spLocks/>
            </p:cNvSpPr>
            <p:nvPr/>
          </p:nvSpPr>
          <p:spPr bwMode="auto">
            <a:xfrm>
              <a:off x="2209800" y="1905000"/>
              <a:ext cx="2743200" cy="2209800"/>
            </a:xfrm>
            <a:custGeom>
              <a:avLst/>
              <a:gdLst>
                <a:gd name="T0" fmla="*/ 0 w 1728"/>
                <a:gd name="T1" fmla="*/ 2147483647 h 1392"/>
                <a:gd name="T2" fmla="*/ 2147483647 w 1728"/>
                <a:gd name="T3" fmla="*/ 2147483647 h 1392"/>
                <a:gd name="T4" fmla="*/ 2147483647 w 1728"/>
                <a:gd name="T5" fmla="*/ 0 h 1392"/>
                <a:gd name="T6" fmla="*/ 2147483647 w 1728"/>
                <a:gd name="T7" fmla="*/ 2147483647 h 1392"/>
                <a:gd name="T8" fmla="*/ 2147483647 w 1728"/>
                <a:gd name="T9" fmla="*/ 2147483647 h 1392"/>
                <a:gd name="T10" fmla="*/ 2147483647 w 1728"/>
                <a:gd name="T11" fmla="*/ 2147483647 h 1392"/>
                <a:gd name="T12" fmla="*/ 0 w 1728"/>
                <a:gd name="T13" fmla="*/ 2147483647 h 1392"/>
                <a:gd name="T14" fmla="*/ 0 60000 65536"/>
                <a:gd name="T15" fmla="*/ 0 60000 65536"/>
                <a:gd name="T16" fmla="*/ 0 60000 65536"/>
                <a:gd name="T17" fmla="*/ 0 60000 65536"/>
                <a:gd name="T18" fmla="*/ 0 60000 65536"/>
                <a:gd name="T19" fmla="*/ 0 60000 65536"/>
                <a:gd name="T20" fmla="*/ 0 60000 65536"/>
                <a:gd name="T21" fmla="*/ 0 w 1728"/>
                <a:gd name="T22" fmla="*/ 0 h 1392"/>
                <a:gd name="T23" fmla="*/ 1728 w 1728"/>
                <a:gd name="T24" fmla="*/ 1392 h 139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28" h="1392">
                  <a:moveTo>
                    <a:pt x="0" y="1008"/>
                  </a:moveTo>
                  <a:lnTo>
                    <a:pt x="288" y="144"/>
                  </a:lnTo>
                  <a:lnTo>
                    <a:pt x="1344" y="0"/>
                  </a:lnTo>
                  <a:lnTo>
                    <a:pt x="1728" y="432"/>
                  </a:lnTo>
                  <a:lnTo>
                    <a:pt x="1296" y="1152"/>
                  </a:lnTo>
                  <a:lnTo>
                    <a:pt x="672" y="1392"/>
                  </a:lnTo>
                  <a:lnTo>
                    <a:pt x="0" y="1008"/>
                  </a:lnTo>
                  <a:close/>
                </a:path>
              </a:pathLst>
            </a:custGeom>
            <a:noFill/>
            <a:ln w="28575">
              <a:solidFill>
                <a:schemeClr val="accent2"/>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nchor="ctr" anchorCtr="1"/>
            <a:lstStyle/>
            <a:p>
              <a:endParaRPr lang="zh-TW" altLang="en-US"/>
            </a:p>
          </p:txBody>
        </p:sp>
        <p:sp>
          <p:nvSpPr>
            <p:cNvPr id="33799" name="Line 8"/>
            <p:cNvSpPr>
              <a:spLocks noChangeShapeType="1"/>
            </p:cNvSpPr>
            <p:nvPr/>
          </p:nvSpPr>
          <p:spPr bwMode="auto">
            <a:xfrm flipV="1">
              <a:off x="2209800" y="3048000"/>
              <a:ext cx="1295400" cy="457200"/>
            </a:xfrm>
            <a:prstGeom prst="line">
              <a:avLst/>
            </a:prstGeom>
            <a:noFill/>
            <a:ln w="28575">
              <a:solidFill>
                <a:schemeClr val="accent2"/>
              </a:solidFill>
              <a:round/>
              <a:headEnd type="none" w="sm" len="sm"/>
              <a:tailEnd type="none" w="sm" len="sm"/>
            </a:ln>
            <a:extLst>
              <a:ext uri="{909E8E84-426E-40DD-AFC4-6F175D3DCCD1}">
                <a14:hiddenFill xmlns:a14="http://schemas.microsoft.com/office/drawing/2010/main">
                  <a:noFill/>
                </a14:hiddenFill>
              </a:ext>
            </a:extLst>
          </p:spPr>
          <p:txBody>
            <a:bodyPr anchor="ctr" anchorCtr="1"/>
            <a:lstStyle/>
            <a:p>
              <a:endParaRPr lang="zh-TW" altLang="en-US"/>
            </a:p>
          </p:txBody>
        </p:sp>
        <p:sp>
          <p:nvSpPr>
            <p:cNvPr id="33800" name="Line 9"/>
            <p:cNvSpPr>
              <a:spLocks noChangeShapeType="1"/>
            </p:cNvSpPr>
            <p:nvPr/>
          </p:nvSpPr>
          <p:spPr bwMode="auto">
            <a:xfrm flipH="1">
              <a:off x="3276600" y="3048000"/>
              <a:ext cx="228600" cy="1066800"/>
            </a:xfrm>
            <a:prstGeom prst="line">
              <a:avLst/>
            </a:prstGeom>
            <a:noFill/>
            <a:ln w="28575">
              <a:solidFill>
                <a:schemeClr val="accent2"/>
              </a:solidFill>
              <a:round/>
              <a:headEnd type="none" w="sm" len="sm"/>
              <a:tailEnd type="none" w="sm" len="sm"/>
            </a:ln>
            <a:extLst>
              <a:ext uri="{909E8E84-426E-40DD-AFC4-6F175D3DCCD1}">
                <a14:hiddenFill xmlns:a14="http://schemas.microsoft.com/office/drawing/2010/main">
                  <a:noFill/>
                </a14:hiddenFill>
              </a:ext>
            </a:extLst>
          </p:spPr>
          <p:txBody>
            <a:bodyPr anchor="ctr" anchorCtr="1"/>
            <a:lstStyle/>
            <a:p>
              <a:endParaRPr lang="zh-TW" altLang="en-US"/>
            </a:p>
          </p:txBody>
        </p:sp>
        <p:sp>
          <p:nvSpPr>
            <p:cNvPr id="33801" name="Line 10"/>
            <p:cNvSpPr>
              <a:spLocks noChangeShapeType="1"/>
            </p:cNvSpPr>
            <p:nvPr/>
          </p:nvSpPr>
          <p:spPr bwMode="auto">
            <a:xfrm flipV="1">
              <a:off x="3505200" y="2590800"/>
              <a:ext cx="1447800" cy="457200"/>
            </a:xfrm>
            <a:prstGeom prst="line">
              <a:avLst/>
            </a:prstGeom>
            <a:noFill/>
            <a:ln w="28575">
              <a:solidFill>
                <a:schemeClr val="accent2"/>
              </a:solidFill>
              <a:round/>
              <a:headEnd type="none" w="sm" len="sm"/>
              <a:tailEnd type="none" w="sm" len="sm"/>
            </a:ln>
            <a:extLst>
              <a:ext uri="{909E8E84-426E-40DD-AFC4-6F175D3DCCD1}">
                <a14:hiddenFill xmlns:a14="http://schemas.microsoft.com/office/drawing/2010/main">
                  <a:noFill/>
                </a14:hiddenFill>
              </a:ext>
            </a:extLst>
          </p:spPr>
          <p:txBody>
            <a:bodyPr anchor="ctr" anchorCtr="1"/>
            <a:lstStyle/>
            <a:p>
              <a:endParaRPr lang="zh-TW" altLang="en-US"/>
            </a:p>
          </p:txBody>
        </p:sp>
        <p:sp>
          <p:nvSpPr>
            <p:cNvPr id="33802" name="Line 11"/>
            <p:cNvSpPr>
              <a:spLocks noChangeShapeType="1"/>
            </p:cNvSpPr>
            <p:nvPr/>
          </p:nvSpPr>
          <p:spPr bwMode="auto">
            <a:xfrm flipH="1" flipV="1">
              <a:off x="3276600" y="2514600"/>
              <a:ext cx="228600" cy="533400"/>
            </a:xfrm>
            <a:prstGeom prst="line">
              <a:avLst/>
            </a:prstGeom>
            <a:noFill/>
            <a:ln w="28575">
              <a:solidFill>
                <a:schemeClr val="accent2"/>
              </a:solidFill>
              <a:round/>
              <a:headEnd type="none" w="sm" len="sm"/>
              <a:tailEnd type="none" w="sm" len="sm"/>
            </a:ln>
            <a:extLst>
              <a:ext uri="{909E8E84-426E-40DD-AFC4-6F175D3DCCD1}">
                <a14:hiddenFill xmlns:a14="http://schemas.microsoft.com/office/drawing/2010/main">
                  <a:noFill/>
                </a14:hiddenFill>
              </a:ext>
            </a:extLst>
          </p:spPr>
          <p:txBody>
            <a:bodyPr anchor="ctr" anchorCtr="1"/>
            <a:lstStyle/>
            <a:p>
              <a:endParaRPr lang="zh-TW" altLang="en-US"/>
            </a:p>
          </p:txBody>
        </p:sp>
        <p:sp>
          <p:nvSpPr>
            <p:cNvPr id="33803" name="Line 12"/>
            <p:cNvSpPr>
              <a:spLocks noChangeShapeType="1"/>
            </p:cNvSpPr>
            <p:nvPr/>
          </p:nvSpPr>
          <p:spPr bwMode="auto">
            <a:xfrm flipV="1">
              <a:off x="3276600" y="1905000"/>
              <a:ext cx="1066800" cy="609600"/>
            </a:xfrm>
            <a:prstGeom prst="line">
              <a:avLst/>
            </a:prstGeom>
            <a:noFill/>
            <a:ln w="28575">
              <a:solidFill>
                <a:schemeClr val="accent2"/>
              </a:solidFill>
              <a:round/>
              <a:headEnd type="none" w="sm" len="sm"/>
              <a:tailEnd type="none" w="sm" len="sm"/>
            </a:ln>
            <a:extLst>
              <a:ext uri="{909E8E84-426E-40DD-AFC4-6F175D3DCCD1}">
                <a14:hiddenFill xmlns:a14="http://schemas.microsoft.com/office/drawing/2010/main">
                  <a:noFill/>
                </a14:hiddenFill>
              </a:ext>
            </a:extLst>
          </p:spPr>
          <p:txBody>
            <a:bodyPr anchor="ctr" anchorCtr="1"/>
            <a:lstStyle/>
            <a:p>
              <a:endParaRPr lang="zh-TW" altLang="en-US"/>
            </a:p>
          </p:txBody>
        </p:sp>
        <p:sp>
          <p:nvSpPr>
            <p:cNvPr id="33804" name="Line 13"/>
            <p:cNvSpPr>
              <a:spLocks noChangeShapeType="1"/>
            </p:cNvSpPr>
            <p:nvPr/>
          </p:nvSpPr>
          <p:spPr bwMode="auto">
            <a:xfrm flipH="1" flipV="1">
              <a:off x="2667000" y="2133600"/>
              <a:ext cx="609600" cy="381000"/>
            </a:xfrm>
            <a:prstGeom prst="line">
              <a:avLst/>
            </a:prstGeom>
            <a:noFill/>
            <a:ln w="28575">
              <a:solidFill>
                <a:schemeClr val="accent2"/>
              </a:solidFill>
              <a:round/>
              <a:headEnd type="none" w="sm" len="sm"/>
              <a:tailEnd type="none" w="sm" len="sm"/>
            </a:ln>
            <a:extLst>
              <a:ext uri="{909E8E84-426E-40DD-AFC4-6F175D3DCCD1}">
                <a14:hiddenFill xmlns:a14="http://schemas.microsoft.com/office/drawing/2010/main">
                  <a:noFill/>
                </a14:hiddenFill>
              </a:ext>
            </a:extLst>
          </p:spPr>
          <p:txBody>
            <a:bodyPr anchor="ctr" anchorCtr="1"/>
            <a:lstStyle/>
            <a:p>
              <a:endParaRPr lang="zh-TW" altLang="en-US"/>
            </a:p>
          </p:txBody>
        </p:sp>
        <p:sp>
          <p:nvSpPr>
            <p:cNvPr id="33805" name="Oval 14"/>
            <p:cNvSpPr>
              <a:spLocks noChangeArrowheads="1"/>
            </p:cNvSpPr>
            <p:nvPr/>
          </p:nvSpPr>
          <p:spPr bwMode="auto">
            <a:xfrm>
              <a:off x="2133600" y="3429000"/>
              <a:ext cx="152400" cy="152400"/>
            </a:xfrm>
            <a:prstGeom prst="ellipse">
              <a:avLst/>
            </a:prstGeom>
            <a:solidFill>
              <a:schemeClr val="accent1"/>
            </a:solidFill>
            <a:ln w="12700">
              <a:solidFill>
                <a:schemeClr val="tx1"/>
              </a:solidFill>
              <a:round/>
              <a:headEnd type="none" w="sm" len="sm"/>
              <a:tailEnd type="none" w="sm" len="sm"/>
            </a:ln>
          </p:spPr>
          <p:txBody>
            <a:bodyPr wrap="none" anchor="ctr"/>
            <a:lstStyle>
              <a:lvl1pPr eaLnBrk="0" hangingPunct="0">
                <a:spcBef>
                  <a:spcPct val="20000"/>
                </a:spcBef>
                <a:buFont typeface="Arial" charset="0"/>
                <a:buChar char="•"/>
                <a:defRPr sz="3200">
                  <a:solidFill>
                    <a:schemeClr val="tx1"/>
                  </a:solidFill>
                  <a:latin typeface="微軟正黑體" pitchFamily="34" charset="-120"/>
                  <a:ea typeface="微軟正黑體" pitchFamily="34" charset="-120"/>
                </a:defRPr>
              </a:lvl1pPr>
              <a:lvl2pPr marL="742950" indent="-285750" eaLnBrk="0" hangingPunct="0">
                <a:spcBef>
                  <a:spcPct val="20000"/>
                </a:spcBef>
                <a:buFont typeface="Arial" charset="0"/>
                <a:buChar char="–"/>
                <a:defRPr sz="2800">
                  <a:solidFill>
                    <a:schemeClr val="tx1"/>
                  </a:solidFill>
                  <a:latin typeface="微軟正黑體" pitchFamily="34" charset="-120"/>
                  <a:ea typeface="微軟正黑體" pitchFamily="34" charset="-120"/>
                </a:defRPr>
              </a:lvl2pPr>
              <a:lvl3pPr marL="1143000" indent="-228600" eaLnBrk="0" hangingPunct="0">
                <a:spcBef>
                  <a:spcPct val="20000"/>
                </a:spcBef>
                <a:buFont typeface="Arial" charset="0"/>
                <a:buChar char="•"/>
                <a:defRPr sz="2400">
                  <a:solidFill>
                    <a:schemeClr val="tx1"/>
                  </a:solidFill>
                  <a:latin typeface="微軟正黑體" pitchFamily="34" charset="-120"/>
                  <a:ea typeface="微軟正黑體" pitchFamily="34" charset="-120"/>
                </a:defRPr>
              </a:lvl3pPr>
              <a:lvl4pPr marL="16002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4pPr>
              <a:lvl5pPr marL="20574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5pPr>
              <a:lvl6pPr marL="25146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6pPr>
              <a:lvl7pPr marL="29718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7pPr>
              <a:lvl8pPr marL="34290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8pPr>
              <a:lvl9pPr marL="38862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9pPr>
            </a:lstStyle>
            <a:p>
              <a:pPr eaLnBrk="1" hangingPunct="1">
                <a:spcBef>
                  <a:spcPct val="0"/>
                </a:spcBef>
                <a:buFontTx/>
                <a:buNone/>
              </a:pPr>
              <a:endParaRPr lang="zh-TW" altLang="zh-TW" sz="1800">
                <a:latin typeface="Arial" charset="0"/>
                <a:ea typeface="新細明體" pitchFamily="18" charset="-120"/>
              </a:endParaRPr>
            </a:p>
          </p:txBody>
        </p:sp>
        <p:sp>
          <p:nvSpPr>
            <p:cNvPr id="33806" name="Oval 15"/>
            <p:cNvSpPr>
              <a:spLocks noChangeArrowheads="1"/>
            </p:cNvSpPr>
            <p:nvPr/>
          </p:nvSpPr>
          <p:spPr bwMode="auto">
            <a:xfrm>
              <a:off x="2590800" y="2057400"/>
              <a:ext cx="152400" cy="152400"/>
            </a:xfrm>
            <a:prstGeom prst="ellipse">
              <a:avLst/>
            </a:prstGeom>
            <a:solidFill>
              <a:schemeClr val="accent1"/>
            </a:solidFill>
            <a:ln w="12700">
              <a:solidFill>
                <a:schemeClr val="tx1"/>
              </a:solidFill>
              <a:round/>
              <a:headEnd type="none" w="sm" len="sm"/>
              <a:tailEnd type="none" w="sm" len="sm"/>
            </a:ln>
          </p:spPr>
          <p:txBody>
            <a:bodyPr wrap="none" anchor="ctr"/>
            <a:lstStyle>
              <a:lvl1pPr eaLnBrk="0" hangingPunct="0">
                <a:spcBef>
                  <a:spcPct val="20000"/>
                </a:spcBef>
                <a:buFont typeface="Arial" charset="0"/>
                <a:buChar char="•"/>
                <a:defRPr sz="3200">
                  <a:solidFill>
                    <a:schemeClr val="tx1"/>
                  </a:solidFill>
                  <a:latin typeface="微軟正黑體" pitchFamily="34" charset="-120"/>
                  <a:ea typeface="微軟正黑體" pitchFamily="34" charset="-120"/>
                </a:defRPr>
              </a:lvl1pPr>
              <a:lvl2pPr marL="742950" indent="-285750" eaLnBrk="0" hangingPunct="0">
                <a:spcBef>
                  <a:spcPct val="20000"/>
                </a:spcBef>
                <a:buFont typeface="Arial" charset="0"/>
                <a:buChar char="–"/>
                <a:defRPr sz="2800">
                  <a:solidFill>
                    <a:schemeClr val="tx1"/>
                  </a:solidFill>
                  <a:latin typeface="微軟正黑體" pitchFamily="34" charset="-120"/>
                  <a:ea typeface="微軟正黑體" pitchFamily="34" charset="-120"/>
                </a:defRPr>
              </a:lvl2pPr>
              <a:lvl3pPr marL="1143000" indent="-228600" eaLnBrk="0" hangingPunct="0">
                <a:spcBef>
                  <a:spcPct val="20000"/>
                </a:spcBef>
                <a:buFont typeface="Arial" charset="0"/>
                <a:buChar char="•"/>
                <a:defRPr sz="2400">
                  <a:solidFill>
                    <a:schemeClr val="tx1"/>
                  </a:solidFill>
                  <a:latin typeface="微軟正黑體" pitchFamily="34" charset="-120"/>
                  <a:ea typeface="微軟正黑體" pitchFamily="34" charset="-120"/>
                </a:defRPr>
              </a:lvl3pPr>
              <a:lvl4pPr marL="16002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4pPr>
              <a:lvl5pPr marL="20574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5pPr>
              <a:lvl6pPr marL="25146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6pPr>
              <a:lvl7pPr marL="29718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7pPr>
              <a:lvl8pPr marL="34290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8pPr>
              <a:lvl9pPr marL="38862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9pPr>
            </a:lstStyle>
            <a:p>
              <a:pPr eaLnBrk="1" hangingPunct="1">
                <a:spcBef>
                  <a:spcPct val="0"/>
                </a:spcBef>
                <a:buFontTx/>
                <a:buNone/>
              </a:pPr>
              <a:endParaRPr lang="zh-TW" altLang="zh-TW" sz="1800">
                <a:latin typeface="Arial" charset="0"/>
                <a:ea typeface="新細明體" pitchFamily="18" charset="-120"/>
              </a:endParaRPr>
            </a:p>
          </p:txBody>
        </p:sp>
        <p:sp>
          <p:nvSpPr>
            <p:cNvPr id="33807" name="Oval 16"/>
            <p:cNvSpPr>
              <a:spLocks noChangeArrowheads="1"/>
            </p:cNvSpPr>
            <p:nvPr/>
          </p:nvSpPr>
          <p:spPr bwMode="auto">
            <a:xfrm>
              <a:off x="3429000" y="2971800"/>
              <a:ext cx="152400" cy="152400"/>
            </a:xfrm>
            <a:prstGeom prst="ellipse">
              <a:avLst/>
            </a:prstGeom>
            <a:solidFill>
              <a:schemeClr val="accent1"/>
            </a:solidFill>
            <a:ln w="12700">
              <a:solidFill>
                <a:schemeClr val="tx1"/>
              </a:solidFill>
              <a:round/>
              <a:headEnd type="none" w="sm" len="sm"/>
              <a:tailEnd type="none" w="sm" len="sm"/>
            </a:ln>
          </p:spPr>
          <p:txBody>
            <a:bodyPr wrap="none" anchor="ctr"/>
            <a:lstStyle>
              <a:lvl1pPr eaLnBrk="0" hangingPunct="0">
                <a:spcBef>
                  <a:spcPct val="20000"/>
                </a:spcBef>
                <a:buFont typeface="Arial" charset="0"/>
                <a:buChar char="•"/>
                <a:defRPr sz="3200">
                  <a:solidFill>
                    <a:schemeClr val="tx1"/>
                  </a:solidFill>
                  <a:latin typeface="微軟正黑體" pitchFamily="34" charset="-120"/>
                  <a:ea typeface="微軟正黑體" pitchFamily="34" charset="-120"/>
                </a:defRPr>
              </a:lvl1pPr>
              <a:lvl2pPr marL="742950" indent="-285750" eaLnBrk="0" hangingPunct="0">
                <a:spcBef>
                  <a:spcPct val="20000"/>
                </a:spcBef>
                <a:buFont typeface="Arial" charset="0"/>
                <a:buChar char="–"/>
                <a:defRPr sz="2800">
                  <a:solidFill>
                    <a:schemeClr val="tx1"/>
                  </a:solidFill>
                  <a:latin typeface="微軟正黑體" pitchFamily="34" charset="-120"/>
                  <a:ea typeface="微軟正黑體" pitchFamily="34" charset="-120"/>
                </a:defRPr>
              </a:lvl2pPr>
              <a:lvl3pPr marL="1143000" indent="-228600" eaLnBrk="0" hangingPunct="0">
                <a:spcBef>
                  <a:spcPct val="20000"/>
                </a:spcBef>
                <a:buFont typeface="Arial" charset="0"/>
                <a:buChar char="•"/>
                <a:defRPr sz="2400">
                  <a:solidFill>
                    <a:schemeClr val="tx1"/>
                  </a:solidFill>
                  <a:latin typeface="微軟正黑體" pitchFamily="34" charset="-120"/>
                  <a:ea typeface="微軟正黑體" pitchFamily="34" charset="-120"/>
                </a:defRPr>
              </a:lvl3pPr>
              <a:lvl4pPr marL="16002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4pPr>
              <a:lvl5pPr marL="20574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5pPr>
              <a:lvl6pPr marL="25146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6pPr>
              <a:lvl7pPr marL="29718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7pPr>
              <a:lvl8pPr marL="34290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8pPr>
              <a:lvl9pPr marL="38862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9pPr>
            </a:lstStyle>
            <a:p>
              <a:pPr eaLnBrk="1" hangingPunct="1">
                <a:spcBef>
                  <a:spcPct val="0"/>
                </a:spcBef>
                <a:buFontTx/>
                <a:buNone/>
              </a:pPr>
              <a:endParaRPr lang="zh-TW" altLang="zh-TW" sz="1800">
                <a:latin typeface="Arial" charset="0"/>
                <a:ea typeface="新細明體" pitchFamily="18" charset="-120"/>
              </a:endParaRPr>
            </a:p>
          </p:txBody>
        </p:sp>
        <p:sp>
          <p:nvSpPr>
            <p:cNvPr id="33808" name="Oval 17"/>
            <p:cNvSpPr>
              <a:spLocks noChangeArrowheads="1"/>
            </p:cNvSpPr>
            <p:nvPr/>
          </p:nvSpPr>
          <p:spPr bwMode="auto">
            <a:xfrm>
              <a:off x="3200400" y="4038600"/>
              <a:ext cx="152400" cy="152400"/>
            </a:xfrm>
            <a:prstGeom prst="ellipse">
              <a:avLst/>
            </a:prstGeom>
            <a:solidFill>
              <a:schemeClr val="accent1"/>
            </a:solidFill>
            <a:ln w="12700">
              <a:solidFill>
                <a:schemeClr val="tx1"/>
              </a:solidFill>
              <a:round/>
              <a:headEnd type="none" w="sm" len="sm"/>
              <a:tailEnd type="none" w="sm" len="sm"/>
            </a:ln>
          </p:spPr>
          <p:txBody>
            <a:bodyPr wrap="none" anchor="ctr"/>
            <a:lstStyle>
              <a:lvl1pPr eaLnBrk="0" hangingPunct="0">
                <a:spcBef>
                  <a:spcPct val="20000"/>
                </a:spcBef>
                <a:buFont typeface="Arial" charset="0"/>
                <a:buChar char="•"/>
                <a:defRPr sz="3200">
                  <a:solidFill>
                    <a:schemeClr val="tx1"/>
                  </a:solidFill>
                  <a:latin typeface="微軟正黑體" pitchFamily="34" charset="-120"/>
                  <a:ea typeface="微軟正黑體" pitchFamily="34" charset="-120"/>
                </a:defRPr>
              </a:lvl1pPr>
              <a:lvl2pPr marL="742950" indent="-285750" eaLnBrk="0" hangingPunct="0">
                <a:spcBef>
                  <a:spcPct val="20000"/>
                </a:spcBef>
                <a:buFont typeface="Arial" charset="0"/>
                <a:buChar char="–"/>
                <a:defRPr sz="2800">
                  <a:solidFill>
                    <a:schemeClr val="tx1"/>
                  </a:solidFill>
                  <a:latin typeface="微軟正黑體" pitchFamily="34" charset="-120"/>
                  <a:ea typeface="微軟正黑體" pitchFamily="34" charset="-120"/>
                </a:defRPr>
              </a:lvl2pPr>
              <a:lvl3pPr marL="1143000" indent="-228600" eaLnBrk="0" hangingPunct="0">
                <a:spcBef>
                  <a:spcPct val="20000"/>
                </a:spcBef>
                <a:buFont typeface="Arial" charset="0"/>
                <a:buChar char="•"/>
                <a:defRPr sz="2400">
                  <a:solidFill>
                    <a:schemeClr val="tx1"/>
                  </a:solidFill>
                  <a:latin typeface="微軟正黑體" pitchFamily="34" charset="-120"/>
                  <a:ea typeface="微軟正黑體" pitchFamily="34" charset="-120"/>
                </a:defRPr>
              </a:lvl3pPr>
              <a:lvl4pPr marL="16002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4pPr>
              <a:lvl5pPr marL="20574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5pPr>
              <a:lvl6pPr marL="25146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6pPr>
              <a:lvl7pPr marL="29718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7pPr>
              <a:lvl8pPr marL="34290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8pPr>
              <a:lvl9pPr marL="38862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9pPr>
            </a:lstStyle>
            <a:p>
              <a:pPr eaLnBrk="1" hangingPunct="1">
                <a:spcBef>
                  <a:spcPct val="0"/>
                </a:spcBef>
                <a:buFontTx/>
                <a:buNone/>
              </a:pPr>
              <a:endParaRPr lang="zh-TW" altLang="zh-TW" sz="1800">
                <a:latin typeface="Arial" charset="0"/>
                <a:ea typeface="新細明體" pitchFamily="18" charset="-120"/>
              </a:endParaRPr>
            </a:p>
          </p:txBody>
        </p:sp>
        <p:sp>
          <p:nvSpPr>
            <p:cNvPr id="33809" name="Oval 18"/>
            <p:cNvSpPr>
              <a:spLocks noChangeArrowheads="1"/>
            </p:cNvSpPr>
            <p:nvPr/>
          </p:nvSpPr>
          <p:spPr bwMode="auto">
            <a:xfrm>
              <a:off x="4191000" y="3657600"/>
              <a:ext cx="152400" cy="152400"/>
            </a:xfrm>
            <a:prstGeom prst="ellipse">
              <a:avLst/>
            </a:prstGeom>
            <a:solidFill>
              <a:schemeClr val="accent1"/>
            </a:solidFill>
            <a:ln w="12700">
              <a:solidFill>
                <a:schemeClr val="tx1"/>
              </a:solidFill>
              <a:round/>
              <a:headEnd type="none" w="sm" len="sm"/>
              <a:tailEnd type="none" w="sm" len="sm"/>
            </a:ln>
          </p:spPr>
          <p:txBody>
            <a:bodyPr wrap="none" anchor="ctr"/>
            <a:lstStyle>
              <a:lvl1pPr eaLnBrk="0" hangingPunct="0">
                <a:spcBef>
                  <a:spcPct val="20000"/>
                </a:spcBef>
                <a:buFont typeface="Arial" charset="0"/>
                <a:buChar char="•"/>
                <a:defRPr sz="3200">
                  <a:solidFill>
                    <a:schemeClr val="tx1"/>
                  </a:solidFill>
                  <a:latin typeface="微軟正黑體" pitchFamily="34" charset="-120"/>
                  <a:ea typeface="微軟正黑體" pitchFamily="34" charset="-120"/>
                </a:defRPr>
              </a:lvl1pPr>
              <a:lvl2pPr marL="742950" indent="-285750" eaLnBrk="0" hangingPunct="0">
                <a:spcBef>
                  <a:spcPct val="20000"/>
                </a:spcBef>
                <a:buFont typeface="Arial" charset="0"/>
                <a:buChar char="–"/>
                <a:defRPr sz="2800">
                  <a:solidFill>
                    <a:schemeClr val="tx1"/>
                  </a:solidFill>
                  <a:latin typeface="微軟正黑體" pitchFamily="34" charset="-120"/>
                  <a:ea typeface="微軟正黑體" pitchFamily="34" charset="-120"/>
                </a:defRPr>
              </a:lvl2pPr>
              <a:lvl3pPr marL="1143000" indent="-228600" eaLnBrk="0" hangingPunct="0">
                <a:spcBef>
                  <a:spcPct val="20000"/>
                </a:spcBef>
                <a:buFont typeface="Arial" charset="0"/>
                <a:buChar char="•"/>
                <a:defRPr sz="2400">
                  <a:solidFill>
                    <a:schemeClr val="tx1"/>
                  </a:solidFill>
                  <a:latin typeface="微軟正黑體" pitchFamily="34" charset="-120"/>
                  <a:ea typeface="微軟正黑體" pitchFamily="34" charset="-120"/>
                </a:defRPr>
              </a:lvl3pPr>
              <a:lvl4pPr marL="16002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4pPr>
              <a:lvl5pPr marL="20574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5pPr>
              <a:lvl6pPr marL="25146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6pPr>
              <a:lvl7pPr marL="29718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7pPr>
              <a:lvl8pPr marL="34290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8pPr>
              <a:lvl9pPr marL="38862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9pPr>
            </a:lstStyle>
            <a:p>
              <a:pPr eaLnBrk="1" hangingPunct="1">
                <a:spcBef>
                  <a:spcPct val="0"/>
                </a:spcBef>
                <a:buFontTx/>
                <a:buNone/>
              </a:pPr>
              <a:endParaRPr lang="zh-TW" altLang="zh-TW" sz="1800">
                <a:latin typeface="Arial" charset="0"/>
                <a:ea typeface="新細明體" pitchFamily="18" charset="-120"/>
              </a:endParaRPr>
            </a:p>
          </p:txBody>
        </p:sp>
        <p:sp>
          <p:nvSpPr>
            <p:cNvPr id="33810" name="Oval 19"/>
            <p:cNvSpPr>
              <a:spLocks noChangeArrowheads="1"/>
            </p:cNvSpPr>
            <p:nvPr/>
          </p:nvSpPr>
          <p:spPr bwMode="auto">
            <a:xfrm>
              <a:off x="3200400" y="2438400"/>
              <a:ext cx="152400" cy="152400"/>
            </a:xfrm>
            <a:prstGeom prst="ellipse">
              <a:avLst/>
            </a:prstGeom>
            <a:solidFill>
              <a:schemeClr val="accent1"/>
            </a:solidFill>
            <a:ln w="12700">
              <a:solidFill>
                <a:schemeClr val="tx1"/>
              </a:solidFill>
              <a:round/>
              <a:headEnd type="none" w="sm" len="sm"/>
              <a:tailEnd type="none" w="sm" len="sm"/>
            </a:ln>
          </p:spPr>
          <p:txBody>
            <a:bodyPr wrap="none" anchor="ctr"/>
            <a:lstStyle>
              <a:lvl1pPr eaLnBrk="0" hangingPunct="0">
                <a:spcBef>
                  <a:spcPct val="20000"/>
                </a:spcBef>
                <a:buFont typeface="Arial" charset="0"/>
                <a:buChar char="•"/>
                <a:defRPr sz="3200">
                  <a:solidFill>
                    <a:schemeClr val="tx1"/>
                  </a:solidFill>
                  <a:latin typeface="微軟正黑體" pitchFamily="34" charset="-120"/>
                  <a:ea typeface="微軟正黑體" pitchFamily="34" charset="-120"/>
                </a:defRPr>
              </a:lvl1pPr>
              <a:lvl2pPr marL="742950" indent="-285750" eaLnBrk="0" hangingPunct="0">
                <a:spcBef>
                  <a:spcPct val="20000"/>
                </a:spcBef>
                <a:buFont typeface="Arial" charset="0"/>
                <a:buChar char="–"/>
                <a:defRPr sz="2800">
                  <a:solidFill>
                    <a:schemeClr val="tx1"/>
                  </a:solidFill>
                  <a:latin typeface="微軟正黑體" pitchFamily="34" charset="-120"/>
                  <a:ea typeface="微軟正黑體" pitchFamily="34" charset="-120"/>
                </a:defRPr>
              </a:lvl2pPr>
              <a:lvl3pPr marL="1143000" indent="-228600" eaLnBrk="0" hangingPunct="0">
                <a:spcBef>
                  <a:spcPct val="20000"/>
                </a:spcBef>
                <a:buFont typeface="Arial" charset="0"/>
                <a:buChar char="•"/>
                <a:defRPr sz="2400">
                  <a:solidFill>
                    <a:schemeClr val="tx1"/>
                  </a:solidFill>
                  <a:latin typeface="微軟正黑體" pitchFamily="34" charset="-120"/>
                  <a:ea typeface="微軟正黑體" pitchFamily="34" charset="-120"/>
                </a:defRPr>
              </a:lvl3pPr>
              <a:lvl4pPr marL="16002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4pPr>
              <a:lvl5pPr marL="20574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5pPr>
              <a:lvl6pPr marL="25146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6pPr>
              <a:lvl7pPr marL="29718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7pPr>
              <a:lvl8pPr marL="34290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8pPr>
              <a:lvl9pPr marL="38862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9pPr>
            </a:lstStyle>
            <a:p>
              <a:pPr eaLnBrk="1" hangingPunct="1">
                <a:spcBef>
                  <a:spcPct val="0"/>
                </a:spcBef>
                <a:buFontTx/>
                <a:buNone/>
              </a:pPr>
              <a:endParaRPr lang="zh-TW" altLang="zh-TW" sz="1800">
                <a:latin typeface="Arial" charset="0"/>
                <a:ea typeface="新細明體" pitchFamily="18" charset="-120"/>
              </a:endParaRPr>
            </a:p>
          </p:txBody>
        </p:sp>
        <p:sp>
          <p:nvSpPr>
            <p:cNvPr id="33811" name="Oval 20"/>
            <p:cNvSpPr>
              <a:spLocks noChangeArrowheads="1"/>
            </p:cNvSpPr>
            <p:nvPr/>
          </p:nvSpPr>
          <p:spPr bwMode="auto">
            <a:xfrm>
              <a:off x="4876800" y="2514600"/>
              <a:ext cx="152400" cy="152400"/>
            </a:xfrm>
            <a:prstGeom prst="ellipse">
              <a:avLst/>
            </a:prstGeom>
            <a:solidFill>
              <a:schemeClr val="accent1"/>
            </a:solidFill>
            <a:ln w="12700">
              <a:solidFill>
                <a:schemeClr val="tx1"/>
              </a:solidFill>
              <a:round/>
              <a:headEnd type="none" w="sm" len="sm"/>
              <a:tailEnd type="none" w="sm" len="sm"/>
            </a:ln>
          </p:spPr>
          <p:txBody>
            <a:bodyPr wrap="none" anchor="ctr"/>
            <a:lstStyle>
              <a:lvl1pPr eaLnBrk="0" hangingPunct="0">
                <a:spcBef>
                  <a:spcPct val="20000"/>
                </a:spcBef>
                <a:buFont typeface="Arial" charset="0"/>
                <a:buChar char="•"/>
                <a:defRPr sz="3200">
                  <a:solidFill>
                    <a:schemeClr val="tx1"/>
                  </a:solidFill>
                  <a:latin typeface="微軟正黑體" pitchFamily="34" charset="-120"/>
                  <a:ea typeface="微軟正黑體" pitchFamily="34" charset="-120"/>
                </a:defRPr>
              </a:lvl1pPr>
              <a:lvl2pPr marL="742950" indent="-285750" eaLnBrk="0" hangingPunct="0">
                <a:spcBef>
                  <a:spcPct val="20000"/>
                </a:spcBef>
                <a:buFont typeface="Arial" charset="0"/>
                <a:buChar char="–"/>
                <a:defRPr sz="2800">
                  <a:solidFill>
                    <a:schemeClr val="tx1"/>
                  </a:solidFill>
                  <a:latin typeface="微軟正黑體" pitchFamily="34" charset="-120"/>
                  <a:ea typeface="微軟正黑體" pitchFamily="34" charset="-120"/>
                </a:defRPr>
              </a:lvl2pPr>
              <a:lvl3pPr marL="1143000" indent="-228600" eaLnBrk="0" hangingPunct="0">
                <a:spcBef>
                  <a:spcPct val="20000"/>
                </a:spcBef>
                <a:buFont typeface="Arial" charset="0"/>
                <a:buChar char="•"/>
                <a:defRPr sz="2400">
                  <a:solidFill>
                    <a:schemeClr val="tx1"/>
                  </a:solidFill>
                  <a:latin typeface="微軟正黑體" pitchFamily="34" charset="-120"/>
                  <a:ea typeface="微軟正黑體" pitchFamily="34" charset="-120"/>
                </a:defRPr>
              </a:lvl3pPr>
              <a:lvl4pPr marL="16002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4pPr>
              <a:lvl5pPr marL="20574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5pPr>
              <a:lvl6pPr marL="25146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6pPr>
              <a:lvl7pPr marL="29718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7pPr>
              <a:lvl8pPr marL="34290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8pPr>
              <a:lvl9pPr marL="38862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9pPr>
            </a:lstStyle>
            <a:p>
              <a:pPr eaLnBrk="1" hangingPunct="1">
                <a:spcBef>
                  <a:spcPct val="0"/>
                </a:spcBef>
                <a:buFontTx/>
                <a:buNone/>
              </a:pPr>
              <a:endParaRPr lang="zh-TW" altLang="zh-TW" sz="1800">
                <a:latin typeface="Arial" charset="0"/>
                <a:ea typeface="新細明體" pitchFamily="18" charset="-120"/>
              </a:endParaRPr>
            </a:p>
          </p:txBody>
        </p:sp>
        <p:sp>
          <p:nvSpPr>
            <p:cNvPr id="33812" name="Oval 21"/>
            <p:cNvSpPr>
              <a:spLocks noChangeArrowheads="1"/>
            </p:cNvSpPr>
            <p:nvPr/>
          </p:nvSpPr>
          <p:spPr bwMode="auto">
            <a:xfrm>
              <a:off x="4191000" y="1828800"/>
              <a:ext cx="152400" cy="152400"/>
            </a:xfrm>
            <a:prstGeom prst="ellipse">
              <a:avLst/>
            </a:prstGeom>
            <a:solidFill>
              <a:schemeClr val="accent1"/>
            </a:solidFill>
            <a:ln w="12700">
              <a:solidFill>
                <a:schemeClr val="tx1"/>
              </a:solidFill>
              <a:round/>
              <a:headEnd type="none" w="sm" len="sm"/>
              <a:tailEnd type="none" w="sm" len="sm"/>
            </a:ln>
          </p:spPr>
          <p:txBody>
            <a:bodyPr wrap="none" anchor="ctr"/>
            <a:lstStyle>
              <a:lvl1pPr eaLnBrk="0" hangingPunct="0">
                <a:spcBef>
                  <a:spcPct val="20000"/>
                </a:spcBef>
                <a:buFont typeface="Arial" charset="0"/>
                <a:buChar char="•"/>
                <a:defRPr sz="3200">
                  <a:solidFill>
                    <a:schemeClr val="tx1"/>
                  </a:solidFill>
                  <a:latin typeface="微軟正黑體" pitchFamily="34" charset="-120"/>
                  <a:ea typeface="微軟正黑體" pitchFamily="34" charset="-120"/>
                </a:defRPr>
              </a:lvl1pPr>
              <a:lvl2pPr marL="742950" indent="-285750" eaLnBrk="0" hangingPunct="0">
                <a:spcBef>
                  <a:spcPct val="20000"/>
                </a:spcBef>
                <a:buFont typeface="Arial" charset="0"/>
                <a:buChar char="–"/>
                <a:defRPr sz="2800">
                  <a:solidFill>
                    <a:schemeClr val="tx1"/>
                  </a:solidFill>
                  <a:latin typeface="微軟正黑體" pitchFamily="34" charset="-120"/>
                  <a:ea typeface="微軟正黑體" pitchFamily="34" charset="-120"/>
                </a:defRPr>
              </a:lvl2pPr>
              <a:lvl3pPr marL="1143000" indent="-228600" eaLnBrk="0" hangingPunct="0">
                <a:spcBef>
                  <a:spcPct val="20000"/>
                </a:spcBef>
                <a:buFont typeface="Arial" charset="0"/>
                <a:buChar char="•"/>
                <a:defRPr sz="2400">
                  <a:solidFill>
                    <a:schemeClr val="tx1"/>
                  </a:solidFill>
                  <a:latin typeface="微軟正黑體" pitchFamily="34" charset="-120"/>
                  <a:ea typeface="微軟正黑體" pitchFamily="34" charset="-120"/>
                </a:defRPr>
              </a:lvl3pPr>
              <a:lvl4pPr marL="16002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4pPr>
              <a:lvl5pPr marL="20574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5pPr>
              <a:lvl6pPr marL="25146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6pPr>
              <a:lvl7pPr marL="29718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7pPr>
              <a:lvl8pPr marL="34290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8pPr>
              <a:lvl9pPr marL="38862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9pPr>
            </a:lstStyle>
            <a:p>
              <a:pPr eaLnBrk="1" hangingPunct="1">
                <a:spcBef>
                  <a:spcPct val="0"/>
                </a:spcBef>
                <a:buFontTx/>
                <a:buNone/>
              </a:pPr>
              <a:endParaRPr lang="zh-TW" altLang="zh-TW" sz="1800">
                <a:latin typeface="Arial" charset="0"/>
                <a:ea typeface="新細明體" pitchFamily="18" charset="-120"/>
              </a:endParaRPr>
            </a:p>
          </p:txBody>
        </p:sp>
        <p:sp>
          <p:nvSpPr>
            <p:cNvPr id="33813" name="Text Box 22"/>
            <p:cNvSpPr txBox="1">
              <a:spLocks noChangeArrowheads="1"/>
            </p:cNvSpPr>
            <p:nvPr/>
          </p:nvSpPr>
          <p:spPr bwMode="auto">
            <a:xfrm>
              <a:off x="1600200" y="327660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1">
              <a:spAutoFit/>
            </a:bodyPr>
            <a:lstStyle>
              <a:lvl1pPr eaLnBrk="0" hangingPunct="0">
                <a:spcBef>
                  <a:spcPct val="20000"/>
                </a:spcBef>
                <a:buFont typeface="Arial" charset="0"/>
                <a:buChar char="•"/>
                <a:defRPr sz="3200">
                  <a:solidFill>
                    <a:schemeClr val="tx1"/>
                  </a:solidFill>
                  <a:latin typeface="微軟正黑體" pitchFamily="34" charset="-120"/>
                  <a:ea typeface="微軟正黑體" pitchFamily="34" charset="-120"/>
                </a:defRPr>
              </a:lvl1pPr>
              <a:lvl2pPr marL="742950" indent="-285750" eaLnBrk="0" hangingPunct="0">
                <a:spcBef>
                  <a:spcPct val="20000"/>
                </a:spcBef>
                <a:buFont typeface="Arial" charset="0"/>
                <a:buChar char="–"/>
                <a:defRPr sz="2800">
                  <a:solidFill>
                    <a:schemeClr val="tx1"/>
                  </a:solidFill>
                  <a:latin typeface="微軟正黑體" pitchFamily="34" charset="-120"/>
                  <a:ea typeface="微軟正黑體" pitchFamily="34" charset="-120"/>
                </a:defRPr>
              </a:lvl2pPr>
              <a:lvl3pPr marL="1143000" indent="-228600" eaLnBrk="0" hangingPunct="0">
                <a:spcBef>
                  <a:spcPct val="20000"/>
                </a:spcBef>
                <a:buFont typeface="Arial" charset="0"/>
                <a:buChar char="•"/>
                <a:defRPr sz="2400">
                  <a:solidFill>
                    <a:schemeClr val="tx1"/>
                  </a:solidFill>
                  <a:latin typeface="微軟正黑體" pitchFamily="34" charset="-120"/>
                  <a:ea typeface="微軟正黑體" pitchFamily="34" charset="-120"/>
                </a:defRPr>
              </a:lvl3pPr>
              <a:lvl4pPr marL="16002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4pPr>
              <a:lvl5pPr marL="20574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5pPr>
              <a:lvl6pPr marL="25146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6pPr>
              <a:lvl7pPr marL="29718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7pPr>
              <a:lvl8pPr marL="34290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8pPr>
              <a:lvl9pPr marL="38862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9pPr>
            </a:lstStyle>
            <a:p>
              <a:pPr eaLnBrk="1" hangingPunct="1">
                <a:spcBef>
                  <a:spcPct val="0"/>
                </a:spcBef>
                <a:buFontTx/>
                <a:buNone/>
              </a:pPr>
              <a:r>
                <a:rPr lang="en-US" altLang="zh-TW" sz="1800">
                  <a:latin typeface="Arial" charset="0"/>
                  <a:ea typeface="新細明體" pitchFamily="18" charset="-120"/>
                </a:rPr>
                <a:t>v</a:t>
              </a:r>
              <a:r>
                <a:rPr lang="en-US" altLang="zh-TW" sz="2800" baseline="-25000">
                  <a:latin typeface="Arial" charset="0"/>
                  <a:ea typeface="新細明體" pitchFamily="18" charset="-120"/>
                </a:rPr>
                <a:t>1</a:t>
              </a:r>
            </a:p>
          </p:txBody>
        </p:sp>
        <p:sp>
          <p:nvSpPr>
            <p:cNvPr id="33814" name="Text Box 23"/>
            <p:cNvSpPr txBox="1">
              <a:spLocks noChangeArrowheads="1"/>
            </p:cNvSpPr>
            <p:nvPr/>
          </p:nvSpPr>
          <p:spPr bwMode="auto">
            <a:xfrm>
              <a:off x="2819400" y="350520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1">
              <a:spAutoFit/>
            </a:bodyPr>
            <a:lstStyle>
              <a:lvl1pPr eaLnBrk="0" hangingPunct="0">
                <a:spcBef>
                  <a:spcPct val="20000"/>
                </a:spcBef>
                <a:buFont typeface="Arial" charset="0"/>
                <a:buChar char="•"/>
                <a:defRPr sz="3200">
                  <a:solidFill>
                    <a:schemeClr val="tx1"/>
                  </a:solidFill>
                  <a:latin typeface="微軟正黑體" pitchFamily="34" charset="-120"/>
                  <a:ea typeface="微軟正黑體" pitchFamily="34" charset="-120"/>
                </a:defRPr>
              </a:lvl1pPr>
              <a:lvl2pPr marL="742950" indent="-285750" eaLnBrk="0" hangingPunct="0">
                <a:spcBef>
                  <a:spcPct val="20000"/>
                </a:spcBef>
                <a:buFont typeface="Arial" charset="0"/>
                <a:buChar char="–"/>
                <a:defRPr sz="2800">
                  <a:solidFill>
                    <a:schemeClr val="tx1"/>
                  </a:solidFill>
                  <a:latin typeface="微軟正黑體" pitchFamily="34" charset="-120"/>
                  <a:ea typeface="微軟正黑體" pitchFamily="34" charset="-120"/>
                </a:defRPr>
              </a:lvl2pPr>
              <a:lvl3pPr marL="1143000" indent="-228600" eaLnBrk="0" hangingPunct="0">
                <a:spcBef>
                  <a:spcPct val="20000"/>
                </a:spcBef>
                <a:buFont typeface="Arial" charset="0"/>
                <a:buChar char="•"/>
                <a:defRPr sz="2400">
                  <a:solidFill>
                    <a:schemeClr val="tx1"/>
                  </a:solidFill>
                  <a:latin typeface="微軟正黑體" pitchFamily="34" charset="-120"/>
                  <a:ea typeface="微軟正黑體" pitchFamily="34" charset="-120"/>
                </a:defRPr>
              </a:lvl3pPr>
              <a:lvl4pPr marL="16002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4pPr>
              <a:lvl5pPr marL="20574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5pPr>
              <a:lvl6pPr marL="25146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6pPr>
              <a:lvl7pPr marL="29718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7pPr>
              <a:lvl8pPr marL="34290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8pPr>
              <a:lvl9pPr marL="38862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9pPr>
            </a:lstStyle>
            <a:p>
              <a:pPr eaLnBrk="1" hangingPunct="1">
                <a:spcBef>
                  <a:spcPct val="0"/>
                </a:spcBef>
                <a:buFontTx/>
                <a:buNone/>
              </a:pPr>
              <a:r>
                <a:rPr lang="en-US" altLang="zh-TW" sz="1800">
                  <a:latin typeface="Arial" charset="0"/>
                  <a:ea typeface="新細明體" pitchFamily="18" charset="-120"/>
                </a:rPr>
                <a:t>v</a:t>
              </a:r>
              <a:r>
                <a:rPr lang="en-US" altLang="zh-TW" sz="2800" baseline="-25000">
                  <a:latin typeface="Arial" charset="0"/>
                  <a:ea typeface="新細明體" pitchFamily="18" charset="-120"/>
                </a:rPr>
                <a:t>2</a:t>
              </a:r>
            </a:p>
          </p:txBody>
        </p:sp>
        <p:sp>
          <p:nvSpPr>
            <p:cNvPr id="33815" name="Text Box 24"/>
            <p:cNvSpPr txBox="1">
              <a:spLocks noChangeArrowheads="1"/>
            </p:cNvSpPr>
            <p:nvPr/>
          </p:nvSpPr>
          <p:spPr bwMode="auto">
            <a:xfrm>
              <a:off x="3505200" y="304800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1">
              <a:spAutoFit/>
            </a:bodyPr>
            <a:lstStyle>
              <a:lvl1pPr eaLnBrk="0" hangingPunct="0">
                <a:spcBef>
                  <a:spcPct val="20000"/>
                </a:spcBef>
                <a:buFont typeface="Arial" charset="0"/>
                <a:buChar char="•"/>
                <a:defRPr sz="3200">
                  <a:solidFill>
                    <a:schemeClr val="tx1"/>
                  </a:solidFill>
                  <a:latin typeface="微軟正黑體" pitchFamily="34" charset="-120"/>
                  <a:ea typeface="微軟正黑體" pitchFamily="34" charset="-120"/>
                </a:defRPr>
              </a:lvl1pPr>
              <a:lvl2pPr marL="742950" indent="-285750" eaLnBrk="0" hangingPunct="0">
                <a:spcBef>
                  <a:spcPct val="20000"/>
                </a:spcBef>
                <a:buFont typeface="Arial" charset="0"/>
                <a:buChar char="–"/>
                <a:defRPr sz="2800">
                  <a:solidFill>
                    <a:schemeClr val="tx1"/>
                  </a:solidFill>
                  <a:latin typeface="微軟正黑體" pitchFamily="34" charset="-120"/>
                  <a:ea typeface="微軟正黑體" pitchFamily="34" charset="-120"/>
                </a:defRPr>
              </a:lvl2pPr>
              <a:lvl3pPr marL="1143000" indent="-228600" eaLnBrk="0" hangingPunct="0">
                <a:spcBef>
                  <a:spcPct val="20000"/>
                </a:spcBef>
                <a:buFont typeface="Arial" charset="0"/>
                <a:buChar char="•"/>
                <a:defRPr sz="2400">
                  <a:solidFill>
                    <a:schemeClr val="tx1"/>
                  </a:solidFill>
                  <a:latin typeface="微軟正黑體" pitchFamily="34" charset="-120"/>
                  <a:ea typeface="微軟正黑體" pitchFamily="34" charset="-120"/>
                </a:defRPr>
              </a:lvl3pPr>
              <a:lvl4pPr marL="16002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4pPr>
              <a:lvl5pPr marL="20574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5pPr>
              <a:lvl6pPr marL="25146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6pPr>
              <a:lvl7pPr marL="29718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7pPr>
              <a:lvl8pPr marL="34290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8pPr>
              <a:lvl9pPr marL="38862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9pPr>
            </a:lstStyle>
            <a:p>
              <a:pPr eaLnBrk="1" hangingPunct="1">
                <a:spcBef>
                  <a:spcPct val="0"/>
                </a:spcBef>
                <a:buFontTx/>
                <a:buNone/>
              </a:pPr>
              <a:r>
                <a:rPr lang="en-US" altLang="zh-TW" sz="1800">
                  <a:latin typeface="Arial" charset="0"/>
                  <a:ea typeface="新細明體" pitchFamily="18" charset="-120"/>
                </a:rPr>
                <a:t>v</a:t>
              </a:r>
              <a:r>
                <a:rPr lang="en-US" altLang="zh-TW" sz="2800" baseline="-25000">
                  <a:latin typeface="Arial" charset="0"/>
                  <a:ea typeface="新細明體" pitchFamily="18" charset="-120"/>
                </a:rPr>
                <a:t>7</a:t>
              </a:r>
            </a:p>
          </p:txBody>
        </p:sp>
        <p:sp>
          <p:nvSpPr>
            <p:cNvPr id="33816" name="Text Box 25"/>
            <p:cNvSpPr txBox="1">
              <a:spLocks noChangeArrowheads="1"/>
            </p:cNvSpPr>
            <p:nvPr/>
          </p:nvSpPr>
          <p:spPr bwMode="auto">
            <a:xfrm>
              <a:off x="2057400" y="198120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1">
              <a:spAutoFit/>
            </a:bodyPr>
            <a:lstStyle>
              <a:lvl1pPr eaLnBrk="0" hangingPunct="0">
                <a:spcBef>
                  <a:spcPct val="20000"/>
                </a:spcBef>
                <a:buFont typeface="Arial" charset="0"/>
                <a:buChar char="•"/>
                <a:defRPr sz="3200">
                  <a:solidFill>
                    <a:schemeClr val="tx1"/>
                  </a:solidFill>
                  <a:latin typeface="微軟正黑體" pitchFamily="34" charset="-120"/>
                  <a:ea typeface="微軟正黑體" pitchFamily="34" charset="-120"/>
                </a:defRPr>
              </a:lvl1pPr>
              <a:lvl2pPr marL="742950" indent="-285750" eaLnBrk="0" hangingPunct="0">
                <a:spcBef>
                  <a:spcPct val="20000"/>
                </a:spcBef>
                <a:buFont typeface="Arial" charset="0"/>
                <a:buChar char="–"/>
                <a:defRPr sz="2800">
                  <a:solidFill>
                    <a:schemeClr val="tx1"/>
                  </a:solidFill>
                  <a:latin typeface="微軟正黑體" pitchFamily="34" charset="-120"/>
                  <a:ea typeface="微軟正黑體" pitchFamily="34" charset="-120"/>
                </a:defRPr>
              </a:lvl2pPr>
              <a:lvl3pPr marL="1143000" indent="-228600" eaLnBrk="0" hangingPunct="0">
                <a:spcBef>
                  <a:spcPct val="20000"/>
                </a:spcBef>
                <a:buFont typeface="Arial" charset="0"/>
                <a:buChar char="•"/>
                <a:defRPr sz="2400">
                  <a:solidFill>
                    <a:schemeClr val="tx1"/>
                  </a:solidFill>
                  <a:latin typeface="微軟正黑體" pitchFamily="34" charset="-120"/>
                  <a:ea typeface="微軟正黑體" pitchFamily="34" charset="-120"/>
                </a:defRPr>
              </a:lvl3pPr>
              <a:lvl4pPr marL="16002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4pPr>
              <a:lvl5pPr marL="20574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5pPr>
              <a:lvl6pPr marL="25146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6pPr>
              <a:lvl7pPr marL="29718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7pPr>
              <a:lvl8pPr marL="34290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8pPr>
              <a:lvl9pPr marL="38862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9pPr>
            </a:lstStyle>
            <a:p>
              <a:pPr eaLnBrk="1" hangingPunct="1">
                <a:spcBef>
                  <a:spcPct val="0"/>
                </a:spcBef>
                <a:buFontTx/>
                <a:buNone/>
              </a:pPr>
              <a:r>
                <a:rPr lang="en-US" altLang="zh-TW" sz="1800">
                  <a:latin typeface="Arial" charset="0"/>
                  <a:ea typeface="新細明體" pitchFamily="18" charset="-120"/>
                </a:rPr>
                <a:t>v</a:t>
              </a:r>
              <a:r>
                <a:rPr lang="en-US" altLang="zh-TW" sz="2800" baseline="-25000">
                  <a:latin typeface="Arial" charset="0"/>
                  <a:ea typeface="新細明體" pitchFamily="18" charset="-120"/>
                </a:rPr>
                <a:t>6</a:t>
              </a:r>
            </a:p>
          </p:txBody>
        </p:sp>
        <p:sp>
          <p:nvSpPr>
            <p:cNvPr id="33817" name="Text Box 26"/>
            <p:cNvSpPr txBox="1">
              <a:spLocks noChangeArrowheads="1"/>
            </p:cNvSpPr>
            <p:nvPr/>
          </p:nvSpPr>
          <p:spPr bwMode="auto">
            <a:xfrm>
              <a:off x="3429000" y="236220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1">
              <a:spAutoFit/>
            </a:bodyPr>
            <a:lstStyle>
              <a:lvl1pPr eaLnBrk="0" hangingPunct="0">
                <a:spcBef>
                  <a:spcPct val="20000"/>
                </a:spcBef>
                <a:buFont typeface="Arial" charset="0"/>
                <a:buChar char="•"/>
                <a:defRPr sz="3200">
                  <a:solidFill>
                    <a:schemeClr val="tx1"/>
                  </a:solidFill>
                  <a:latin typeface="微軟正黑體" pitchFamily="34" charset="-120"/>
                  <a:ea typeface="微軟正黑體" pitchFamily="34" charset="-120"/>
                </a:defRPr>
              </a:lvl1pPr>
              <a:lvl2pPr marL="742950" indent="-285750" eaLnBrk="0" hangingPunct="0">
                <a:spcBef>
                  <a:spcPct val="20000"/>
                </a:spcBef>
                <a:buFont typeface="Arial" charset="0"/>
                <a:buChar char="–"/>
                <a:defRPr sz="2800">
                  <a:solidFill>
                    <a:schemeClr val="tx1"/>
                  </a:solidFill>
                  <a:latin typeface="微軟正黑體" pitchFamily="34" charset="-120"/>
                  <a:ea typeface="微軟正黑體" pitchFamily="34" charset="-120"/>
                </a:defRPr>
              </a:lvl2pPr>
              <a:lvl3pPr marL="1143000" indent="-228600" eaLnBrk="0" hangingPunct="0">
                <a:spcBef>
                  <a:spcPct val="20000"/>
                </a:spcBef>
                <a:buFont typeface="Arial" charset="0"/>
                <a:buChar char="•"/>
                <a:defRPr sz="2400">
                  <a:solidFill>
                    <a:schemeClr val="tx1"/>
                  </a:solidFill>
                  <a:latin typeface="微軟正黑體" pitchFamily="34" charset="-120"/>
                  <a:ea typeface="微軟正黑體" pitchFamily="34" charset="-120"/>
                </a:defRPr>
              </a:lvl3pPr>
              <a:lvl4pPr marL="16002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4pPr>
              <a:lvl5pPr marL="20574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5pPr>
              <a:lvl6pPr marL="25146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6pPr>
              <a:lvl7pPr marL="29718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7pPr>
              <a:lvl8pPr marL="34290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8pPr>
              <a:lvl9pPr marL="38862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9pPr>
            </a:lstStyle>
            <a:p>
              <a:pPr eaLnBrk="1" hangingPunct="1">
                <a:spcBef>
                  <a:spcPct val="0"/>
                </a:spcBef>
                <a:buFontTx/>
                <a:buNone/>
              </a:pPr>
              <a:r>
                <a:rPr lang="en-US" altLang="zh-TW" sz="1800">
                  <a:latin typeface="Arial" charset="0"/>
                  <a:ea typeface="新細明體" pitchFamily="18" charset="-120"/>
                </a:rPr>
                <a:t>v</a:t>
              </a:r>
              <a:r>
                <a:rPr lang="en-US" altLang="zh-TW" sz="2800" baseline="-25000">
                  <a:latin typeface="Arial" charset="0"/>
                  <a:ea typeface="新細明體" pitchFamily="18" charset="-120"/>
                </a:rPr>
                <a:t>8</a:t>
              </a:r>
            </a:p>
          </p:txBody>
        </p:sp>
        <p:sp>
          <p:nvSpPr>
            <p:cNvPr id="33818" name="Text Box 27"/>
            <p:cNvSpPr txBox="1">
              <a:spLocks noChangeArrowheads="1"/>
            </p:cNvSpPr>
            <p:nvPr/>
          </p:nvSpPr>
          <p:spPr bwMode="auto">
            <a:xfrm>
              <a:off x="4495800" y="160020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1">
              <a:spAutoFit/>
            </a:bodyPr>
            <a:lstStyle>
              <a:lvl1pPr eaLnBrk="0" hangingPunct="0">
                <a:spcBef>
                  <a:spcPct val="20000"/>
                </a:spcBef>
                <a:buFont typeface="Arial" charset="0"/>
                <a:buChar char="•"/>
                <a:defRPr sz="3200">
                  <a:solidFill>
                    <a:schemeClr val="tx1"/>
                  </a:solidFill>
                  <a:latin typeface="微軟正黑體" pitchFamily="34" charset="-120"/>
                  <a:ea typeface="微軟正黑體" pitchFamily="34" charset="-120"/>
                </a:defRPr>
              </a:lvl1pPr>
              <a:lvl2pPr marL="742950" indent="-285750" eaLnBrk="0" hangingPunct="0">
                <a:spcBef>
                  <a:spcPct val="20000"/>
                </a:spcBef>
                <a:buFont typeface="Arial" charset="0"/>
                <a:buChar char="–"/>
                <a:defRPr sz="2800">
                  <a:solidFill>
                    <a:schemeClr val="tx1"/>
                  </a:solidFill>
                  <a:latin typeface="微軟正黑體" pitchFamily="34" charset="-120"/>
                  <a:ea typeface="微軟正黑體" pitchFamily="34" charset="-120"/>
                </a:defRPr>
              </a:lvl2pPr>
              <a:lvl3pPr marL="1143000" indent="-228600" eaLnBrk="0" hangingPunct="0">
                <a:spcBef>
                  <a:spcPct val="20000"/>
                </a:spcBef>
                <a:buFont typeface="Arial" charset="0"/>
                <a:buChar char="•"/>
                <a:defRPr sz="2400">
                  <a:solidFill>
                    <a:schemeClr val="tx1"/>
                  </a:solidFill>
                  <a:latin typeface="微軟正黑體" pitchFamily="34" charset="-120"/>
                  <a:ea typeface="微軟正黑體" pitchFamily="34" charset="-120"/>
                </a:defRPr>
              </a:lvl3pPr>
              <a:lvl4pPr marL="16002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4pPr>
              <a:lvl5pPr marL="20574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5pPr>
              <a:lvl6pPr marL="25146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6pPr>
              <a:lvl7pPr marL="29718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7pPr>
              <a:lvl8pPr marL="34290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8pPr>
              <a:lvl9pPr marL="38862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9pPr>
            </a:lstStyle>
            <a:p>
              <a:pPr eaLnBrk="1" hangingPunct="1">
                <a:spcBef>
                  <a:spcPct val="0"/>
                </a:spcBef>
                <a:buFontTx/>
                <a:buNone/>
              </a:pPr>
              <a:r>
                <a:rPr lang="en-US" altLang="zh-TW" sz="1800">
                  <a:latin typeface="Arial" charset="0"/>
                  <a:ea typeface="新細明體" pitchFamily="18" charset="-120"/>
                </a:rPr>
                <a:t>v</a:t>
              </a:r>
              <a:r>
                <a:rPr lang="en-US" altLang="zh-TW" sz="2800" baseline="-25000">
                  <a:latin typeface="Arial" charset="0"/>
                  <a:ea typeface="新細明體" pitchFamily="18" charset="-120"/>
                </a:rPr>
                <a:t>5</a:t>
              </a:r>
            </a:p>
          </p:txBody>
        </p:sp>
        <p:sp>
          <p:nvSpPr>
            <p:cNvPr id="33819" name="Text Box 28"/>
            <p:cNvSpPr txBox="1">
              <a:spLocks noChangeArrowheads="1"/>
            </p:cNvSpPr>
            <p:nvPr/>
          </p:nvSpPr>
          <p:spPr bwMode="auto">
            <a:xfrm>
              <a:off x="5257800" y="236220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1">
              <a:spAutoFit/>
            </a:bodyPr>
            <a:lstStyle>
              <a:lvl1pPr eaLnBrk="0" hangingPunct="0">
                <a:spcBef>
                  <a:spcPct val="20000"/>
                </a:spcBef>
                <a:buFont typeface="Arial" charset="0"/>
                <a:buChar char="•"/>
                <a:defRPr sz="3200">
                  <a:solidFill>
                    <a:schemeClr val="tx1"/>
                  </a:solidFill>
                  <a:latin typeface="微軟正黑體" pitchFamily="34" charset="-120"/>
                  <a:ea typeface="微軟正黑體" pitchFamily="34" charset="-120"/>
                </a:defRPr>
              </a:lvl1pPr>
              <a:lvl2pPr marL="742950" indent="-285750" eaLnBrk="0" hangingPunct="0">
                <a:spcBef>
                  <a:spcPct val="20000"/>
                </a:spcBef>
                <a:buFont typeface="Arial" charset="0"/>
                <a:buChar char="–"/>
                <a:defRPr sz="2800">
                  <a:solidFill>
                    <a:schemeClr val="tx1"/>
                  </a:solidFill>
                  <a:latin typeface="微軟正黑體" pitchFamily="34" charset="-120"/>
                  <a:ea typeface="微軟正黑體" pitchFamily="34" charset="-120"/>
                </a:defRPr>
              </a:lvl2pPr>
              <a:lvl3pPr marL="1143000" indent="-228600" eaLnBrk="0" hangingPunct="0">
                <a:spcBef>
                  <a:spcPct val="20000"/>
                </a:spcBef>
                <a:buFont typeface="Arial" charset="0"/>
                <a:buChar char="•"/>
                <a:defRPr sz="2400">
                  <a:solidFill>
                    <a:schemeClr val="tx1"/>
                  </a:solidFill>
                  <a:latin typeface="微軟正黑體" pitchFamily="34" charset="-120"/>
                  <a:ea typeface="微軟正黑體" pitchFamily="34" charset="-120"/>
                </a:defRPr>
              </a:lvl3pPr>
              <a:lvl4pPr marL="16002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4pPr>
              <a:lvl5pPr marL="20574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5pPr>
              <a:lvl6pPr marL="25146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6pPr>
              <a:lvl7pPr marL="29718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7pPr>
              <a:lvl8pPr marL="34290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8pPr>
              <a:lvl9pPr marL="38862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9pPr>
            </a:lstStyle>
            <a:p>
              <a:pPr eaLnBrk="1" hangingPunct="1">
                <a:spcBef>
                  <a:spcPct val="0"/>
                </a:spcBef>
                <a:buFontTx/>
                <a:buNone/>
              </a:pPr>
              <a:r>
                <a:rPr lang="en-US" altLang="zh-TW" sz="1800">
                  <a:latin typeface="Arial" charset="0"/>
                  <a:ea typeface="新細明體" pitchFamily="18" charset="-120"/>
                </a:rPr>
                <a:t>v</a:t>
              </a:r>
              <a:r>
                <a:rPr lang="en-US" altLang="zh-TW" sz="2800" baseline="-25000">
                  <a:latin typeface="Arial" charset="0"/>
                  <a:ea typeface="新細明體" pitchFamily="18" charset="-120"/>
                </a:rPr>
                <a:t>4</a:t>
              </a:r>
            </a:p>
          </p:txBody>
        </p:sp>
        <p:sp>
          <p:nvSpPr>
            <p:cNvPr id="33820" name="Text Box 29"/>
            <p:cNvSpPr txBox="1">
              <a:spLocks noChangeArrowheads="1"/>
            </p:cNvSpPr>
            <p:nvPr/>
          </p:nvSpPr>
          <p:spPr bwMode="auto">
            <a:xfrm>
              <a:off x="4419600" y="358140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1">
              <a:spAutoFit/>
            </a:bodyPr>
            <a:lstStyle>
              <a:lvl1pPr eaLnBrk="0" hangingPunct="0">
                <a:spcBef>
                  <a:spcPct val="20000"/>
                </a:spcBef>
                <a:buFont typeface="Arial" charset="0"/>
                <a:buChar char="•"/>
                <a:defRPr sz="3200">
                  <a:solidFill>
                    <a:schemeClr val="tx1"/>
                  </a:solidFill>
                  <a:latin typeface="微軟正黑體" pitchFamily="34" charset="-120"/>
                  <a:ea typeface="微軟正黑體" pitchFamily="34" charset="-120"/>
                </a:defRPr>
              </a:lvl1pPr>
              <a:lvl2pPr marL="742950" indent="-285750" eaLnBrk="0" hangingPunct="0">
                <a:spcBef>
                  <a:spcPct val="20000"/>
                </a:spcBef>
                <a:buFont typeface="Arial" charset="0"/>
                <a:buChar char="–"/>
                <a:defRPr sz="2800">
                  <a:solidFill>
                    <a:schemeClr val="tx1"/>
                  </a:solidFill>
                  <a:latin typeface="微軟正黑體" pitchFamily="34" charset="-120"/>
                  <a:ea typeface="微軟正黑體" pitchFamily="34" charset="-120"/>
                </a:defRPr>
              </a:lvl2pPr>
              <a:lvl3pPr marL="1143000" indent="-228600" eaLnBrk="0" hangingPunct="0">
                <a:spcBef>
                  <a:spcPct val="20000"/>
                </a:spcBef>
                <a:buFont typeface="Arial" charset="0"/>
                <a:buChar char="•"/>
                <a:defRPr sz="2400">
                  <a:solidFill>
                    <a:schemeClr val="tx1"/>
                  </a:solidFill>
                  <a:latin typeface="微軟正黑體" pitchFamily="34" charset="-120"/>
                  <a:ea typeface="微軟正黑體" pitchFamily="34" charset="-120"/>
                </a:defRPr>
              </a:lvl3pPr>
              <a:lvl4pPr marL="16002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4pPr>
              <a:lvl5pPr marL="20574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5pPr>
              <a:lvl6pPr marL="25146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6pPr>
              <a:lvl7pPr marL="29718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7pPr>
              <a:lvl8pPr marL="34290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8pPr>
              <a:lvl9pPr marL="38862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9pPr>
            </a:lstStyle>
            <a:p>
              <a:pPr eaLnBrk="1" hangingPunct="1">
                <a:spcBef>
                  <a:spcPct val="0"/>
                </a:spcBef>
                <a:buFontTx/>
                <a:buNone/>
              </a:pPr>
              <a:r>
                <a:rPr lang="en-US" altLang="zh-TW" sz="1800">
                  <a:latin typeface="Arial" charset="0"/>
                  <a:ea typeface="新細明體" pitchFamily="18" charset="-120"/>
                </a:rPr>
                <a:t>v</a:t>
              </a:r>
              <a:r>
                <a:rPr lang="en-US" altLang="zh-TW" sz="2800" baseline="-25000">
                  <a:latin typeface="Arial" charset="0"/>
                  <a:ea typeface="新細明體" pitchFamily="18" charset="-120"/>
                </a:rPr>
                <a:t>3</a:t>
              </a:r>
            </a:p>
          </p:txBody>
        </p:sp>
        <p:sp>
          <p:nvSpPr>
            <p:cNvPr id="33821" name="Text Box 30"/>
            <p:cNvSpPr txBox="1">
              <a:spLocks noChangeArrowheads="1"/>
            </p:cNvSpPr>
            <p:nvPr/>
          </p:nvSpPr>
          <p:spPr bwMode="auto">
            <a:xfrm>
              <a:off x="1760538" y="2590800"/>
              <a:ext cx="4397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1">
              <a:spAutoFit/>
            </a:bodyPr>
            <a:lstStyle>
              <a:lvl1pPr eaLnBrk="0" hangingPunct="0">
                <a:spcBef>
                  <a:spcPct val="20000"/>
                </a:spcBef>
                <a:buFont typeface="Arial" charset="0"/>
                <a:buChar char="•"/>
                <a:defRPr sz="3200">
                  <a:solidFill>
                    <a:schemeClr val="tx1"/>
                  </a:solidFill>
                  <a:latin typeface="微軟正黑體" pitchFamily="34" charset="-120"/>
                  <a:ea typeface="微軟正黑體" pitchFamily="34" charset="-120"/>
                </a:defRPr>
              </a:lvl1pPr>
              <a:lvl2pPr marL="742950" indent="-285750" eaLnBrk="0" hangingPunct="0">
                <a:spcBef>
                  <a:spcPct val="20000"/>
                </a:spcBef>
                <a:buFont typeface="Arial" charset="0"/>
                <a:buChar char="–"/>
                <a:defRPr sz="2800">
                  <a:solidFill>
                    <a:schemeClr val="tx1"/>
                  </a:solidFill>
                  <a:latin typeface="微軟正黑體" pitchFamily="34" charset="-120"/>
                  <a:ea typeface="微軟正黑體" pitchFamily="34" charset="-120"/>
                </a:defRPr>
              </a:lvl2pPr>
              <a:lvl3pPr marL="1143000" indent="-228600" eaLnBrk="0" hangingPunct="0">
                <a:spcBef>
                  <a:spcPct val="20000"/>
                </a:spcBef>
                <a:buFont typeface="Arial" charset="0"/>
                <a:buChar char="•"/>
                <a:defRPr sz="2400">
                  <a:solidFill>
                    <a:schemeClr val="tx1"/>
                  </a:solidFill>
                  <a:latin typeface="微軟正黑體" pitchFamily="34" charset="-120"/>
                  <a:ea typeface="微軟正黑體" pitchFamily="34" charset="-120"/>
                </a:defRPr>
              </a:lvl3pPr>
              <a:lvl4pPr marL="16002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4pPr>
              <a:lvl5pPr marL="20574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5pPr>
              <a:lvl6pPr marL="25146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6pPr>
              <a:lvl7pPr marL="29718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7pPr>
              <a:lvl8pPr marL="34290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8pPr>
              <a:lvl9pPr marL="38862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9pPr>
            </a:lstStyle>
            <a:p>
              <a:pPr eaLnBrk="1" hangingPunct="1">
                <a:spcBef>
                  <a:spcPct val="0"/>
                </a:spcBef>
                <a:buFontTx/>
                <a:buNone/>
              </a:pPr>
              <a:r>
                <a:rPr lang="en-US" altLang="zh-TW" sz="1800">
                  <a:latin typeface="Arial" charset="0"/>
                  <a:ea typeface="新細明體" pitchFamily="18" charset="-120"/>
                </a:rPr>
                <a:t>e</a:t>
              </a:r>
              <a:r>
                <a:rPr lang="en-US" altLang="zh-TW" sz="2800" baseline="-25000">
                  <a:latin typeface="Arial" charset="0"/>
                  <a:ea typeface="新細明體" pitchFamily="18" charset="-120"/>
                </a:rPr>
                <a:t>1</a:t>
              </a:r>
            </a:p>
          </p:txBody>
        </p:sp>
        <p:sp>
          <p:nvSpPr>
            <p:cNvPr id="33822" name="Text Box 31"/>
            <p:cNvSpPr txBox="1">
              <a:spLocks noChangeArrowheads="1"/>
            </p:cNvSpPr>
            <p:nvPr/>
          </p:nvSpPr>
          <p:spPr bwMode="auto">
            <a:xfrm>
              <a:off x="2743200" y="2286000"/>
              <a:ext cx="4397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1">
              <a:spAutoFit/>
            </a:bodyPr>
            <a:lstStyle>
              <a:lvl1pPr eaLnBrk="0" hangingPunct="0">
                <a:spcBef>
                  <a:spcPct val="20000"/>
                </a:spcBef>
                <a:buFont typeface="Arial" charset="0"/>
                <a:buChar char="•"/>
                <a:defRPr sz="3200">
                  <a:solidFill>
                    <a:schemeClr val="tx1"/>
                  </a:solidFill>
                  <a:latin typeface="微軟正黑體" pitchFamily="34" charset="-120"/>
                  <a:ea typeface="微軟正黑體" pitchFamily="34" charset="-120"/>
                </a:defRPr>
              </a:lvl1pPr>
              <a:lvl2pPr marL="742950" indent="-285750" eaLnBrk="0" hangingPunct="0">
                <a:spcBef>
                  <a:spcPct val="20000"/>
                </a:spcBef>
                <a:buFont typeface="Arial" charset="0"/>
                <a:buChar char="–"/>
                <a:defRPr sz="2800">
                  <a:solidFill>
                    <a:schemeClr val="tx1"/>
                  </a:solidFill>
                  <a:latin typeface="微軟正黑體" pitchFamily="34" charset="-120"/>
                  <a:ea typeface="微軟正黑體" pitchFamily="34" charset="-120"/>
                </a:defRPr>
              </a:lvl2pPr>
              <a:lvl3pPr marL="1143000" indent="-228600" eaLnBrk="0" hangingPunct="0">
                <a:spcBef>
                  <a:spcPct val="20000"/>
                </a:spcBef>
                <a:buFont typeface="Arial" charset="0"/>
                <a:buChar char="•"/>
                <a:defRPr sz="2400">
                  <a:solidFill>
                    <a:schemeClr val="tx1"/>
                  </a:solidFill>
                  <a:latin typeface="微軟正黑體" pitchFamily="34" charset="-120"/>
                  <a:ea typeface="微軟正黑體" pitchFamily="34" charset="-120"/>
                </a:defRPr>
              </a:lvl3pPr>
              <a:lvl4pPr marL="16002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4pPr>
              <a:lvl5pPr marL="20574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5pPr>
              <a:lvl6pPr marL="25146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6pPr>
              <a:lvl7pPr marL="29718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7pPr>
              <a:lvl8pPr marL="34290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8pPr>
              <a:lvl9pPr marL="38862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9pPr>
            </a:lstStyle>
            <a:p>
              <a:pPr eaLnBrk="1" hangingPunct="1">
                <a:spcBef>
                  <a:spcPct val="0"/>
                </a:spcBef>
                <a:buFontTx/>
                <a:buNone/>
              </a:pPr>
              <a:r>
                <a:rPr lang="en-US" altLang="zh-TW" sz="1800">
                  <a:latin typeface="Arial" charset="0"/>
                  <a:ea typeface="新細明體" pitchFamily="18" charset="-120"/>
                </a:rPr>
                <a:t>e</a:t>
              </a:r>
              <a:r>
                <a:rPr lang="en-US" altLang="zh-TW" sz="2800" baseline="-25000">
                  <a:latin typeface="Arial" charset="0"/>
                  <a:ea typeface="新細明體" pitchFamily="18" charset="-120"/>
                </a:rPr>
                <a:t>8</a:t>
              </a:r>
            </a:p>
          </p:txBody>
        </p:sp>
        <p:sp>
          <p:nvSpPr>
            <p:cNvPr id="33823" name="Text Box 32"/>
            <p:cNvSpPr txBox="1">
              <a:spLocks noChangeArrowheads="1"/>
            </p:cNvSpPr>
            <p:nvPr/>
          </p:nvSpPr>
          <p:spPr bwMode="auto">
            <a:xfrm>
              <a:off x="4724400" y="1981200"/>
              <a:ext cx="4397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1">
              <a:spAutoFit/>
            </a:bodyPr>
            <a:lstStyle>
              <a:lvl1pPr eaLnBrk="0" hangingPunct="0">
                <a:spcBef>
                  <a:spcPct val="20000"/>
                </a:spcBef>
                <a:buFont typeface="Arial" charset="0"/>
                <a:buChar char="•"/>
                <a:defRPr sz="3200">
                  <a:solidFill>
                    <a:schemeClr val="tx1"/>
                  </a:solidFill>
                  <a:latin typeface="微軟正黑體" pitchFamily="34" charset="-120"/>
                  <a:ea typeface="微軟正黑體" pitchFamily="34" charset="-120"/>
                </a:defRPr>
              </a:lvl1pPr>
              <a:lvl2pPr marL="742950" indent="-285750" eaLnBrk="0" hangingPunct="0">
                <a:spcBef>
                  <a:spcPct val="20000"/>
                </a:spcBef>
                <a:buFont typeface="Arial" charset="0"/>
                <a:buChar char="–"/>
                <a:defRPr sz="2800">
                  <a:solidFill>
                    <a:schemeClr val="tx1"/>
                  </a:solidFill>
                  <a:latin typeface="微軟正黑體" pitchFamily="34" charset="-120"/>
                  <a:ea typeface="微軟正黑體" pitchFamily="34" charset="-120"/>
                </a:defRPr>
              </a:lvl2pPr>
              <a:lvl3pPr marL="1143000" indent="-228600" eaLnBrk="0" hangingPunct="0">
                <a:spcBef>
                  <a:spcPct val="20000"/>
                </a:spcBef>
                <a:buFont typeface="Arial" charset="0"/>
                <a:buChar char="•"/>
                <a:defRPr sz="2400">
                  <a:solidFill>
                    <a:schemeClr val="tx1"/>
                  </a:solidFill>
                  <a:latin typeface="微軟正黑體" pitchFamily="34" charset="-120"/>
                  <a:ea typeface="微軟正黑體" pitchFamily="34" charset="-120"/>
                </a:defRPr>
              </a:lvl3pPr>
              <a:lvl4pPr marL="16002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4pPr>
              <a:lvl5pPr marL="20574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5pPr>
              <a:lvl6pPr marL="25146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6pPr>
              <a:lvl7pPr marL="29718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7pPr>
              <a:lvl8pPr marL="34290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8pPr>
              <a:lvl9pPr marL="38862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9pPr>
            </a:lstStyle>
            <a:p>
              <a:pPr eaLnBrk="1" hangingPunct="1">
                <a:spcBef>
                  <a:spcPct val="0"/>
                </a:spcBef>
                <a:buFontTx/>
                <a:buNone/>
              </a:pPr>
              <a:r>
                <a:rPr lang="en-US" altLang="zh-TW" sz="1800">
                  <a:latin typeface="Arial" charset="0"/>
                  <a:ea typeface="新細明體" pitchFamily="18" charset="-120"/>
                </a:rPr>
                <a:t>e</a:t>
              </a:r>
              <a:r>
                <a:rPr lang="en-US" altLang="zh-TW" sz="2800" baseline="-25000">
                  <a:latin typeface="Arial" charset="0"/>
                  <a:ea typeface="新細明體" pitchFamily="18" charset="-120"/>
                </a:rPr>
                <a:t>3</a:t>
              </a:r>
            </a:p>
          </p:txBody>
        </p:sp>
        <p:sp>
          <p:nvSpPr>
            <p:cNvPr id="33824" name="Text Box 33"/>
            <p:cNvSpPr txBox="1">
              <a:spLocks noChangeArrowheads="1"/>
            </p:cNvSpPr>
            <p:nvPr/>
          </p:nvSpPr>
          <p:spPr bwMode="auto">
            <a:xfrm>
              <a:off x="3733800" y="1524000"/>
              <a:ext cx="4397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1">
              <a:spAutoFit/>
            </a:bodyPr>
            <a:lstStyle>
              <a:lvl1pPr eaLnBrk="0" hangingPunct="0">
                <a:spcBef>
                  <a:spcPct val="20000"/>
                </a:spcBef>
                <a:buFont typeface="Arial" charset="0"/>
                <a:buChar char="•"/>
                <a:defRPr sz="3200">
                  <a:solidFill>
                    <a:schemeClr val="tx1"/>
                  </a:solidFill>
                  <a:latin typeface="微軟正黑體" pitchFamily="34" charset="-120"/>
                  <a:ea typeface="微軟正黑體" pitchFamily="34" charset="-120"/>
                </a:defRPr>
              </a:lvl1pPr>
              <a:lvl2pPr marL="742950" indent="-285750" eaLnBrk="0" hangingPunct="0">
                <a:spcBef>
                  <a:spcPct val="20000"/>
                </a:spcBef>
                <a:buFont typeface="Arial" charset="0"/>
                <a:buChar char="–"/>
                <a:defRPr sz="2800">
                  <a:solidFill>
                    <a:schemeClr val="tx1"/>
                  </a:solidFill>
                  <a:latin typeface="微軟正黑體" pitchFamily="34" charset="-120"/>
                  <a:ea typeface="微軟正黑體" pitchFamily="34" charset="-120"/>
                </a:defRPr>
              </a:lvl2pPr>
              <a:lvl3pPr marL="1143000" indent="-228600" eaLnBrk="0" hangingPunct="0">
                <a:spcBef>
                  <a:spcPct val="20000"/>
                </a:spcBef>
                <a:buFont typeface="Arial" charset="0"/>
                <a:buChar char="•"/>
                <a:defRPr sz="2400">
                  <a:solidFill>
                    <a:schemeClr val="tx1"/>
                  </a:solidFill>
                  <a:latin typeface="微軟正黑體" pitchFamily="34" charset="-120"/>
                  <a:ea typeface="微軟正黑體" pitchFamily="34" charset="-120"/>
                </a:defRPr>
              </a:lvl3pPr>
              <a:lvl4pPr marL="16002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4pPr>
              <a:lvl5pPr marL="20574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5pPr>
              <a:lvl6pPr marL="25146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6pPr>
              <a:lvl7pPr marL="29718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7pPr>
              <a:lvl8pPr marL="34290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8pPr>
              <a:lvl9pPr marL="38862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9pPr>
            </a:lstStyle>
            <a:p>
              <a:pPr eaLnBrk="1" hangingPunct="1">
                <a:spcBef>
                  <a:spcPct val="0"/>
                </a:spcBef>
                <a:buFontTx/>
                <a:buNone/>
              </a:pPr>
              <a:r>
                <a:rPr lang="en-US" altLang="zh-TW" sz="1800">
                  <a:latin typeface="Arial" charset="0"/>
                  <a:ea typeface="新細明體" pitchFamily="18" charset="-120"/>
                </a:rPr>
                <a:t>e</a:t>
              </a:r>
              <a:r>
                <a:rPr lang="en-US" altLang="zh-TW" sz="2800" baseline="-25000">
                  <a:latin typeface="Arial" charset="0"/>
                  <a:ea typeface="新細明體" pitchFamily="18" charset="-120"/>
                </a:rPr>
                <a:t>2</a:t>
              </a:r>
            </a:p>
          </p:txBody>
        </p:sp>
        <p:sp>
          <p:nvSpPr>
            <p:cNvPr id="33825" name="Text Box 34"/>
            <p:cNvSpPr txBox="1">
              <a:spLocks noChangeArrowheads="1"/>
            </p:cNvSpPr>
            <p:nvPr/>
          </p:nvSpPr>
          <p:spPr bwMode="auto">
            <a:xfrm>
              <a:off x="2895600" y="2667000"/>
              <a:ext cx="5603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1">
              <a:spAutoFit/>
            </a:bodyPr>
            <a:lstStyle>
              <a:lvl1pPr eaLnBrk="0" hangingPunct="0">
                <a:spcBef>
                  <a:spcPct val="20000"/>
                </a:spcBef>
                <a:buFont typeface="Arial" charset="0"/>
                <a:buChar char="•"/>
                <a:defRPr sz="3200">
                  <a:solidFill>
                    <a:schemeClr val="tx1"/>
                  </a:solidFill>
                  <a:latin typeface="微軟正黑體" pitchFamily="34" charset="-120"/>
                  <a:ea typeface="微軟正黑體" pitchFamily="34" charset="-120"/>
                </a:defRPr>
              </a:lvl1pPr>
              <a:lvl2pPr marL="742950" indent="-285750" eaLnBrk="0" hangingPunct="0">
                <a:spcBef>
                  <a:spcPct val="20000"/>
                </a:spcBef>
                <a:buFont typeface="Arial" charset="0"/>
                <a:buChar char="–"/>
                <a:defRPr sz="2800">
                  <a:solidFill>
                    <a:schemeClr val="tx1"/>
                  </a:solidFill>
                  <a:latin typeface="微軟正黑體" pitchFamily="34" charset="-120"/>
                  <a:ea typeface="微軟正黑體" pitchFamily="34" charset="-120"/>
                </a:defRPr>
              </a:lvl2pPr>
              <a:lvl3pPr marL="1143000" indent="-228600" eaLnBrk="0" hangingPunct="0">
                <a:spcBef>
                  <a:spcPct val="20000"/>
                </a:spcBef>
                <a:buFont typeface="Arial" charset="0"/>
                <a:buChar char="•"/>
                <a:defRPr sz="2400">
                  <a:solidFill>
                    <a:schemeClr val="tx1"/>
                  </a:solidFill>
                  <a:latin typeface="微軟正黑體" pitchFamily="34" charset="-120"/>
                  <a:ea typeface="微軟正黑體" pitchFamily="34" charset="-120"/>
                </a:defRPr>
              </a:lvl3pPr>
              <a:lvl4pPr marL="16002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4pPr>
              <a:lvl5pPr marL="20574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5pPr>
              <a:lvl6pPr marL="25146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6pPr>
              <a:lvl7pPr marL="29718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7pPr>
              <a:lvl8pPr marL="34290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8pPr>
              <a:lvl9pPr marL="38862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9pPr>
            </a:lstStyle>
            <a:p>
              <a:pPr eaLnBrk="1" hangingPunct="1">
                <a:spcBef>
                  <a:spcPct val="0"/>
                </a:spcBef>
                <a:buFontTx/>
                <a:buNone/>
              </a:pPr>
              <a:r>
                <a:rPr lang="en-US" altLang="zh-TW" sz="1800">
                  <a:latin typeface="Arial" charset="0"/>
                  <a:ea typeface="新細明體" pitchFamily="18" charset="-120"/>
                </a:rPr>
                <a:t>e</a:t>
              </a:r>
              <a:r>
                <a:rPr lang="en-US" altLang="zh-TW" sz="2800" baseline="-25000">
                  <a:latin typeface="Arial" charset="0"/>
                  <a:ea typeface="新細明體" pitchFamily="18" charset="-120"/>
                </a:rPr>
                <a:t>11</a:t>
              </a:r>
            </a:p>
          </p:txBody>
        </p:sp>
        <p:sp>
          <p:nvSpPr>
            <p:cNvPr id="33826" name="Text Box 35"/>
            <p:cNvSpPr txBox="1">
              <a:spLocks noChangeArrowheads="1"/>
            </p:cNvSpPr>
            <p:nvPr/>
          </p:nvSpPr>
          <p:spPr bwMode="auto">
            <a:xfrm>
              <a:off x="2286000" y="3657600"/>
              <a:ext cx="4397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1">
              <a:spAutoFit/>
            </a:bodyPr>
            <a:lstStyle>
              <a:lvl1pPr eaLnBrk="0" hangingPunct="0">
                <a:spcBef>
                  <a:spcPct val="20000"/>
                </a:spcBef>
                <a:buFont typeface="Arial" charset="0"/>
                <a:buChar char="•"/>
                <a:defRPr sz="3200">
                  <a:solidFill>
                    <a:schemeClr val="tx1"/>
                  </a:solidFill>
                  <a:latin typeface="微軟正黑體" pitchFamily="34" charset="-120"/>
                  <a:ea typeface="微軟正黑體" pitchFamily="34" charset="-120"/>
                </a:defRPr>
              </a:lvl1pPr>
              <a:lvl2pPr marL="742950" indent="-285750" eaLnBrk="0" hangingPunct="0">
                <a:spcBef>
                  <a:spcPct val="20000"/>
                </a:spcBef>
                <a:buFont typeface="Arial" charset="0"/>
                <a:buChar char="–"/>
                <a:defRPr sz="2800">
                  <a:solidFill>
                    <a:schemeClr val="tx1"/>
                  </a:solidFill>
                  <a:latin typeface="微軟正黑體" pitchFamily="34" charset="-120"/>
                  <a:ea typeface="微軟正黑體" pitchFamily="34" charset="-120"/>
                </a:defRPr>
              </a:lvl2pPr>
              <a:lvl3pPr marL="1143000" indent="-228600" eaLnBrk="0" hangingPunct="0">
                <a:spcBef>
                  <a:spcPct val="20000"/>
                </a:spcBef>
                <a:buFont typeface="Arial" charset="0"/>
                <a:buChar char="•"/>
                <a:defRPr sz="2400">
                  <a:solidFill>
                    <a:schemeClr val="tx1"/>
                  </a:solidFill>
                  <a:latin typeface="微軟正黑體" pitchFamily="34" charset="-120"/>
                  <a:ea typeface="微軟正黑體" pitchFamily="34" charset="-120"/>
                </a:defRPr>
              </a:lvl3pPr>
              <a:lvl4pPr marL="16002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4pPr>
              <a:lvl5pPr marL="20574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5pPr>
              <a:lvl6pPr marL="25146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6pPr>
              <a:lvl7pPr marL="29718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7pPr>
              <a:lvl8pPr marL="34290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8pPr>
              <a:lvl9pPr marL="38862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9pPr>
            </a:lstStyle>
            <a:p>
              <a:pPr eaLnBrk="1" hangingPunct="1">
                <a:spcBef>
                  <a:spcPct val="0"/>
                </a:spcBef>
                <a:buFontTx/>
                <a:buNone/>
              </a:pPr>
              <a:r>
                <a:rPr lang="en-US" altLang="zh-TW" sz="1800">
                  <a:latin typeface="Arial" charset="0"/>
                  <a:ea typeface="新細明體" pitchFamily="18" charset="-120"/>
                </a:rPr>
                <a:t>e</a:t>
              </a:r>
              <a:r>
                <a:rPr lang="en-US" altLang="zh-TW" sz="2800" baseline="-25000">
                  <a:latin typeface="Arial" charset="0"/>
                  <a:ea typeface="新細明體" pitchFamily="18" charset="-120"/>
                </a:rPr>
                <a:t>6</a:t>
              </a:r>
            </a:p>
          </p:txBody>
        </p:sp>
        <p:sp>
          <p:nvSpPr>
            <p:cNvPr id="33827" name="Text Box 36"/>
            <p:cNvSpPr txBox="1">
              <a:spLocks noChangeArrowheads="1"/>
            </p:cNvSpPr>
            <p:nvPr/>
          </p:nvSpPr>
          <p:spPr bwMode="auto">
            <a:xfrm>
              <a:off x="2819400" y="3124200"/>
              <a:ext cx="4397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1">
              <a:spAutoFit/>
            </a:bodyPr>
            <a:lstStyle>
              <a:lvl1pPr eaLnBrk="0" hangingPunct="0">
                <a:spcBef>
                  <a:spcPct val="20000"/>
                </a:spcBef>
                <a:buFont typeface="Arial" charset="0"/>
                <a:buChar char="•"/>
                <a:defRPr sz="3200">
                  <a:solidFill>
                    <a:schemeClr val="tx1"/>
                  </a:solidFill>
                  <a:latin typeface="微軟正黑體" pitchFamily="34" charset="-120"/>
                  <a:ea typeface="微軟正黑體" pitchFamily="34" charset="-120"/>
                </a:defRPr>
              </a:lvl1pPr>
              <a:lvl2pPr marL="742950" indent="-285750" eaLnBrk="0" hangingPunct="0">
                <a:spcBef>
                  <a:spcPct val="20000"/>
                </a:spcBef>
                <a:buFont typeface="Arial" charset="0"/>
                <a:buChar char="–"/>
                <a:defRPr sz="2800">
                  <a:solidFill>
                    <a:schemeClr val="tx1"/>
                  </a:solidFill>
                  <a:latin typeface="微軟正黑體" pitchFamily="34" charset="-120"/>
                  <a:ea typeface="微軟正黑體" pitchFamily="34" charset="-120"/>
                </a:defRPr>
              </a:lvl2pPr>
              <a:lvl3pPr marL="1143000" indent="-228600" eaLnBrk="0" hangingPunct="0">
                <a:spcBef>
                  <a:spcPct val="20000"/>
                </a:spcBef>
                <a:buFont typeface="Arial" charset="0"/>
                <a:buChar char="•"/>
                <a:defRPr sz="2400">
                  <a:solidFill>
                    <a:schemeClr val="tx1"/>
                  </a:solidFill>
                  <a:latin typeface="微軟正黑體" pitchFamily="34" charset="-120"/>
                  <a:ea typeface="微軟正黑體" pitchFamily="34" charset="-120"/>
                </a:defRPr>
              </a:lvl3pPr>
              <a:lvl4pPr marL="16002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4pPr>
              <a:lvl5pPr marL="20574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5pPr>
              <a:lvl6pPr marL="25146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6pPr>
              <a:lvl7pPr marL="29718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7pPr>
              <a:lvl8pPr marL="34290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8pPr>
              <a:lvl9pPr marL="38862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9pPr>
            </a:lstStyle>
            <a:p>
              <a:pPr eaLnBrk="1" hangingPunct="1">
                <a:spcBef>
                  <a:spcPct val="0"/>
                </a:spcBef>
                <a:buFontTx/>
                <a:buNone/>
              </a:pPr>
              <a:r>
                <a:rPr lang="en-US" altLang="zh-TW" sz="1800">
                  <a:latin typeface="Arial" charset="0"/>
                  <a:ea typeface="新細明體" pitchFamily="18" charset="-120"/>
                </a:rPr>
                <a:t>e</a:t>
              </a:r>
              <a:r>
                <a:rPr lang="en-US" altLang="zh-TW" sz="2800" baseline="-25000">
                  <a:latin typeface="Arial" charset="0"/>
                  <a:ea typeface="新細明體" pitchFamily="18" charset="-120"/>
                </a:rPr>
                <a:t>7</a:t>
              </a:r>
            </a:p>
          </p:txBody>
        </p:sp>
        <p:sp>
          <p:nvSpPr>
            <p:cNvPr id="33828" name="Text Box 37"/>
            <p:cNvSpPr txBox="1">
              <a:spLocks noChangeArrowheads="1"/>
            </p:cNvSpPr>
            <p:nvPr/>
          </p:nvSpPr>
          <p:spPr bwMode="auto">
            <a:xfrm>
              <a:off x="3902075" y="2819400"/>
              <a:ext cx="5603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1">
              <a:spAutoFit/>
            </a:bodyPr>
            <a:lstStyle>
              <a:lvl1pPr eaLnBrk="0" hangingPunct="0">
                <a:spcBef>
                  <a:spcPct val="20000"/>
                </a:spcBef>
                <a:buFont typeface="Arial" charset="0"/>
                <a:buChar char="•"/>
                <a:defRPr sz="3200">
                  <a:solidFill>
                    <a:schemeClr val="tx1"/>
                  </a:solidFill>
                  <a:latin typeface="微軟正黑體" pitchFamily="34" charset="-120"/>
                  <a:ea typeface="微軟正黑體" pitchFamily="34" charset="-120"/>
                </a:defRPr>
              </a:lvl1pPr>
              <a:lvl2pPr marL="742950" indent="-285750" eaLnBrk="0" hangingPunct="0">
                <a:spcBef>
                  <a:spcPct val="20000"/>
                </a:spcBef>
                <a:buFont typeface="Arial" charset="0"/>
                <a:buChar char="–"/>
                <a:defRPr sz="2800">
                  <a:solidFill>
                    <a:schemeClr val="tx1"/>
                  </a:solidFill>
                  <a:latin typeface="微軟正黑體" pitchFamily="34" charset="-120"/>
                  <a:ea typeface="微軟正黑體" pitchFamily="34" charset="-120"/>
                </a:defRPr>
              </a:lvl2pPr>
              <a:lvl3pPr marL="1143000" indent="-228600" eaLnBrk="0" hangingPunct="0">
                <a:spcBef>
                  <a:spcPct val="20000"/>
                </a:spcBef>
                <a:buFont typeface="Arial" charset="0"/>
                <a:buChar char="•"/>
                <a:defRPr sz="2400">
                  <a:solidFill>
                    <a:schemeClr val="tx1"/>
                  </a:solidFill>
                  <a:latin typeface="微軟正黑體" pitchFamily="34" charset="-120"/>
                  <a:ea typeface="微軟正黑體" pitchFamily="34" charset="-120"/>
                </a:defRPr>
              </a:lvl3pPr>
              <a:lvl4pPr marL="16002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4pPr>
              <a:lvl5pPr marL="20574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5pPr>
              <a:lvl6pPr marL="25146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6pPr>
              <a:lvl7pPr marL="29718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7pPr>
              <a:lvl8pPr marL="34290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8pPr>
              <a:lvl9pPr marL="38862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9pPr>
            </a:lstStyle>
            <a:p>
              <a:pPr eaLnBrk="1" hangingPunct="1">
                <a:spcBef>
                  <a:spcPct val="0"/>
                </a:spcBef>
                <a:buFontTx/>
                <a:buNone/>
              </a:pPr>
              <a:r>
                <a:rPr lang="en-US" altLang="zh-TW" sz="1800">
                  <a:latin typeface="Arial" charset="0"/>
                  <a:ea typeface="新細明體" pitchFamily="18" charset="-120"/>
                </a:rPr>
                <a:t>e</a:t>
              </a:r>
              <a:r>
                <a:rPr lang="en-US" altLang="zh-TW" sz="2800" baseline="-25000">
                  <a:latin typeface="Arial" charset="0"/>
                  <a:ea typeface="新細明體" pitchFamily="18" charset="-120"/>
                </a:rPr>
                <a:t>10</a:t>
              </a:r>
            </a:p>
          </p:txBody>
        </p:sp>
        <p:sp>
          <p:nvSpPr>
            <p:cNvPr id="33829" name="Text Box 38"/>
            <p:cNvSpPr txBox="1">
              <a:spLocks noChangeArrowheads="1"/>
            </p:cNvSpPr>
            <p:nvPr/>
          </p:nvSpPr>
          <p:spPr bwMode="auto">
            <a:xfrm>
              <a:off x="3733800" y="3733800"/>
              <a:ext cx="4397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1">
              <a:spAutoFit/>
            </a:bodyPr>
            <a:lstStyle>
              <a:lvl1pPr eaLnBrk="0" hangingPunct="0">
                <a:spcBef>
                  <a:spcPct val="20000"/>
                </a:spcBef>
                <a:buFont typeface="Arial" charset="0"/>
                <a:buChar char="•"/>
                <a:defRPr sz="3200">
                  <a:solidFill>
                    <a:schemeClr val="tx1"/>
                  </a:solidFill>
                  <a:latin typeface="微軟正黑體" pitchFamily="34" charset="-120"/>
                  <a:ea typeface="微軟正黑體" pitchFamily="34" charset="-120"/>
                </a:defRPr>
              </a:lvl1pPr>
              <a:lvl2pPr marL="742950" indent="-285750" eaLnBrk="0" hangingPunct="0">
                <a:spcBef>
                  <a:spcPct val="20000"/>
                </a:spcBef>
                <a:buFont typeface="Arial" charset="0"/>
                <a:buChar char="–"/>
                <a:defRPr sz="2800">
                  <a:solidFill>
                    <a:schemeClr val="tx1"/>
                  </a:solidFill>
                  <a:latin typeface="微軟正黑體" pitchFamily="34" charset="-120"/>
                  <a:ea typeface="微軟正黑體" pitchFamily="34" charset="-120"/>
                </a:defRPr>
              </a:lvl2pPr>
              <a:lvl3pPr marL="1143000" indent="-228600" eaLnBrk="0" hangingPunct="0">
                <a:spcBef>
                  <a:spcPct val="20000"/>
                </a:spcBef>
                <a:buFont typeface="Arial" charset="0"/>
                <a:buChar char="•"/>
                <a:defRPr sz="2400">
                  <a:solidFill>
                    <a:schemeClr val="tx1"/>
                  </a:solidFill>
                  <a:latin typeface="微軟正黑體" pitchFamily="34" charset="-120"/>
                  <a:ea typeface="微軟正黑體" pitchFamily="34" charset="-120"/>
                </a:defRPr>
              </a:lvl3pPr>
              <a:lvl4pPr marL="16002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4pPr>
              <a:lvl5pPr marL="20574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5pPr>
              <a:lvl6pPr marL="25146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6pPr>
              <a:lvl7pPr marL="29718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7pPr>
              <a:lvl8pPr marL="34290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8pPr>
              <a:lvl9pPr marL="38862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9pPr>
            </a:lstStyle>
            <a:p>
              <a:pPr eaLnBrk="1" hangingPunct="1">
                <a:spcBef>
                  <a:spcPct val="0"/>
                </a:spcBef>
                <a:buFontTx/>
                <a:buNone/>
              </a:pPr>
              <a:r>
                <a:rPr lang="en-US" altLang="zh-TW" sz="1800">
                  <a:latin typeface="Arial" charset="0"/>
                  <a:ea typeface="新細明體" pitchFamily="18" charset="-120"/>
                </a:rPr>
                <a:t>e</a:t>
              </a:r>
              <a:r>
                <a:rPr lang="en-US" altLang="zh-TW" sz="2800" baseline="-25000">
                  <a:latin typeface="Arial" charset="0"/>
                  <a:ea typeface="新細明體" pitchFamily="18" charset="-120"/>
                </a:rPr>
                <a:t>5</a:t>
              </a:r>
            </a:p>
          </p:txBody>
        </p:sp>
        <p:sp>
          <p:nvSpPr>
            <p:cNvPr id="33830" name="Text Box 39"/>
            <p:cNvSpPr txBox="1">
              <a:spLocks noChangeArrowheads="1"/>
            </p:cNvSpPr>
            <p:nvPr/>
          </p:nvSpPr>
          <p:spPr bwMode="auto">
            <a:xfrm>
              <a:off x="4724400" y="3048000"/>
              <a:ext cx="4397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1">
              <a:spAutoFit/>
            </a:bodyPr>
            <a:lstStyle>
              <a:lvl1pPr eaLnBrk="0" hangingPunct="0">
                <a:spcBef>
                  <a:spcPct val="20000"/>
                </a:spcBef>
                <a:buFont typeface="Arial" charset="0"/>
                <a:buChar char="•"/>
                <a:defRPr sz="3200">
                  <a:solidFill>
                    <a:schemeClr val="tx1"/>
                  </a:solidFill>
                  <a:latin typeface="微軟正黑體" pitchFamily="34" charset="-120"/>
                  <a:ea typeface="微軟正黑體" pitchFamily="34" charset="-120"/>
                </a:defRPr>
              </a:lvl1pPr>
              <a:lvl2pPr marL="742950" indent="-285750" eaLnBrk="0" hangingPunct="0">
                <a:spcBef>
                  <a:spcPct val="20000"/>
                </a:spcBef>
                <a:buFont typeface="Arial" charset="0"/>
                <a:buChar char="–"/>
                <a:defRPr sz="2800">
                  <a:solidFill>
                    <a:schemeClr val="tx1"/>
                  </a:solidFill>
                  <a:latin typeface="微軟正黑體" pitchFamily="34" charset="-120"/>
                  <a:ea typeface="微軟正黑體" pitchFamily="34" charset="-120"/>
                </a:defRPr>
              </a:lvl2pPr>
              <a:lvl3pPr marL="1143000" indent="-228600" eaLnBrk="0" hangingPunct="0">
                <a:spcBef>
                  <a:spcPct val="20000"/>
                </a:spcBef>
                <a:buFont typeface="Arial" charset="0"/>
                <a:buChar char="•"/>
                <a:defRPr sz="2400">
                  <a:solidFill>
                    <a:schemeClr val="tx1"/>
                  </a:solidFill>
                  <a:latin typeface="微軟正黑體" pitchFamily="34" charset="-120"/>
                  <a:ea typeface="微軟正黑體" pitchFamily="34" charset="-120"/>
                </a:defRPr>
              </a:lvl3pPr>
              <a:lvl4pPr marL="16002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4pPr>
              <a:lvl5pPr marL="20574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5pPr>
              <a:lvl6pPr marL="25146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6pPr>
              <a:lvl7pPr marL="29718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7pPr>
              <a:lvl8pPr marL="34290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8pPr>
              <a:lvl9pPr marL="38862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9pPr>
            </a:lstStyle>
            <a:p>
              <a:pPr eaLnBrk="1" hangingPunct="1">
                <a:spcBef>
                  <a:spcPct val="0"/>
                </a:spcBef>
                <a:buFontTx/>
                <a:buNone/>
              </a:pPr>
              <a:r>
                <a:rPr lang="en-US" altLang="zh-TW" sz="1800">
                  <a:latin typeface="Arial" charset="0"/>
                  <a:ea typeface="新細明體" pitchFamily="18" charset="-120"/>
                </a:rPr>
                <a:t>e</a:t>
              </a:r>
              <a:r>
                <a:rPr lang="en-US" altLang="zh-TW" sz="2800" baseline="-25000">
                  <a:latin typeface="Arial" charset="0"/>
                  <a:ea typeface="新細明體" pitchFamily="18" charset="-120"/>
                </a:rPr>
                <a:t>4</a:t>
              </a:r>
            </a:p>
          </p:txBody>
        </p:sp>
        <p:sp>
          <p:nvSpPr>
            <p:cNvPr id="33831" name="Text Box 40"/>
            <p:cNvSpPr txBox="1">
              <a:spLocks noChangeArrowheads="1"/>
            </p:cNvSpPr>
            <p:nvPr/>
          </p:nvSpPr>
          <p:spPr bwMode="auto">
            <a:xfrm>
              <a:off x="3810000" y="2133600"/>
              <a:ext cx="4397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1">
              <a:spAutoFit/>
            </a:bodyPr>
            <a:lstStyle>
              <a:lvl1pPr eaLnBrk="0" hangingPunct="0">
                <a:spcBef>
                  <a:spcPct val="20000"/>
                </a:spcBef>
                <a:buFont typeface="Arial" charset="0"/>
                <a:buChar char="•"/>
                <a:defRPr sz="3200">
                  <a:solidFill>
                    <a:schemeClr val="tx1"/>
                  </a:solidFill>
                  <a:latin typeface="微軟正黑體" pitchFamily="34" charset="-120"/>
                  <a:ea typeface="微軟正黑體" pitchFamily="34" charset="-120"/>
                </a:defRPr>
              </a:lvl1pPr>
              <a:lvl2pPr marL="742950" indent="-285750" eaLnBrk="0" hangingPunct="0">
                <a:spcBef>
                  <a:spcPct val="20000"/>
                </a:spcBef>
                <a:buFont typeface="Arial" charset="0"/>
                <a:buChar char="–"/>
                <a:defRPr sz="2800">
                  <a:solidFill>
                    <a:schemeClr val="tx1"/>
                  </a:solidFill>
                  <a:latin typeface="微軟正黑體" pitchFamily="34" charset="-120"/>
                  <a:ea typeface="微軟正黑體" pitchFamily="34" charset="-120"/>
                </a:defRPr>
              </a:lvl2pPr>
              <a:lvl3pPr marL="1143000" indent="-228600" eaLnBrk="0" hangingPunct="0">
                <a:spcBef>
                  <a:spcPct val="20000"/>
                </a:spcBef>
                <a:buFont typeface="Arial" charset="0"/>
                <a:buChar char="•"/>
                <a:defRPr sz="2400">
                  <a:solidFill>
                    <a:schemeClr val="tx1"/>
                  </a:solidFill>
                  <a:latin typeface="微軟正黑體" pitchFamily="34" charset="-120"/>
                  <a:ea typeface="微軟正黑體" pitchFamily="34" charset="-120"/>
                </a:defRPr>
              </a:lvl3pPr>
              <a:lvl4pPr marL="16002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4pPr>
              <a:lvl5pPr marL="20574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5pPr>
              <a:lvl6pPr marL="25146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6pPr>
              <a:lvl7pPr marL="29718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7pPr>
              <a:lvl8pPr marL="34290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8pPr>
              <a:lvl9pPr marL="38862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9pPr>
            </a:lstStyle>
            <a:p>
              <a:pPr eaLnBrk="1" hangingPunct="1">
                <a:spcBef>
                  <a:spcPct val="0"/>
                </a:spcBef>
                <a:buFontTx/>
                <a:buNone/>
              </a:pPr>
              <a:r>
                <a:rPr lang="en-US" altLang="zh-TW" sz="1800">
                  <a:latin typeface="Arial" charset="0"/>
                  <a:ea typeface="新細明體" pitchFamily="18" charset="-120"/>
                </a:rPr>
                <a:t>e</a:t>
              </a:r>
              <a:r>
                <a:rPr lang="en-US" altLang="zh-TW" sz="2800" baseline="-25000">
                  <a:latin typeface="Arial" charset="0"/>
                  <a:ea typeface="新細明體" pitchFamily="18" charset="-120"/>
                </a:rPr>
                <a:t>9</a:t>
              </a:r>
            </a:p>
          </p:txBody>
        </p:sp>
        <p:sp>
          <p:nvSpPr>
            <p:cNvPr id="33832" name="Text Box 41"/>
            <p:cNvSpPr txBox="1">
              <a:spLocks noChangeArrowheads="1"/>
            </p:cNvSpPr>
            <p:nvPr/>
          </p:nvSpPr>
          <p:spPr bwMode="auto">
            <a:xfrm>
              <a:off x="3352800" y="3429000"/>
              <a:ext cx="5603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1">
              <a:spAutoFit/>
            </a:bodyPr>
            <a:lstStyle>
              <a:lvl1pPr eaLnBrk="0" hangingPunct="0">
                <a:spcBef>
                  <a:spcPct val="20000"/>
                </a:spcBef>
                <a:buFont typeface="Arial" charset="0"/>
                <a:buChar char="•"/>
                <a:defRPr sz="3200">
                  <a:solidFill>
                    <a:schemeClr val="tx1"/>
                  </a:solidFill>
                  <a:latin typeface="微軟正黑體" pitchFamily="34" charset="-120"/>
                  <a:ea typeface="微軟正黑體" pitchFamily="34" charset="-120"/>
                </a:defRPr>
              </a:lvl1pPr>
              <a:lvl2pPr marL="742950" indent="-285750" eaLnBrk="0" hangingPunct="0">
                <a:spcBef>
                  <a:spcPct val="20000"/>
                </a:spcBef>
                <a:buFont typeface="Arial" charset="0"/>
                <a:buChar char="–"/>
                <a:defRPr sz="2800">
                  <a:solidFill>
                    <a:schemeClr val="tx1"/>
                  </a:solidFill>
                  <a:latin typeface="微軟正黑體" pitchFamily="34" charset="-120"/>
                  <a:ea typeface="微軟正黑體" pitchFamily="34" charset="-120"/>
                </a:defRPr>
              </a:lvl2pPr>
              <a:lvl3pPr marL="1143000" indent="-228600" eaLnBrk="0" hangingPunct="0">
                <a:spcBef>
                  <a:spcPct val="20000"/>
                </a:spcBef>
                <a:buFont typeface="Arial" charset="0"/>
                <a:buChar char="•"/>
                <a:defRPr sz="2400">
                  <a:solidFill>
                    <a:schemeClr val="tx1"/>
                  </a:solidFill>
                  <a:latin typeface="微軟正黑體" pitchFamily="34" charset="-120"/>
                  <a:ea typeface="微軟正黑體" pitchFamily="34" charset="-120"/>
                </a:defRPr>
              </a:lvl3pPr>
              <a:lvl4pPr marL="16002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4pPr>
              <a:lvl5pPr marL="20574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5pPr>
              <a:lvl6pPr marL="25146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6pPr>
              <a:lvl7pPr marL="29718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7pPr>
              <a:lvl8pPr marL="34290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8pPr>
              <a:lvl9pPr marL="38862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9pPr>
            </a:lstStyle>
            <a:p>
              <a:pPr eaLnBrk="1" hangingPunct="1">
                <a:spcBef>
                  <a:spcPct val="0"/>
                </a:spcBef>
                <a:buFontTx/>
                <a:buNone/>
              </a:pPr>
              <a:r>
                <a:rPr lang="en-US" altLang="zh-TW" sz="1800">
                  <a:latin typeface="Arial" charset="0"/>
                  <a:ea typeface="新細明體" pitchFamily="18" charset="-120"/>
                </a:rPr>
                <a:t>e</a:t>
              </a:r>
              <a:r>
                <a:rPr lang="en-US" altLang="zh-TW" sz="2800" baseline="-25000">
                  <a:latin typeface="Arial" charset="0"/>
                  <a:ea typeface="新細明體" pitchFamily="18" charset="-120"/>
                </a:rPr>
                <a:t>12</a:t>
              </a:r>
            </a:p>
          </p:txBody>
        </p:sp>
      </p:grpSp>
    </p:spTree>
  </p:cSld>
  <p:clrMapOvr>
    <a:masterClrMapping/>
  </p:clrMapOvr>
  <p:transition>
    <p:fade thruBlk="1"/>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6562725" cy="1143000"/>
          </a:xfrm>
        </p:spPr>
        <p:txBody>
          <a:bodyPr/>
          <a:lstStyle/>
          <a:p>
            <a:pPr eaLnBrk="1" hangingPunct="1">
              <a:defRPr/>
            </a:pPr>
            <a:r>
              <a:rPr lang="en-US" altLang="zh-TW" dirty="0" smtClean="0"/>
              <a:t>3D model format</a:t>
            </a:r>
            <a:endParaRPr lang="zh-TW" altLang="en-US" dirty="0"/>
          </a:p>
        </p:txBody>
      </p:sp>
      <p:sp>
        <p:nvSpPr>
          <p:cNvPr id="34819" name="內容版面配置區 2"/>
          <p:cNvSpPr>
            <a:spLocks noGrp="1"/>
          </p:cNvSpPr>
          <p:nvPr>
            <p:ph idx="1"/>
          </p:nvPr>
        </p:nvSpPr>
        <p:spPr/>
        <p:txBody>
          <a:bodyPr/>
          <a:lstStyle/>
          <a:p>
            <a:pPr eaLnBrk="1" hangingPunct="1"/>
            <a:r>
              <a:rPr lang="en-US" altLang="zh-TW" sz="2400" b="1" smtClean="0"/>
              <a:t>SIMPLE </a:t>
            </a:r>
          </a:p>
          <a:p>
            <a:pPr eaLnBrk="1" hangingPunct="1"/>
            <a:r>
              <a:rPr lang="en-US" altLang="zh-TW" sz="1800" smtClean="0"/>
              <a:t>Triangle</a:t>
            </a:r>
            <a:br>
              <a:rPr lang="en-US" altLang="zh-TW" sz="1800" smtClean="0"/>
            </a:br>
            <a:r>
              <a:rPr lang="en-US" altLang="zh-TW" sz="1800" smtClean="0"/>
              <a:t>vertex1_X  vertex1_Y  vertex1_Z  normal1_X  normal1_Y normal1_Z</a:t>
            </a:r>
            <a:br>
              <a:rPr lang="en-US" altLang="zh-TW" sz="1800" smtClean="0"/>
            </a:br>
            <a:r>
              <a:rPr lang="en-US" altLang="zh-TW" sz="1800" smtClean="0"/>
              <a:t>vertex2_X  vertex2_Y  vertex2_Z  normal2_X  normal2_Y normal2_Z</a:t>
            </a:r>
            <a:br>
              <a:rPr lang="en-US" altLang="zh-TW" sz="1800" smtClean="0"/>
            </a:br>
            <a:r>
              <a:rPr lang="en-US" altLang="zh-TW" sz="1800" smtClean="0"/>
              <a:t>vertex3_X  vertex3_Y  vertex3_Z  normal3_X  normal3_Y normal3_Z</a:t>
            </a:r>
          </a:p>
          <a:p>
            <a:pPr eaLnBrk="1" hangingPunct="1"/>
            <a:r>
              <a:rPr lang="en-US" altLang="zh-TW" sz="1800" smtClean="0">
                <a:ea typeface="新細明體" pitchFamily="18" charset="-120"/>
              </a:rPr>
              <a:t>　</a:t>
            </a:r>
          </a:p>
          <a:p>
            <a:pPr eaLnBrk="1" hangingPunct="1"/>
            <a:r>
              <a:rPr lang="en-US" altLang="zh-TW" sz="2400" b="1" smtClean="0"/>
              <a:t>COLOR</a:t>
            </a:r>
          </a:p>
          <a:p>
            <a:pPr eaLnBrk="1" hangingPunct="1"/>
            <a:r>
              <a:rPr lang="en-US" altLang="zh-TW" sz="1800" smtClean="0"/>
              <a:t>Triangle</a:t>
            </a:r>
            <a:br>
              <a:rPr lang="en-US" altLang="zh-TW" sz="1800" smtClean="0"/>
            </a:br>
            <a:r>
              <a:rPr lang="en-US" altLang="zh-TW" sz="1800" smtClean="0"/>
              <a:t>frontcolor_R  frontcolor_G  frontcolor_B  backcolor_R  backcolor_G  backcolor_B</a:t>
            </a:r>
            <a:br>
              <a:rPr lang="en-US" altLang="zh-TW" sz="1800" smtClean="0"/>
            </a:br>
            <a:r>
              <a:rPr lang="en-US" altLang="zh-TW" sz="1800" smtClean="0"/>
              <a:t>vertex1_X  vertex1_Y  vertex1_Z  normal1_X  normal1_Y normal1_Z</a:t>
            </a:r>
            <a:br>
              <a:rPr lang="en-US" altLang="zh-TW" sz="1800" smtClean="0"/>
            </a:br>
            <a:r>
              <a:rPr lang="en-US" altLang="zh-TW" sz="1800" smtClean="0"/>
              <a:t>vertex2_X  vertex2_Y  vertex2_Z  normal2_X  normal2_Y normal2_Z</a:t>
            </a:r>
            <a:br>
              <a:rPr lang="en-US" altLang="zh-TW" sz="1800" smtClean="0"/>
            </a:br>
            <a:r>
              <a:rPr lang="en-US" altLang="zh-TW" sz="1800" smtClean="0"/>
              <a:t>vertex3_X  vertex3_Y  vertex3_Z  normal3_X  normal3_Y normal3_Z</a:t>
            </a:r>
          </a:p>
          <a:p>
            <a:pPr eaLnBrk="1" hangingPunct="1"/>
            <a:endParaRPr lang="zh-TW" altLang="en-US" smtClean="0"/>
          </a:p>
        </p:txBody>
      </p:sp>
    </p:spTree>
  </p:cSld>
  <p:clrMapOvr>
    <a:masterClrMapping/>
  </p:clrMapOvr>
  <p:transition>
    <p:fade thruBlk="1"/>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Rectangle 2"/>
          <p:cNvSpPr>
            <a:spLocks noGrp="1" noChangeArrowheads="1"/>
          </p:cNvSpPr>
          <p:nvPr>
            <p:ph type="title"/>
          </p:nvPr>
        </p:nvSpPr>
        <p:spPr>
          <a:xfrm>
            <a:off x="457200" y="274638"/>
            <a:ext cx="6562725" cy="1143000"/>
          </a:xfrm>
        </p:spPr>
        <p:txBody>
          <a:bodyPr/>
          <a:lstStyle/>
          <a:p>
            <a:pPr eaLnBrk="1" hangingPunct="1">
              <a:defRPr/>
            </a:pPr>
            <a:r>
              <a:rPr lang="en-US" altLang="zh-TW" dirty="0" smtClean="0"/>
              <a:t>Simple Representation</a:t>
            </a:r>
          </a:p>
        </p:txBody>
      </p:sp>
      <p:sp>
        <p:nvSpPr>
          <p:cNvPr id="35843" name="Rectangle 3"/>
          <p:cNvSpPr>
            <a:spLocks noGrp="1" noChangeArrowheads="1"/>
          </p:cNvSpPr>
          <p:nvPr>
            <p:ph idx="1"/>
          </p:nvPr>
        </p:nvSpPr>
        <p:spPr/>
        <p:txBody>
          <a:bodyPr/>
          <a:lstStyle/>
          <a:p>
            <a:pPr eaLnBrk="1" hangingPunct="1"/>
            <a:r>
              <a:rPr lang="en-US" altLang="zh-TW" sz="2700" dirty="0" smtClean="0"/>
              <a:t>Define each polygon by the geometric locations of its vertices</a:t>
            </a:r>
          </a:p>
          <a:p>
            <a:pPr eaLnBrk="1" hangingPunct="1"/>
            <a:r>
              <a:rPr lang="en-US" altLang="zh-TW" sz="2700" dirty="0" smtClean="0"/>
              <a:t>Leads to </a:t>
            </a:r>
            <a:r>
              <a:rPr lang="en-US" altLang="zh-TW" sz="2700" dirty="0" smtClean="0">
                <a:solidFill>
                  <a:srgbClr val="FF0000"/>
                </a:solidFill>
              </a:rPr>
              <a:t>OpenGL</a:t>
            </a:r>
            <a:r>
              <a:rPr lang="en-US" altLang="zh-TW" sz="2700" dirty="0" smtClean="0"/>
              <a:t> code such as</a:t>
            </a:r>
          </a:p>
          <a:p>
            <a:pPr eaLnBrk="1" hangingPunct="1"/>
            <a:endParaRPr lang="en-US" altLang="zh-TW" sz="2700" dirty="0" smtClean="0"/>
          </a:p>
          <a:p>
            <a:pPr eaLnBrk="1" hangingPunct="1"/>
            <a:endParaRPr lang="en-US" altLang="zh-TW" sz="2700" dirty="0" smtClean="0"/>
          </a:p>
          <a:p>
            <a:pPr eaLnBrk="1" hangingPunct="1"/>
            <a:endParaRPr lang="en-US" altLang="zh-TW" sz="2700" dirty="0" smtClean="0"/>
          </a:p>
          <a:p>
            <a:pPr eaLnBrk="1" hangingPunct="1"/>
            <a:endParaRPr lang="en-US" altLang="zh-TW" sz="2700" dirty="0" smtClean="0"/>
          </a:p>
          <a:p>
            <a:pPr eaLnBrk="1" hangingPunct="1"/>
            <a:r>
              <a:rPr lang="en-US" altLang="zh-TW" sz="2700" dirty="0" smtClean="0"/>
              <a:t>Inefficient and unstructured</a:t>
            </a:r>
          </a:p>
          <a:p>
            <a:pPr lvl="1" eaLnBrk="1" hangingPunct="1"/>
            <a:r>
              <a:rPr lang="en-US" altLang="zh-TW" sz="2200" dirty="0" smtClean="0">
                <a:ea typeface="MS PGothic" pitchFamily="34" charset="-128"/>
              </a:rPr>
              <a:t>Consider moving a vertex to a new location</a:t>
            </a:r>
          </a:p>
          <a:p>
            <a:pPr lvl="1" eaLnBrk="1" hangingPunct="1"/>
            <a:r>
              <a:rPr lang="en-US" altLang="zh-TW" sz="2200" dirty="0" smtClean="0">
                <a:ea typeface="MS PGothic" pitchFamily="34" charset="-128"/>
              </a:rPr>
              <a:t>Must search for all occurrences </a:t>
            </a:r>
          </a:p>
        </p:txBody>
      </p:sp>
      <p:sp>
        <p:nvSpPr>
          <p:cNvPr id="35844" name="Slide Number Placeholder 3"/>
          <p:cNvSpPr>
            <a:spLocks noGrp="1"/>
          </p:cNvSpPr>
          <p:nvPr>
            <p:ph type="sldNum" sz="quarter" idx="12"/>
          </p:nvPr>
        </p:nvSpPr>
        <p:spPr bwMode="auto">
          <a:xfrm>
            <a:off x="457200" y="6477000"/>
            <a:ext cx="2133600" cy="2746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9728" rIns="45720" numCol="1" anchorCtr="0" compatLnSpc="1">
            <a:prstTxWarp prst="textNoShape">
              <a:avLst/>
            </a:prstTxWarp>
          </a:bodyPr>
          <a:lstStyle>
            <a:lvl1pPr marL="342900" indent="-342900" eaLnBrk="0" hangingPunct="0">
              <a:spcBef>
                <a:spcPct val="20000"/>
              </a:spcBef>
              <a:buFont typeface="Arial" charset="0"/>
              <a:buChar char="•"/>
              <a:defRPr sz="3200">
                <a:solidFill>
                  <a:schemeClr val="tx1"/>
                </a:solidFill>
                <a:latin typeface="微軟正黑體" pitchFamily="34" charset="-120"/>
                <a:ea typeface="微軟正黑體" pitchFamily="34" charset="-120"/>
              </a:defRPr>
            </a:lvl1pPr>
            <a:lvl2pPr eaLnBrk="0" hangingPunct="0">
              <a:spcBef>
                <a:spcPct val="20000"/>
              </a:spcBef>
              <a:buFont typeface="Arial" charset="0"/>
              <a:buChar char="–"/>
              <a:defRPr sz="2800">
                <a:solidFill>
                  <a:schemeClr val="tx1"/>
                </a:solidFill>
                <a:latin typeface="微軟正黑體" pitchFamily="34" charset="-120"/>
                <a:ea typeface="微軟正黑體" pitchFamily="34" charset="-120"/>
              </a:defRPr>
            </a:lvl2pPr>
            <a:lvl3pPr marL="1143000" indent="-228600" eaLnBrk="0" hangingPunct="0">
              <a:spcBef>
                <a:spcPct val="20000"/>
              </a:spcBef>
              <a:buFont typeface="Arial" charset="0"/>
              <a:buChar char="•"/>
              <a:defRPr sz="2400">
                <a:solidFill>
                  <a:schemeClr val="tx1"/>
                </a:solidFill>
                <a:latin typeface="微軟正黑體" pitchFamily="34" charset="-120"/>
                <a:ea typeface="微軟正黑體" pitchFamily="34" charset="-120"/>
              </a:defRPr>
            </a:lvl3pPr>
            <a:lvl4pPr marL="16002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4pPr>
            <a:lvl5pPr marL="20574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5pPr>
            <a:lvl6pPr marL="25146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6pPr>
            <a:lvl7pPr marL="29718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7pPr>
            <a:lvl8pPr marL="34290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8pPr>
            <a:lvl9pPr marL="38862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9pPr>
          </a:lstStyle>
          <a:p>
            <a:pPr lvl="1" eaLnBrk="1" hangingPunct="1">
              <a:spcBef>
                <a:spcPct val="0"/>
              </a:spcBef>
              <a:buFontTx/>
              <a:buNone/>
            </a:pPr>
            <a:fld id="{AA9C1A0F-E386-49C9-ADB3-0AFE756C665E}" type="slidenum">
              <a:rPr lang="es-ES" altLang="zh-TW" sz="1800">
                <a:latin typeface="Arial" charset="0"/>
                <a:ea typeface="新細明體" pitchFamily="18" charset="-120"/>
              </a:rPr>
              <a:pPr lvl="1" eaLnBrk="1" hangingPunct="1">
                <a:spcBef>
                  <a:spcPct val="0"/>
                </a:spcBef>
                <a:buFontTx/>
                <a:buNone/>
              </a:pPr>
              <a:t>35</a:t>
            </a:fld>
            <a:endParaRPr lang="es-ES" altLang="zh-TW" sz="1800">
              <a:latin typeface="Arial" charset="0"/>
              <a:ea typeface="新細明體" pitchFamily="18" charset="-120"/>
            </a:endParaRPr>
          </a:p>
        </p:txBody>
      </p:sp>
      <p:sp>
        <p:nvSpPr>
          <p:cNvPr id="35845" name="Text Box 4"/>
          <p:cNvSpPr txBox="1">
            <a:spLocks noChangeArrowheads="1"/>
          </p:cNvSpPr>
          <p:nvPr/>
        </p:nvSpPr>
        <p:spPr bwMode="auto">
          <a:xfrm>
            <a:off x="1835150" y="3214688"/>
            <a:ext cx="4706938" cy="147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nchorCtr="1">
            <a:spAutoFit/>
          </a:bodyPr>
          <a:lstStyle>
            <a:lvl1pPr eaLnBrk="0" hangingPunct="0">
              <a:spcBef>
                <a:spcPct val="20000"/>
              </a:spcBef>
              <a:buFont typeface="Arial" charset="0"/>
              <a:buChar char="•"/>
              <a:defRPr sz="3200">
                <a:solidFill>
                  <a:schemeClr val="tx1"/>
                </a:solidFill>
                <a:latin typeface="微軟正黑體" pitchFamily="34" charset="-120"/>
                <a:ea typeface="微軟正黑體" pitchFamily="34" charset="-120"/>
              </a:defRPr>
            </a:lvl1pPr>
            <a:lvl2pPr marL="742950" indent="-285750" eaLnBrk="0" hangingPunct="0">
              <a:spcBef>
                <a:spcPct val="20000"/>
              </a:spcBef>
              <a:buFont typeface="Arial" charset="0"/>
              <a:buChar char="–"/>
              <a:defRPr sz="2800">
                <a:solidFill>
                  <a:schemeClr val="tx1"/>
                </a:solidFill>
                <a:latin typeface="微軟正黑體" pitchFamily="34" charset="-120"/>
                <a:ea typeface="微軟正黑體" pitchFamily="34" charset="-120"/>
              </a:defRPr>
            </a:lvl2pPr>
            <a:lvl3pPr marL="1143000" indent="-228600" eaLnBrk="0" hangingPunct="0">
              <a:spcBef>
                <a:spcPct val="20000"/>
              </a:spcBef>
              <a:buFont typeface="Arial" charset="0"/>
              <a:buChar char="•"/>
              <a:defRPr sz="2400">
                <a:solidFill>
                  <a:schemeClr val="tx1"/>
                </a:solidFill>
                <a:latin typeface="微軟正黑體" pitchFamily="34" charset="-120"/>
                <a:ea typeface="微軟正黑體" pitchFamily="34" charset="-120"/>
              </a:defRPr>
            </a:lvl3pPr>
            <a:lvl4pPr marL="16002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4pPr>
            <a:lvl5pPr marL="20574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5pPr>
            <a:lvl6pPr marL="25146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6pPr>
            <a:lvl7pPr marL="29718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7pPr>
            <a:lvl8pPr marL="34290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8pPr>
            <a:lvl9pPr marL="38862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9pPr>
          </a:lstStyle>
          <a:p>
            <a:pPr eaLnBrk="1" hangingPunct="1">
              <a:spcBef>
                <a:spcPct val="0"/>
              </a:spcBef>
              <a:buFontTx/>
              <a:buNone/>
            </a:pPr>
            <a:r>
              <a:rPr lang="en-US" altLang="zh-TW" sz="1800" b="1">
                <a:latin typeface="Courier New" pitchFamily="49" charset="0"/>
                <a:ea typeface="新細明體" pitchFamily="18" charset="-120"/>
              </a:rPr>
              <a:t>glBegin(GL_POLYGON);</a:t>
            </a:r>
          </a:p>
          <a:p>
            <a:pPr eaLnBrk="1" hangingPunct="1">
              <a:spcBef>
                <a:spcPct val="0"/>
              </a:spcBef>
              <a:buFontTx/>
              <a:buNone/>
            </a:pPr>
            <a:r>
              <a:rPr lang="en-US" altLang="zh-TW" sz="1800" b="1">
                <a:latin typeface="Courier New" pitchFamily="49" charset="0"/>
                <a:ea typeface="新細明體" pitchFamily="18" charset="-120"/>
              </a:rPr>
              <a:t>    glVertex3f(x1, x1, x1);</a:t>
            </a:r>
          </a:p>
          <a:p>
            <a:pPr eaLnBrk="1" hangingPunct="1">
              <a:spcBef>
                <a:spcPct val="0"/>
              </a:spcBef>
              <a:buFontTx/>
              <a:buNone/>
            </a:pPr>
            <a:r>
              <a:rPr lang="en-US" altLang="zh-TW" sz="1800" b="1">
                <a:latin typeface="Courier New" pitchFamily="49" charset="0"/>
                <a:ea typeface="新細明體" pitchFamily="18" charset="-120"/>
              </a:rPr>
              <a:t>    glVertex3f(x6, x6, x6);</a:t>
            </a:r>
          </a:p>
          <a:p>
            <a:pPr eaLnBrk="1" hangingPunct="1">
              <a:spcBef>
                <a:spcPct val="0"/>
              </a:spcBef>
              <a:buFontTx/>
              <a:buNone/>
            </a:pPr>
            <a:r>
              <a:rPr lang="en-US" altLang="zh-TW" sz="1800" b="1">
                <a:latin typeface="Courier New" pitchFamily="49" charset="0"/>
                <a:ea typeface="新細明體" pitchFamily="18" charset="-120"/>
              </a:rPr>
              <a:t>    glVertex3f(x7, x7, x7);</a:t>
            </a:r>
          </a:p>
          <a:p>
            <a:pPr eaLnBrk="1" hangingPunct="1">
              <a:spcBef>
                <a:spcPct val="0"/>
              </a:spcBef>
              <a:buFontTx/>
              <a:buNone/>
            </a:pPr>
            <a:r>
              <a:rPr lang="en-US" altLang="zh-TW" sz="1800" b="1">
                <a:latin typeface="Courier New" pitchFamily="49" charset="0"/>
                <a:ea typeface="新細明體" pitchFamily="18" charset="-120"/>
              </a:rPr>
              <a:t>glEnd();</a:t>
            </a:r>
          </a:p>
        </p:txBody>
      </p:sp>
    </p:spTree>
  </p:cSld>
  <p:clrMapOvr>
    <a:masterClrMapping/>
  </p:clrMapOvr>
  <p:transition>
    <p:fade thruBlk="1"/>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Rectangle 2"/>
          <p:cNvSpPr>
            <a:spLocks noGrp="1" noChangeArrowheads="1"/>
          </p:cNvSpPr>
          <p:nvPr>
            <p:ph type="title"/>
          </p:nvPr>
        </p:nvSpPr>
        <p:spPr>
          <a:xfrm>
            <a:off x="457200" y="274638"/>
            <a:ext cx="6562725" cy="1143000"/>
          </a:xfrm>
        </p:spPr>
        <p:txBody>
          <a:bodyPr>
            <a:normAutofit fontScale="90000"/>
          </a:bodyPr>
          <a:lstStyle/>
          <a:p>
            <a:pPr eaLnBrk="1" hangingPunct="1">
              <a:defRPr/>
            </a:pPr>
            <a:r>
              <a:rPr lang="en-US" altLang="zh-TW" smtClean="0"/>
              <a:t>Inward and Outward Facing Polygons</a:t>
            </a:r>
          </a:p>
        </p:txBody>
      </p:sp>
      <p:sp>
        <p:nvSpPr>
          <p:cNvPr id="36867" name="Rectangle 3"/>
          <p:cNvSpPr>
            <a:spLocks noGrp="1" noChangeArrowheads="1"/>
          </p:cNvSpPr>
          <p:nvPr>
            <p:ph idx="1"/>
          </p:nvPr>
        </p:nvSpPr>
        <p:spPr>
          <a:xfrm>
            <a:off x="457200" y="1600200"/>
            <a:ext cx="4402832" cy="4525963"/>
          </a:xfrm>
        </p:spPr>
        <p:txBody>
          <a:bodyPr/>
          <a:lstStyle/>
          <a:p>
            <a:pPr eaLnBrk="1" hangingPunct="1"/>
            <a:r>
              <a:rPr lang="en-US" altLang="zh-TW" sz="2400" dirty="0" smtClean="0"/>
              <a:t>The order </a:t>
            </a:r>
            <a:r>
              <a:rPr lang="en-US" altLang="zh-TW" sz="2400" dirty="0" smtClean="0">
                <a:latin typeface="Times New Roman" pitchFamily="18" charset="0"/>
              </a:rPr>
              <a:t>{v</a:t>
            </a:r>
            <a:r>
              <a:rPr lang="en-US" altLang="zh-TW" sz="2400" baseline="-25000" dirty="0" smtClean="0">
                <a:latin typeface="Times New Roman" pitchFamily="18" charset="0"/>
              </a:rPr>
              <a:t>1</a:t>
            </a:r>
            <a:r>
              <a:rPr lang="en-US" altLang="zh-TW" sz="2400" dirty="0" smtClean="0">
                <a:latin typeface="Times New Roman" pitchFamily="18" charset="0"/>
              </a:rPr>
              <a:t>, v</a:t>
            </a:r>
            <a:r>
              <a:rPr lang="en-US" altLang="zh-TW" sz="2400" baseline="-25000" dirty="0" smtClean="0">
                <a:latin typeface="Times New Roman" pitchFamily="18" charset="0"/>
              </a:rPr>
              <a:t>6</a:t>
            </a:r>
            <a:r>
              <a:rPr lang="en-US" altLang="zh-TW" sz="2400" dirty="0" smtClean="0">
                <a:latin typeface="Times New Roman" pitchFamily="18" charset="0"/>
              </a:rPr>
              <a:t>, v</a:t>
            </a:r>
            <a:r>
              <a:rPr lang="en-US" altLang="zh-TW" sz="2400" baseline="-25000" dirty="0" smtClean="0">
                <a:latin typeface="Times New Roman" pitchFamily="18" charset="0"/>
              </a:rPr>
              <a:t>7</a:t>
            </a:r>
            <a:r>
              <a:rPr lang="en-US" altLang="zh-TW" sz="2400" dirty="0" smtClean="0">
                <a:latin typeface="Times New Roman" pitchFamily="18" charset="0"/>
              </a:rPr>
              <a:t>}</a:t>
            </a:r>
            <a:r>
              <a:rPr lang="en-US" altLang="zh-TW" sz="2400" dirty="0" smtClean="0"/>
              <a:t> and </a:t>
            </a:r>
            <a:r>
              <a:rPr lang="en-US" altLang="zh-TW" sz="2400" dirty="0" smtClean="0">
                <a:latin typeface="Times New Roman" pitchFamily="18" charset="0"/>
              </a:rPr>
              <a:t>{v</a:t>
            </a:r>
            <a:r>
              <a:rPr lang="en-US" altLang="zh-TW" sz="2400" baseline="-25000" dirty="0" smtClean="0">
                <a:latin typeface="Times New Roman" pitchFamily="18" charset="0"/>
              </a:rPr>
              <a:t>6</a:t>
            </a:r>
            <a:r>
              <a:rPr lang="en-US" altLang="zh-TW" sz="2400" dirty="0" smtClean="0">
                <a:latin typeface="Times New Roman" pitchFamily="18" charset="0"/>
              </a:rPr>
              <a:t>, v</a:t>
            </a:r>
            <a:r>
              <a:rPr lang="en-US" altLang="zh-TW" sz="2400" baseline="-25000" dirty="0" smtClean="0">
                <a:latin typeface="Times New Roman" pitchFamily="18" charset="0"/>
              </a:rPr>
              <a:t>7</a:t>
            </a:r>
            <a:r>
              <a:rPr lang="en-US" altLang="zh-TW" sz="2400" dirty="0" smtClean="0">
                <a:latin typeface="Times New Roman" pitchFamily="18" charset="0"/>
              </a:rPr>
              <a:t>, v</a:t>
            </a:r>
            <a:r>
              <a:rPr lang="en-US" altLang="zh-TW" sz="2400" baseline="-25000" dirty="0" smtClean="0">
                <a:latin typeface="Times New Roman" pitchFamily="18" charset="0"/>
              </a:rPr>
              <a:t>1</a:t>
            </a:r>
            <a:r>
              <a:rPr lang="en-US" altLang="zh-TW" sz="2400" dirty="0" smtClean="0">
                <a:latin typeface="Times New Roman" pitchFamily="18" charset="0"/>
              </a:rPr>
              <a:t>}</a:t>
            </a:r>
            <a:r>
              <a:rPr lang="en-US" altLang="zh-TW" sz="2400" dirty="0" smtClean="0"/>
              <a:t> are equivalent in that the same polygon will be rendered </a:t>
            </a:r>
            <a:r>
              <a:rPr lang="en-US" altLang="zh-TW" sz="2400" dirty="0" smtClean="0">
                <a:solidFill>
                  <a:srgbClr val="FF0000"/>
                </a:solidFill>
              </a:rPr>
              <a:t>but the order </a:t>
            </a:r>
            <a:r>
              <a:rPr lang="en-US" altLang="zh-TW" sz="2400" dirty="0" smtClean="0">
                <a:solidFill>
                  <a:srgbClr val="FF0000"/>
                </a:solidFill>
                <a:latin typeface="Times New Roman" pitchFamily="18" charset="0"/>
              </a:rPr>
              <a:t>{v</a:t>
            </a:r>
            <a:r>
              <a:rPr lang="en-US" altLang="zh-TW" sz="2400" baseline="-25000" dirty="0" smtClean="0">
                <a:solidFill>
                  <a:srgbClr val="FF0000"/>
                </a:solidFill>
                <a:latin typeface="Times New Roman" pitchFamily="18" charset="0"/>
              </a:rPr>
              <a:t>1</a:t>
            </a:r>
            <a:r>
              <a:rPr lang="en-US" altLang="zh-TW" sz="2400" dirty="0" smtClean="0">
                <a:solidFill>
                  <a:srgbClr val="FF0000"/>
                </a:solidFill>
                <a:latin typeface="Times New Roman" pitchFamily="18" charset="0"/>
              </a:rPr>
              <a:t>, v</a:t>
            </a:r>
            <a:r>
              <a:rPr lang="en-US" altLang="zh-TW" sz="2400" baseline="-25000" dirty="0" smtClean="0">
                <a:solidFill>
                  <a:srgbClr val="FF0000"/>
                </a:solidFill>
                <a:latin typeface="Times New Roman" pitchFamily="18" charset="0"/>
              </a:rPr>
              <a:t>7</a:t>
            </a:r>
            <a:r>
              <a:rPr lang="en-US" altLang="zh-TW" sz="2400" dirty="0" smtClean="0">
                <a:solidFill>
                  <a:srgbClr val="FF0000"/>
                </a:solidFill>
                <a:latin typeface="Times New Roman" pitchFamily="18" charset="0"/>
              </a:rPr>
              <a:t>, v</a:t>
            </a:r>
            <a:r>
              <a:rPr lang="en-US" altLang="zh-TW" sz="2400" baseline="-25000" dirty="0" smtClean="0">
                <a:solidFill>
                  <a:srgbClr val="FF0000"/>
                </a:solidFill>
                <a:latin typeface="Times New Roman" pitchFamily="18" charset="0"/>
              </a:rPr>
              <a:t>6</a:t>
            </a:r>
            <a:r>
              <a:rPr lang="en-US" altLang="zh-TW" sz="2400" dirty="0" smtClean="0">
                <a:solidFill>
                  <a:srgbClr val="FF0000"/>
                </a:solidFill>
                <a:latin typeface="Times New Roman" pitchFamily="18" charset="0"/>
              </a:rPr>
              <a:t>}</a:t>
            </a:r>
            <a:r>
              <a:rPr lang="en-US" altLang="zh-TW" sz="2400" dirty="0" smtClean="0">
                <a:solidFill>
                  <a:srgbClr val="FF0000"/>
                </a:solidFill>
              </a:rPr>
              <a:t> is different</a:t>
            </a:r>
            <a:r>
              <a:rPr lang="en-US" altLang="zh-TW" sz="2400" dirty="0" smtClean="0"/>
              <a:t>. </a:t>
            </a:r>
          </a:p>
          <a:p>
            <a:pPr eaLnBrk="1" hangingPunct="1"/>
            <a:endParaRPr lang="en-US" altLang="zh-TW" sz="2400" dirty="0" smtClean="0"/>
          </a:p>
          <a:p>
            <a:pPr eaLnBrk="1" hangingPunct="1"/>
            <a:r>
              <a:rPr lang="en-US" altLang="zh-TW" sz="2400" dirty="0" smtClean="0"/>
              <a:t>Use the </a:t>
            </a:r>
            <a:r>
              <a:rPr lang="en-US" altLang="zh-TW" sz="2400" i="1" dirty="0" smtClean="0">
                <a:solidFill>
                  <a:srgbClr val="FF0000"/>
                </a:solidFill>
              </a:rPr>
              <a:t>left-hand rule</a:t>
            </a:r>
            <a:r>
              <a:rPr lang="en-US" altLang="zh-TW" sz="2400" dirty="0" smtClean="0">
                <a:solidFill>
                  <a:srgbClr val="FF0000"/>
                </a:solidFill>
              </a:rPr>
              <a:t> </a:t>
            </a:r>
            <a:r>
              <a:rPr lang="en-US" altLang="zh-TW" sz="2400" dirty="0" smtClean="0"/>
              <a:t>= </a:t>
            </a:r>
          </a:p>
          <a:p>
            <a:pPr eaLnBrk="1" hangingPunct="1">
              <a:buFontTx/>
              <a:buNone/>
            </a:pPr>
            <a:r>
              <a:rPr lang="en-US" altLang="zh-TW" sz="2400" dirty="0" smtClean="0"/>
              <a:t>clockwise encirclement </a:t>
            </a:r>
          </a:p>
          <a:p>
            <a:pPr eaLnBrk="1" hangingPunct="1">
              <a:buFontTx/>
              <a:buNone/>
            </a:pPr>
            <a:r>
              <a:rPr lang="en-US" altLang="zh-TW" sz="2400" dirty="0" smtClean="0"/>
              <a:t>of outward-pointing normal </a:t>
            </a:r>
          </a:p>
        </p:txBody>
      </p:sp>
      <p:sp>
        <p:nvSpPr>
          <p:cNvPr id="36868" name="Slide Number Placeholder 3"/>
          <p:cNvSpPr>
            <a:spLocks noGrp="1"/>
          </p:cNvSpPr>
          <p:nvPr>
            <p:ph type="sldNum" sz="quarter" idx="12"/>
          </p:nvPr>
        </p:nvSpPr>
        <p:spPr bwMode="auto">
          <a:xfrm>
            <a:off x="457200" y="6477000"/>
            <a:ext cx="2133600" cy="2746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9728" rIns="45720" numCol="1" anchorCtr="0" compatLnSpc="1">
            <a:prstTxWarp prst="textNoShape">
              <a:avLst/>
            </a:prstTxWarp>
          </a:bodyPr>
          <a:lstStyle>
            <a:lvl1pPr marL="342900" indent="-342900" eaLnBrk="0" hangingPunct="0">
              <a:spcBef>
                <a:spcPct val="20000"/>
              </a:spcBef>
              <a:buFont typeface="Arial" charset="0"/>
              <a:buChar char="•"/>
              <a:defRPr sz="3200">
                <a:solidFill>
                  <a:schemeClr val="tx1"/>
                </a:solidFill>
                <a:latin typeface="微軟正黑體" pitchFamily="34" charset="-120"/>
                <a:ea typeface="微軟正黑體" pitchFamily="34" charset="-120"/>
              </a:defRPr>
            </a:lvl1pPr>
            <a:lvl2pPr eaLnBrk="0" hangingPunct="0">
              <a:spcBef>
                <a:spcPct val="20000"/>
              </a:spcBef>
              <a:buFont typeface="Arial" charset="0"/>
              <a:buChar char="–"/>
              <a:defRPr sz="2800">
                <a:solidFill>
                  <a:schemeClr val="tx1"/>
                </a:solidFill>
                <a:latin typeface="微軟正黑體" pitchFamily="34" charset="-120"/>
                <a:ea typeface="微軟正黑體" pitchFamily="34" charset="-120"/>
              </a:defRPr>
            </a:lvl2pPr>
            <a:lvl3pPr marL="1143000" indent="-228600" eaLnBrk="0" hangingPunct="0">
              <a:spcBef>
                <a:spcPct val="20000"/>
              </a:spcBef>
              <a:buFont typeface="Arial" charset="0"/>
              <a:buChar char="•"/>
              <a:defRPr sz="2400">
                <a:solidFill>
                  <a:schemeClr val="tx1"/>
                </a:solidFill>
                <a:latin typeface="微軟正黑體" pitchFamily="34" charset="-120"/>
                <a:ea typeface="微軟正黑體" pitchFamily="34" charset="-120"/>
              </a:defRPr>
            </a:lvl3pPr>
            <a:lvl4pPr marL="16002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4pPr>
            <a:lvl5pPr marL="20574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5pPr>
            <a:lvl6pPr marL="25146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6pPr>
            <a:lvl7pPr marL="29718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7pPr>
            <a:lvl8pPr marL="34290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8pPr>
            <a:lvl9pPr marL="38862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9pPr>
          </a:lstStyle>
          <a:p>
            <a:pPr lvl="1" eaLnBrk="1" hangingPunct="1">
              <a:spcBef>
                <a:spcPct val="0"/>
              </a:spcBef>
              <a:buFontTx/>
              <a:buNone/>
            </a:pPr>
            <a:fld id="{7924A290-F1F1-4188-A2AF-9215171BCF35}" type="slidenum">
              <a:rPr lang="es-ES" altLang="zh-TW" sz="1800">
                <a:latin typeface="Arial" charset="0"/>
                <a:ea typeface="新細明體" pitchFamily="18" charset="-120"/>
              </a:rPr>
              <a:pPr lvl="1" eaLnBrk="1" hangingPunct="1">
                <a:spcBef>
                  <a:spcPct val="0"/>
                </a:spcBef>
                <a:buFontTx/>
                <a:buNone/>
              </a:pPr>
              <a:t>36</a:t>
            </a:fld>
            <a:endParaRPr lang="es-ES" altLang="zh-TW" sz="1800">
              <a:latin typeface="Arial" charset="0"/>
              <a:ea typeface="新細明體" pitchFamily="18" charset="-120"/>
            </a:endParaRPr>
          </a:p>
        </p:txBody>
      </p:sp>
      <p:pic>
        <p:nvPicPr>
          <p:cNvPr id="2" name="圖片 1"/>
          <p:cNvPicPr>
            <a:picLocks noChangeAspect="1"/>
          </p:cNvPicPr>
          <p:nvPr/>
        </p:nvPicPr>
        <p:blipFill>
          <a:blip r:embed="rId2"/>
          <a:stretch>
            <a:fillRect/>
          </a:stretch>
        </p:blipFill>
        <p:spPr>
          <a:xfrm>
            <a:off x="5364088" y="3429000"/>
            <a:ext cx="3609975" cy="2714625"/>
          </a:xfrm>
          <a:prstGeom prst="rect">
            <a:avLst/>
          </a:prstGeom>
        </p:spPr>
      </p:pic>
      <p:sp>
        <p:nvSpPr>
          <p:cNvPr id="3" name="等腰三角形 2"/>
          <p:cNvSpPr/>
          <p:nvPr/>
        </p:nvSpPr>
        <p:spPr>
          <a:xfrm>
            <a:off x="6484999" y="1124744"/>
            <a:ext cx="1368152" cy="158417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 name="文字方塊 3"/>
          <p:cNvSpPr txBox="1"/>
          <p:nvPr/>
        </p:nvSpPr>
        <p:spPr>
          <a:xfrm>
            <a:off x="7019925" y="620688"/>
            <a:ext cx="504403" cy="369332"/>
          </a:xfrm>
          <a:prstGeom prst="rect">
            <a:avLst/>
          </a:prstGeom>
          <a:noFill/>
        </p:spPr>
        <p:txBody>
          <a:bodyPr wrap="square" rtlCol="0">
            <a:spAutoFit/>
          </a:bodyPr>
          <a:lstStyle/>
          <a:p>
            <a:r>
              <a:rPr lang="en-US" altLang="zh-TW" dirty="0" smtClean="0"/>
              <a:t>V1</a:t>
            </a:r>
            <a:endParaRPr lang="zh-TW" altLang="en-US" dirty="0"/>
          </a:p>
        </p:txBody>
      </p:sp>
      <p:sp>
        <p:nvSpPr>
          <p:cNvPr id="9" name="文字方塊 8"/>
          <p:cNvSpPr txBox="1"/>
          <p:nvPr/>
        </p:nvSpPr>
        <p:spPr>
          <a:xfrm>
            <a:off x="5871814" y="2541088"/>
            <a:ext cx="504403" cy="369332"/>
          </a:xfrm>
          <a:prstGeom prst="rect">
            <a:avLst/>
          </a:prstGeom>
          <a:noFill/>
        </p:spPr>
        <p:txBody>
          <a:bodyPr wrap="square" rtlCol="0">
            <a:spAutoFit/>
          </a:bodyPr>
          <a:lstStyle/>
          <a:p>
            <a:r>
              <a:rPr lang="en-US" altLang="zh-TW" dirty="0" smtClean="0"/>
              <a:t>V7</a:t>
            </a:r>
            <a:endParaRPr lang="zh-TW" altLang="en-US" dirty="0"/>
          </a:p>
        </p:txBody>
      </p:sp>
      <p:sp>
        <p:nvSpPr>
          <p:cNvPr id="10" name="文字方塊 9"/>
          <p:cNvSpPr txBox="1"/>
          <p:nvPr/>
        </p:nvSpPr>
        <p:spPr>
          <a:xfrm>
            <a:off x="7956376" y="2524254"/>
            <a:ext cx="504403" cy="369332"/>
          </a:xfrm>
          <a:prstGeom prst="rect">
            <a:avLst/>
          </a:prstGeom>
          <a:noFill/>
        </p:spPr>
        <p:txBody>
          <a:bodyPr wrap="square" rtlCol="0">
            <a:spAutoFit/>
          </a:bodyPr>
          <a:lstStyle/>
          <a:p>
            <a:r>
              <a:rPr lang="en-US" altLang="zh-TW" dirty="0" smtClean="0"/>
              <a:t>V6</a:t>
            </a:r>
            <a:endParaRPr lang="zh-TW" altLang="en-US" dirty="0"/>
          </a:p>
        </p:txBody>
      </p:sp>
    </p:spTree>
  </p:cSld>
  <p:clrMapOvr>
    <a:masterClrMapping/>
  </p:clrMapOvr>
  <p:transition>
    <p:fade thruBlk="1"/>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pic>
        <p:nvPicPr>
          <p:cNvPr id="4" name="內容版面配置區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27584" y="531398"/>
            <a:ext cx="6912768" cy="5795204"/>
          </a:xfrm>
        </p:spPr>
      </p:pic>
    </p:spTree>
    <p:extLst>
      <p:ext uri="{BB962C8B-B14F-4D97-AF65-F5344CB8AC3E}">
        <p14:creationId xmlns:p14="http://schemas.microsoft.com/office/powerpoint/2010/main" val="98117638"/>
      </p:ext>
    </p:extLst>
  </p:cSld>
  <p:clrMapOvr>
    <a:masterClrMapping/>
  </p:clrMapOvr>
  <p:transition>
    <p:fade thruBlk="1"/>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6562725" cy="1143000"/>
          </a:xfrm>
        </p:spPr>
        <p:txBody>
          <a:bodyPr/>
          <a:lstStyle/>
          <a:p>
            <a:pPr eaLnBrk="1" hangingPunct="1">
              <a:defRPr/>
            </a:pPr>
            <a:r>
              <a:rPr lang="en-US" altLang="zh-TW" dirty="0" err="1" smtClean="0"/>
              <a:t>Wavefront</a:t>
            </a:r>
            <a:r>
              <a:rPr lang="en-US" altLang="zh-TW" dirty="0" smtClean="0"/>
              <a:t> </a:t>
            </a:r>
            <a:r>
              <a:rPr lang="en-US" altLang="zh-TW" dirty="0" err="1" smtClean="0"/>
              <a:t>obj</a:t>
            </a:r>
            <a:r>
              <a:rPr lang="en-US" altLang="zh-TW" dirty="0" smtClean="0"/>
              <a:t> format</a:t>
            </a:r>
            <a:endParaRPr lang="zh-TW" altLang="en-US" dirty="0"/>
          </a:p>
        </p:txBody>
      </p:sp>
      <p:sp>
        <p:nvSpPr>
          <p:cNvPr id="37891" name="內容版面配置區 2"/>
          <p:cNvSpPr>
            <a:spLocks noGrp="1"/>
          </p:cNvSpPr>
          <p:nvPr>
            <p:ph idx="1"/>
          </p:nvPr>
        </p:nvSpPr>
        <p:spPr/>
        <p:txBody>
          <a:bodyPr/>
          <a:lstStyle/>
          <a:p>
            <a:pPr eaLnBrk="1" hangingPunct="1"/>
            <a:r>
              <a:rPr lang="en-US" altLang="zh-TW" smtClean="0"/>
              <a:t>#example obj file </a:t>
            </a:r>
            <a:br>
              <a:rPr lang="en-US" altLang="zh-TW" smtClean="0"/>
            </a:br>
            <a:r>
              <a:rPr lang="en-US" altLang="zh-TW" smtClean="0">
                <a:solidFill>
                  <a:srgbClr val="FF0000"/>
                </a:solidFill>
              </a:rPr>
              <a:t>v</a:t>
            </a:r>
            <a:r>
              <a:rPr lang="en-US" altLang="zh-TW" smtClean="0"/>
              <a:t> -1.63326156 -3.04798102 -8.81131839</a:t>
            </a:r>
          </a:p>
          <a:p>
            <a:pPr eaLnBrk="1" hangingPunct="1">
              <a:buFontTx/>
              <a:buNone/>
            </a:pPr>
            <a:r>
              <a:rPr lang="en-US" altLang="zh-TW" smtClean="0"/>
              <a:t>    ….</a:t>
            </a:r>
            <a:br>
              <a:rPr lang="en-US" altLang="zh-TW" smtClean="0"/>
            </a:br>
            <a:r>
              <a:rPr lang="en-US" altLang="zh-TW" smtClean="0">
                <a:solidFill>
                  <a:srgbClr val="FF0000"/>
                </a:solidFill>
              </a:rPr>
              <a:t>vn</a:t>
            </a:r>
            <a:r>
              <a:rPr lang="en-US" altLang="zh-TW" smtClean="0"/>
              <a:t> 0.00379090 0.40057179 0.01256634</a:t>
            </a:r>
          </a:p>
          <a:p>
            <a:pPr eaLnBrk="1" hangingPunct="1">
              <a:buFontTx/>
              <a:buNone/>
            </a:pPr>
            <a:r>
              <a:rPr lang="en-US" altLang="zh-TW" smtClean="0"/>
              <a:t>    …</a:t>
            </a:r>
            <a:br>
              <a:rPr lang="en-US" altLang="zh-TW" smtClean="0"/>
            </a:br>
            <a:r>
              <a:rPr lang="en-US" altLang="zh-TW" smtClean="0">
                <a:solidFill>
                  <a:srgbClr val="FF0000"/>
                </a:solidFill>
              </a:rPr>
              <a:t>vt</a:t>
            </a:r>
            <a:r>
              <a:rPr lang="en-US" altLang="zh-TW" smtClean="0"/>
              <a:t> 0.22390614 0.97395277  </a:t>
            </a:r>
            <a:r>
              <a:rPr lang="en-US" altLang="zh-TW" smtClean="0">
                <a:solidFill>
                  <a:srgbClr val="FF0000"/>
                </a:solidFill>
              </a:rPr>
              <a:t>(texture)</a:t>
            </a:r>
          </a:p>
          <a:p>
            <a:pPr eaLnBrk="1" hangingPunct="1">
              <a:buFontTx/>
              <a:buNone/>
            </a:pPr>
            <a:r>
              <a:rPr lang="en-US" altLang="zh-TW" smtClean="0"/>
              <a:t>    …</a:t>
            </a:r>
            <a:br>
              <a:rPr lang="en-US" altLang="zh-TW" smtClean="0"/>
            </a:br>
            <a:r>
              <a:rPr lang="en-US" altLang="zh-TW" smtClean="0">
                <a:solidFill>
                  <a:srgbClr val="FF0000"/>
                </a:solidFill>
              </a:rPr>
              <a:t>f</a:t>
            </a:r>
            <a:r>
              <a:rPr lang="en-US" altLang="zh-TW" smtClean="0"/>
              <a:t> 4/2/4 3/1/3 2/2/2       </a:t>
            </a:r>
            <a:r>
              <a:rPr lang="en-US" altLang="zh-TW" smtClean="0">
                <a:solidFill>
                  <a:srgbClr val="FF0000"/>
                </a:solidFill>
              </a:rPr>
              <a:t>(index to v/t/n)</a:t>
            </a:r>
            <a:endParaRPr lang="zh-TW" altLang="en-US" smtClean="0">
              <a:solidFill>
                <a:srgbClr val="FF0000"/>
              </a:solidFill>
            </a:endParaRPr>
          </a:p>
        </p:txBody>
      </p:sp>
    </p:spTree>
  </p:cSld>
  <p:clrMapOvr>
    <a:masterClrMapping/>
  </p:clrMapOvr>
  <p:transition>
    <p:fade thruBlk="1"/>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6562725" cy="1143000"/>
          </a:xfrm>
        </p:spPr>
        <p:txBody>
          <a:bodyPr/>
          <a:lstStyle/>
          <a:p>
            <a:pPr>
              <a:defRPr/>
            </a:pPr>
            <a:r>
              <a:rPr lang="en-US" altLang="zh-TW" dirty="0" smtClean="0"/>
              <a:t>Reference</a:t>
            </a:r>
            <a:endParaRPr lang="zh-TW" altLang="en-US" dirty="0"/>
          </a:p>
        </p:txBody>
      </p:sp>
      <p:sp>
        <p:nvSpPr>
          <p:cNvPr id="38915" name="內容版面配置區 2"/>
          <p:cNvSpPr>
            <a:spLocks noGrp="1"/>
          </p:cNvSpPr>
          <p:nvPr>
            <p:ph idx="1"/>
          </p:nvPr>
        </p:nvSpPr>
        <p:spPr/>
        <p:txBody>
          <a:bodyPr/>
          <a:lstStyle/>
          <a:p>
            <a:r>
              <a:rPr lang="en-US" altLang="zh-TW" dirty="0" err="1" smtClean="0"/>
              <a:t>obj</a:t>
            </a:r>
            <a:r>
              <a:rPr lang="en-US" altLang="zh-TW" dirty="0" smtClean="0"/>
              <a:t> format </a:t>
            </a:r>
            <a:r>
              <a:rPr lang="en-US" altLang="zh-TW" dirty="0" smtClean="0">
                <a:hlinkClick r:id="rId2"/>
              </a:rPr>
              <a:t>http://www.martinreddy.net/gfx/3d/OBJ.spec</a:t>
            </a:r>
            <a:endParaRPr lang="en-US" altLang="zh-TW" dirty="0" smtClean="0"/>
          </a:p>
          <a:p>
            <a:r>
              <a:rPr lang="en-US" altLang="zh-TW" dirty="0" smtClean="0"/>
              <a:t>ply format</a:t>
            </a:r>
          </a:p>
          <a:p>
            <a:r>
              <a:rPr lang="en-US" altLang="zh-TW" dirty="0" smtClean="0"/>
              <a:t>STL </a:t>
            </a:r>
            <a:r>
              <a:rPr lang="en-US" altLang="zh-TW" dirty="0"/>
              <a:t>format </a:t>
            </a:r>
            <a:r>
              <a:rPr lang="en-US" altLang="zh-TW" dirty="0" smtClean="0"/>
              <a:t>- </a:t>
            </a:r>
            <a:r>
              <a:rPr lang="en-US" altLang="zh-TW" sz="2400" dirty="0" smtClean="0">
                <a:hlinkClick r:id="rId3"/>
              </a:rPr>
              <a:t>http</a:t>
            </a:r>
            <a:r>
              <a:rPr lang="en-US" altLang="zh-TW" sz="2400" dirty="0">
                <a:hlinkClick r:id="rId3"/>
              </a:rPr>
              <a:t>://en.wikipedia.org/wiki/STL_(file_format</a:t>
            </a:r>
            <a:r>
              <a:rPr lang="en-US" altLang="zh-TW" sz="2400" dirty="0" smtClean="0">
                <a:hlinkClick r:id="rId3"/>
              </a:rPr>
              <a:t>)</a:t>
            </a:r>
            <a:endParaRPr lang="en-US" altLang="zh-TW" sz="2400" dirty="0" smtClean="0"/>
          </a:p>
          <a:p>
            <a:endParaRPr lang="en-US" altLang="zh-TW" sz="2400" dirty="0" smtClean="0"/>
          </a:p>
          <a:p>
            <a:endParaRPr lang="zh-TW" altLang="en-US" sz="2400" dirty="0" smtClean="0"/>
          </a:p>
        </p:txBody>
      </p:sp>
    </p:spTree>
  </p:cSld>
  <p:clrMapOvr>
    <a:masterClrMapping/>
  </p:clrMapOvr>
  <p:transition>
    <p:fade thruBlk="1"/>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6562725" cy="1143000"/>
          </a:xfrm>
        </p:spPr>
        <p:txBody>
          <a:bodyPr/>
          <a:lstStyle/>
          <a:p>
            <a:pPr eaLnBrk="1" hangingPunct="1">
              <a:defRPr/>
            </a:pPr>
            <a:r>
              <a:rPr lang="en-US" altLang="zh-TW" dirty="0" smtClean="0"/>
              <a:t>Transformations</a:t>
            </a:r>
            <a:endParaRPr lang="zh-TW" altLang="en-US" dirty="0"/>
          </a:p>
        </p:txBody>
      </p:sp>
      <p:sp>
        <p:nvSpPr>
          <p:cNvPr id="12291" name="內容版面配置區 2"/>
          <p:cNvSpPr>
            <a:spLocks noGrp="1"/>
          </p:cNvSpPr>
          <p:nvPr>
            <p:ph idx="1"/>
          </p:nvPr>
        </p:nvSpPr>
        <p:spPr/>
        <p:txBody>
          <a:bodyPr/>
          <a:lstStyle/>
          <a:p>
            <a:pPr eaLnBrk="1" hangingPunct="1"/>
            <a:r>
              <a:rPr lang="en-US" altLang="zh-TW" smtClean="0"/>
              <a:t>Translation</a:t>
            </a:r>
          </a:p>
          <a:p>
            <a:pPr eaLnBrk="1" hangingPunct="1"/>
            <a:endParaRPr lang="en-US" altLang="zh-TW" smtClean="0"/>
          </a:p>
          <a:p>
            <a:pPr eaLnBrk="1" hangingPunct="1"/>
            <a:r>
              <a:rPr lang="en-US" altLang="zh-TW" smtClean="0"/>
              <a:t>Rotation</a:t>
            </a:r>
          </a:p>
          <a:p>
            <a:pPr eaLnBrk="1" hangingPunct="1"/>
            <a:endParaRPr lang="en-US" altLang="zh-TW" smtClean="0"/>
          </a:p>
          <a:p>
            <a:pPr eaLnBrk="1" hangingPunct="1"/>
            <a:r>
              <a:rPr lang="en-US" altLang="zh-TW" smtClean="0"/>
              <a:t>Scaling</a:t>
            </a:r>
            <a:endParaRPr lang="zh-TW" altLang="en-US" smtClean="0"/>
          </a:p>
        </p:txBody>
      </p:sp>
    </p:spTree>
  </p:cSld>
  <p:clrMapOvr>
    <a:masterClrMapping/>
  </p:clrMapOvr>
  <p:transition>
    <p:fade thruBlk="1"/>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6562725" cy="1143000"/>
          </a:xfrm>
        </p:spPr>
        <p:txBody>
          <a:bodyPr/>
          <a:lstStyle/>
          <a:p>
            <a:pPr>
              <a:defRPr/>
            </a:pPr>
            <a:r>
              <a:rPr lang="en-US" altLang="zh-TW" dirty="0" smtClean="0"/>
              <a:t>Scene Graph</a:t>
            </a:r>
            <a:endParaRPr lang="zh-TW" altLang="en-US" dirty="0"/>
          </a:p>
        </p:txBody>
      </p:sp>
      <p:sp>
        <p:nvSpPr>
          <p:cNvPr id="39939" name="內容版面配置區 2"/>
          <p:cNvSpPr>
            <a:spLocks noGrp="1"/>
          </p:cNvSpPr>
          <p:nvPr>
            <p:ph idx="1"/>
          </p:nvPr>
        </p:nvSpPr>
        <p:spPr/>
        <p:txBody>
          <a:bodyPr/>
          <a:lstStyle/>
          <a:p>
            <a:r>
              <a:rPr lang="en-US" altLang="zh-TW" dirty="0" smtClean="0">
                <a:solidFill>
                  <a:srgbClr val="FF0000"/>
                </a:solidFill>
              </a:rPr>
              <a:t>FBX</a:t>
            </a:r>
            <a:r>
              <a:rPr lang="en-US" altLang="zh-TW" dirty="0" smtClean="0"/>
              <a:t> </a:t>
            </a:r>
            <a:r>
              <a:rPr lang="en-US" altLang="zh-TW" dirty="0"/>
              <a:t>(</a:t>
            </a:r>
            <a:r>
              <a:rPr lang="en-US" altLang="zh-TW" b="1" dirty="0" err="1"/>
              <a:t>F</a:t>
            </a:r>
            <a:r>
              <a:rPr lang="en-US" altLang="zh-TW" dirty="0" err="1"/>
              <a:t>ilm</a:t>
            </a:r>
            <a:r>
              <a:rPr lang="en-US" altLang="zh-TW" b="1" dirty="0" err="1"/>
              <a:t>b</a:t>
            </a:r>
            <a:r>
              <a:rPr lang="en-US" altLang="zh-TW" dirty="0" err="1"/>
              <a:t>o</a:t>
            </a:r>
            <a:r>
              <a:rPr lang="en-US" altLang="zh-TW" b="1" dirty="0" err="1"/>
              <a:t>x</a:t>
            </a:r>
            <a:r>
              <a:rPr lang="en-US" altLang="zh-TW" dirty="0"/>
              <a:t>) </a:t>
            </a:r>
            <a:r>
              <a:rPr lang="en-US" altLang="zh-TW" dirty="0" smtClean="0"/>
              <a:t>by Autodesk</a:t>
            </a:r>
          </a:p>
          <a:p>
            <a:pPr lvl="1"/>
            <a:endParaRPr lang="en-US" altLang="zh-TW" dirty="0" smtClean="0"/>
          </a:p>
          <a:p>
            <a:endParaRPr lang="en-US" altLang="zh-TW" dirty="0"/>
          </a:p>
          <a:p>
            <a:r>
              <a:rPr lang="en-US" altLang="zh-TW" dirty="0"/>
              <a:t>COLLADA</a:t>
            </a:r>
          </a:p>
          <a:p>
            <a:endParaRPr lang="en-US" altLang="zh-TW" dirty="0" smtClean="0"/>
          </a:p>
          <a:p>
            <a:r>
              <a:rPr lang="en-US" altLang="zh-TW" dirty="0" smtClean="0"/>
              <a:t>Alembic</a:t>
            </a:r>
          </a:p>
          <a:p>
            <a:endParaRPr lang="en-US" altLang="zh-TW" dirty="0" smtClean="0"/>
          </a:p>
          <a:p>
            <a:pPr lvl="1"/>
            <a:endParaRPr lang="zh-TW" altLang="en-US" dirty="0" smtClean="0"/>
          </a:p>
        </p:txBody>
      </p:sp>
    </p:spTree>
  </p:cSld>
  <p:clrMapOvr>
    <a:masterClrMapping/>
  </p:clrMapOvr>
  <p:transition>
    <p:fade thruBlk="1"/>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err="1"/>
              <a:t>ProBuilder</a:t>
            </a:r>
            <a:endParaRPr lang="zh-TW" altLang="en-US" dirty="0"/>
          </a:p>
        </p:txBody>
      </p:sp>
      <p:sp>
        <p:nvSpPr>
          <p:cNvPr id="3" name="副標題 2"/>
          <p:cNvSpPr>
            <a:spLocks noGrp="1"/>
          </p:cNvSpPr>
          <p:nvPr>
            <p:ph type="body" idx="1"/>
          </p:nvPr>
        </p:nvSpPr>
        <p:spPr/>
        <p:txBody>
          <a:bodyPr/>
          <a:lstStyle/>
          <a:p>
            <a:r>
              <a:rPr lang="en-US" altLang="zh-TW" dirty="0"/>
              <a:t>Building and editing complex </a:t>
            </a:r>
            <a:r>
              <a:rPr lang="en-US" altLang="zh-TW" dirty="0" smtClean="0"/>
              <a:t>Meshes inside Unity</a:t>
            </a:r>
            <a:endParaRPr lang="zh-TW" altLang="en-US" dirty="0"/>
          </a:p>
        </p:txBody>
      </p:sp>
    </p:spTree>
    <p:extLst>
      <p:ext uri="{BB962C8B-B14F-4D97-AF65-F5344CB8AC3E}">
        <p14:creationId xmlns:p14="http://schemas.microsoft.com/office/powerpoint/2010/main" val="2894394942"/>
      </p:ext>
    </p:extLst>
  </p:cSld>
  <p:clrMapOvr>
    <a:masterClrMapping/>
  </p:clrMapOvr>
  <p:transition>
    <p:fade thruBlk="1"/>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349031" y="1326446"/>
            <a:ext cx="2746648" cy="5184576"/>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 name="標題 1"/>
          <p:cNvSpPr>
            <a:spLocks noGrp="1"/>
          </p:cNvSpPr>
          <p:nvPr>
            <p:ph type="title"/>
          </p:nvPr>
        </p:nvSpPr>
        <p:spPr/>
        <p:txBody>
          <a:bodyPr/>
          <a:lstStyle/>
          <a:p>
            <a:r>
              <a:rPr lang="en-US" altLang="zh-TW" dirty="0" smtClean="0"/>
              <a:t>Modeling</a:t>
            </a:r>
            <a:endParaRPr lang="zh-TW" altLang="en-US" dirty="0"/>
          </a:p>
        </p:txBody>
      </p:sp>
      <p:sp>
        <p:nvSpPr>
          <p:cNvPr id="4" name="文字方塊 3"/>
          <p:cNvSpPr txBox="1"/>
          <p:nvPr/>
        </p:nvSpPr>
        <p:spPr>
          <a:xfrm>
            <a:off x="759470" y="5693402"/>
            <a:ext cx="1872208" cy="646331"/>
          </a:xfrm>
          <a:prstGeom prst="rect">
            <a:avLst/>
          </a:prstGeom>
          <a:noFill/>
        </p:spPr>
        <p:txBody>
          <a:bodyPr wrap="square" rtlCol="0">
            <a:spAutoFit/>
          </a:bodyPr>
          <a:lstStyle/>
          <a:p>
            <a:pPr algn="ctr"/>
            <a:r>
              <a:rPr lang="en-US" altLang="zh-TW" dirty="0" smtClean="0"/>
              <a:t>Assemble </a:t>
            </a:r>
          </a:p>
          <a:p>
            <a:pPr algn="ctr"/>
            <a:r>
              <a:rPr lang="en-US" altLang="zh-TW" dirty="0" smtClean="0"/>
              <a:t>with Primitive</a:t>
            </a:r>
            <a:endParaRPr lang="zh-TW" altLang="en-US" dirty="0"/>
          </a:p>
        </p:txBody>
      </p:sp>
      <p:pic>
        <p:nvPicPr>
          <p:cNvPr id="5" name="圖片 4"/>
          <p:cNvPicPr>
            <a:picLocks noChangeAspect="1"/>
          </p:cNvPicPr>
          <p:nvPr/>
        </p:nvPicPr>
        <p:blipFill>
          <a:blip r:embed="rId2"/>
          <a:stretch>
            <a:fillRect/>
          </a:stretch>
        </p:blipFill>
        <p:spPr>
          <a:xfrm>
            <a:off x="788729" y="3138214"/>
            <a:ext cx="1813689" cy="2467993"/>
          </a:xfrm>
          <a:prstGeom prst="rect">
            <a:avLst/>
          </a:prstGeom>
        </p:spPr>
      </p:pic>
      <p:pic>
        <p:nvPicPr>
          <p:cNvPr id="6" name="圖片 5"/>
          <p:cNvPicPr>
            <a:picLocks noChangeAspect="1"/>
          </p:cNvPicPr>
          <p:nvPr/>
        </p:nvPicPr>
        <p:blipFill>
          <a:blip r:embed="rId3"/>
          <a:stretch>
            <a:fillRect/>
          </a:stretch>
        </p:blipFill>
        <p:spPr>
          <a:xfrm>
            <a:off x="783487" y="1647971"/>
            <a:ext cx="1848191" cy="1360856"/>
          </a:xfrm>
          <a:prstGeom prst="rect">
            <a:avLst/>
          </a:prstGeom>
        </p:spPr>
      </p:pic>
      <p:grpSp>
        <p:nvGrpSpPr>
          <p:cNvPr id="15" name="群組 14"/>
          <p:cNvGrpSpPr/>
          <p:nvPr/>
        </p:nvGrpSpPr>
        <p:grpSpPr>
          <a:xfrm>
            <a:off x="6218921" y="1340768"/>
            <a:ext cx="2746648" cy="5184576"/>
            <a:chOff x="6218921" y="1340768"/>
            <a:chExt cx="2746648" cy="5184576"/>
          </a:xfrm>
        </p:grpSpPr>
        <p:sp>
          <p:nvSpPr>
            <p:cNvPr id="10" name="矩形 9"/>
            <p:cNvSpPr/>
            <p:nvPr/>
          </p:nvSpPr>
          <p:spPr>
            <a:xfrm>
              <a:off x="6218921" y="1340768"/>
              <a:ext cx="2746648" cy="5184576"/>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1" name="文字方塊 10"/>
            <p:cNvSpPr txBox="1"/>
            <p:nvPr/>
          </p:nvSpPr>
          <p:spPr>
            <a:xfrm>
              <a:off x="6656141" y="5554902"/>
              <a:ext cx="1872208" cy="923330"/>
            </a:xfrm>
            <a:prstGeom prst="rect">
              <a:avLst/>
            </a:prstGeom>
            <a:noFill/>
          </p:spPr>
          <p:txBody>
            <a:bodyPr wrap="square" rtlCol="0">
              <a:spAutoFit/>
            </a:bodyPr>
            <a:lstStyle/>
            <a:p>
              <a:pPr algn="ctr"/>
              <a:r>
                <a:rPr lang="en-US" altLang="zh-TW" dirty="0" smtClean="0"/>
                <a:t>Import </a:t>
              </a:r>
            </a:p>
            <a:p>
              <a:pPr algn="ctr"/>
              <a:r>
                <a:rPr lang="en-US" altLang="zh-TW" dirty="0" smtClean="0"/>
                <a:t>from modeling tools</a:t>
              </a:r>
              <a:endParaRPr lang="zh-TW" altLang="en-US" dirty="0"/>
            </a:p>
          </p:txBody>
        </p:sp>
        <p:pic>
          <p:nvPicPr>
            <p:cNvPr id="13" name="圖片 12"/>
            <p:cNvPicPr>
              <a:picLocks noChangeAspect="1"/>
            </p:cNvPicPr>
            <p:nvPr/>
          </p:nvPicPr>
          <p:blipFill>
            <a:blip r:embed="rId4"/>
            <a:stretch>
              <a:fillRect/>
            </a:stretch>
          </p:blipFill>
          <p:spPr>
            <a:xfrm>
              <a:off x="6323230" y="3933056"/>
              <a:ext cx="2538029" cy="1440160"/>
            </a:xfrm>
            <a:prstGeom prst="rect">
              <a:avLst/>
            </a:prstGeom>
          </p:spPr>
        </p:pic>
        <p:pic>
          <p:nvPicPr>
            <p:cNvPr id="14" name="圖片 13"/>
            <p:cNvPicPr>
              <a:picLocks noChangeAspect="1"/>
            </p:cNvPicPr>
            <p:nvPr/>
          </p:nvPicPr>
          <p:blipFill>
            <a:blip r:embed="rId5"/>
            <a:stretch>
              <a:fillRect/>
            </a:stretch>
          </p:blipFill>
          <p:spPr>
            <a:xfrm>
              <a:off x="6363456" y="1421203"/>
              <a:ext cx="2457576" cy="2400423"/>
            </a:xfrm>
            <a:prstGeom prst="rect">
              <a:avLst/>
            </a:prstGeom>
          </p:spPr>
        </p:pic>
      </p:grpSp>
      <p:grpSp>
        <p:nvGrpSpPr>
          <p:cNvPr id="16" name="群組 15"/>
          <p:cNvGrpSpPr/>
          <p:nvPr/>
        </p:nvGrpSpPr>
        <p:grpSpPr>
          <a:xfrm>
            <a:off x="3283976" y="1340768"/>
            <a:ext cx="2746648" cy="5184576"/>
            <a:chOff x="3283976" y="1340768"/>
            <a:chExt cx="2746648" cy="5184576"/>
          </a:xfrm>
        </p:grpSpPr>
        <p:sp>
          <p:nvSpPr>
            <p:cNvPr id="9" name="矩形 8"/>
            <p:cNvSpPr/>
            <p:nvPr/>
          </p:nvSpPr>
          <p:spPr>
            <a:xfrm>
              <a:off x="3283976" y="1340768"/>
              <a:ext cx="2746648" cy="5184576"/>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2" name="文字方塊 11"/>
            <p:cNvSpPr txBox="1"/>
            <p:nvPr/>
          </p:nvSpPr>
          <p:spPr>
            <a:xfrm>
              <a:off x="3764375" y="5693402"/>
              <a:ext cx="1872208" cy="646331"/>
            </a:xfrm>
            <a:prstGeom prst="rect">
              <a:avLst/>
            </a:prstGeom>
            <a:noFill/>
          </p:spPr>
          <p:txBody>
            <a:bodyPr wrap="square" rtlCol="0">
              <a:spAutoFit/>
            </a:bodyPr>
            <a:lstStyle/>
            <a:p>
              <a:pPr algn="ctr"/>
              <a:r>
                <a:rPr lang="en-US" altLang="zh-TW" dirty="0" err="1" smtClean="0"/>
                <a:t>ProBuilder</a:t>
              </a:r>
              <a:endParaRPr lang="en-US" altLang="zh-TW" dirty="0" smtClean="0"/>
            </a:p>
            <a:p>
              <a:pPr algn="ctr"/>
              <a:r>
                <a:rPr lang="en-US" altLang="zh-TW" dirty="0" smtClean="0"/>
                <a:t>inside Unity</a:t>
              </a:r>
              <a:endParaRPr lang="zh-TW" altLang="en-US" dirty="0"/>
            </a:p>
          </p:txBody>
        </p:sp>
        <p:pic>
          <p:nvPicPr>
            <p:cNvPr id="37890" name="Picture 2" descr="ProBuilder and Unity"/>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364526" y="2942401"/>
              <a:ext cx="2585547" cy="175845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875860307"/>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2IT4VBqfGI"/>
          <p:cNvPicPr>
            <a:picLocks noRot="1" noChangeAspect="1"/>
          </p:cNvPicPr>
          <p:nvPr>
            <a:videoFile r:link="rId1"/>
          </p:nvPr>
        </p:nvPicPr>
        <p:blipFill>
          <a:blip r:embed="rId4"/>
          <a:stretch>
            <a:fillRect/>
          </a:stretch>
        </p:blipFill>
        <p:spPr>
          <a:xfrm>
            <a:off x="467544" y="980728"/>
            <a:ext cx="8320924" cy="4680520"/>
          </a:xfrm>
          <a:prstGeom prst="rect">
            <a:avLst/>
          </a:prstGeom>
        </p:spPr>
      </p:pic>
    </p:spTree>
    <p:extLst>
      <p:ext uri="{BB962C8B-B14F-4D97-AF65-F5344CB8AC3E}">
        <p14:creationId xmlns:p14="http://schemas.microsoft.com/office/powerpoint/2010/main" val="2750207900"/>
      </p:ext>
    </p:extLst>
  </p:cSld>
  <p:clrMapOvr>
    <a:masterClrMapping/>
  </p:clrMapOvr>
  <p:transition>
    <p:fade thruBlk="1"/>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Installing </a:t>
            </a:r>
            <a:r>
              <a:rPr lang="en-US" altLang="zh-TW" dirty="0" err="1"/>
              <a:t>ProBuilder</a:t>
            </a:r>
            <a:endParaRPr lang="zh-TW" altLang="en-US" dirty="0"/>
          </a:p>
        </p:txBody>
      </p:sp>
      <p:sp>
        <p:nvSpPr>
          <p:cNvPr id="3" name="內容版面配置區 2"/>
          <p:cNvSpPr>
            <a:spLocks noGrp="1"/>
          </p:cNvSpPr>
          <p:nvPr>
            <p:ph idx="1"/>
          </p:nvPr>
        </p:nvSpPr>
        <p:spPr>
          <a:xfrm>
            <a:off x="457200" y="1600200"/>
            <a:ext cx="4330824" cy="4525963"/>
          </a:xfrm>
        </p:spPr>
        <p:txBody>
          <a:bodyPr/>
          <a:lstStyle/>
          <a:p>
            <a:pPr>
              <a:buFont typeface="Arial" panose="020B0604020202020204" pitchFamily="34" charset="0"/>
              <a:buChar char="•"/>
            </a:pPr>
            <a:r>
              <a:rPr lang="en-US" altLang="zh-TW" sz="2400" dirty="0" smtClean="0"/>
              <a:t> Open </a:t>
            </a:r>
            <a:r>
              <a:rPr lang="en-US" altLang="zh-TW" sz="2400" dirty="0"/>
              <a:t>the Package Manager (in Unity's top menu: </a:t>
            </a:r>
            <a:r>
              <a:rPr lang="en-US" altLang="zh-TW" sz="2400" b="1" dirty="0"/>
              <a:t>Window</a:t>
            </a:r>
            <a:r>
              <a:rPr lang="en-US" altLang="zh-TW" sz="2400" dirty="0"/>
              <a:t> &gt; </a:t>
            </a:r>
            <a:r>
              <a:rPr lang="en-US" altLang="zh-TW" sz="2400" b="1" dirty="0"/>
              <a:t>Package Manager</a:t>
            </a:r>
            <a:r>
              <a:rPr lang="en-US" altLang="zh-TW" sz="2400" dirty="0"/>
              <a:t>).</a:t>
            </a:r>
          </a:p>
          <a:p>
            <a:pPr>
              <a:buFont typeface="Arial" panose="020B0604020202020204" pitchFamily="34" charset="0"/>
              <a:buChar char="•"/>
            </a:pPr>
            <a:r>
              <a:rPr lang="en-US" altLang="zh-TW" sz="2400" dirty="0" smtClean="0"/>
              <a:t> Enter </a:t>
            </a:r>
            <a:r>
              <a:rPr lang="en-US" altLang="zh-TW" sz="2400" b="1" dirty="0" err="1"/>
              <a:t>ProBuilder</a:t>
            </a:r>
            <a:r>
              <a:rPr lang="en-US" altLang="zh-TW" sz="2400" dirty="0"/>
              <a:t> in the search box.</a:t>
            </a:r>
          </a:p>
          <a:p>
            <a:pPr>
              <a:buFont typeface="Arial" panose="020B0604020202020204" pitchFamily="34" charset="0"/>
              <a:buChar char="•"/>
            </a:pPr>
            <a:r>
              <a:rPr lang="en-US" altLang="zh-TW" sz="2400" dirty="0" smtClean="0"/>
              <a:t> Click </a:t>
            </a:r>
            <a:r>
              <a:rPr lang="en-US" altLang="zh-TW" sz="2400" b="1" dirty="0" err="1"/>
              <a:t>ProBuilder</a:t>
            </a:r>
            <a:r>
              <a:rPr lang="en-US" altLang="zh-TW" sz="2400" dirty="0"/>
              <a:t> in the package list (left side), then click the </a:t>
            </a:r>
            <a:r>
              <a:rPr lang="en-US" altLang="zh-TW" sz="2400" b="1" dirty="0"/>
              <a:t>Install</a:t>
            </a:r>
            <a:r>
              <a:rPr lang="en-US" altLang="zh-TW" sz="2400" dirty="0"/>
              <a:t> button in the package details (right side</a:t>
            </a:r>
            <a:r>
              <a:rPr lang="en-US" altLang="zh-TW" sz="2400" dirty="0" smtClean="0"/>
              <a:t>).</a:t>
            </a:r>
            <a:endParaRPr lang="en-US" altLang="zh-TW" sz="2400" dirty="0"/>
          </a:p>
        </p:txBody>
      </p:sp>
      <p:pic>
        <p:nvPicPr>
          <p:cNvPr id="5" name="圖片 4"/>
          <p:cNvPicPr>
            <a:picLocks noChangeAspect="1"/>
          </p:cNvPicPr>
          <p:nvPr/>
        </p:nvPicPr>
        <p:blipFill>
          <a:blip r:embed="rId3"/>
          <a:stretch>
            <a:fillRect/>
          </a:stretch>
        </p:blipFill>
        <p:spPr>
          <a:xfrm>
            <a:off x="4407202" y="3164592"/>
            <a:ext cx="4736798" cy="3168352"/>
          </a:xfrm>
          <a:prstGeom prst="rect">
            <a:avLst/>
          </a:prstGeom>
        </p:spPr>
      </p:pic>
      <p:sp>
        <p:nvSpPr>
          <p:cNvPr id="6" name="橢圓 5"/>
          <p:cNvSpPr/>
          <p:nvPr/>
        </p:nvSpPr>
        <p:spPr>
          <a:xfrm>
            <a:off x="5652120" y="3140968"/>
            <a:ext cx="864096" cy="43204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 name="橢圓 6"/>
          <p:cNvSpPr/>
          <p:nvPr/>
        </p:nvSpPr>
        <p:spPr>
          <a:xfrm>
            <a:off x="8305978" y="6021288"/>
            <a:ext cx="864096" cy="43204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360010968"/>
      </p:ext>
    </p:extLst>
  </p:cSld>
  <p:clrMapOvr>
    <a:masterClrMapping/>
  </p:clrMapOvr>
  <p:transition>
    <p:fade thruBlk="1"/>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r>
              <a:rPr lang="en-US" altLang="zh-TW" dirty="0"/>
              <a:t> </a:t>
            </a:r>
            <a:r>
              <a:rPr lang="en-US" altLang="zh-TW" sz="2000" dirty="0"/>
              <a:t>To verify that </a:t>
            </a:r>
            <a:r>
              <a:rPr lang="en-US" altLang="zh-TW" sz="2000" dirty="0" err="1"/>
              <a:t>ProBuilder</a:t>
            </a:r>
            <a:r>
              <a:rPr lang="en-US" altLang="zh-TW" sz="2000" dirty="0"/>
              <a:t> is correctly installed, open the </a:t>
            </a:r>
            <a:r>
              <a:rPr lang="en-US" altLang="zh-TW" sz="2000" dirty="0" err="1"/>
              <a:t>ProBuilder</a:t>
            </a:r>
            <a:r>
              <a:rPr lang="en-US" altLang="zh-TW" sz="2000" dirty="0"/>
              <a:t> toolbar (from Unity's top menu: </a:t>
            </a:r>
            <a:r>
              <a:rPr lang="en-US" altLang="zh-TW" sz="2000" b="1" dirty="0"/>
              <a:t>Tools &gt; </a:t>
            </a:r>
            <a:r>
              <a:rPr lang="en-US" altLang="zh-TW" sz="2000" b="1" dirty="0" err="1"/>
              <a:t>ProBuilder</a:t>
            </a:r>
            <a:r>
              <a:rPr lang="en-US" altLang="zh-TW" sz="2000" b="1" dirty="0"/>
              <a:t> &gt; </a:t>
            </a:r>
            <a:r>
              <a:rPr lang="en-US" altLang="zh-TW" sz="2000" b="1" dirty="0" err="1"/>
              <a:t>ProBuilder</a:t>
            </a:r>
            <a:r>
              <a:rPr lang="en-US" altLang="zh-TW" sz="2000" b="1" dirty="0"/>
              <a:t> Window</a:t>
            </a:r>
            <a:r>
              <a:rPr lang="en-US" altLang="zh-TW" sz="2000" dirty="0"/>
              <a:t>).</a:t>
            </a:r>
          </a:p>
          <a:p>
            <a:endParaRPr lang="en-US" altLang="zh-TW" sz="2000" dirty="0"/>
          </a:p>
          <a:p>
            <a:r>
              <a:rPr lang="en-US" altLang="zh-TW" sz="2000" dirty="0"/>
              <a:t>    If you don't see the </a:t>
            </a:r>
            <a:r>
              <a:rPr lang="en-US" altLang="zh-TW" sz="2000" dirty="0" err="1"/>
              <a:t>ProBuilder</a:t>
            </a:r>
            <a:r>
              <a:rPr lang="en-US" altLang="zh-TW" sz="2000" dirty="0"/>
              <a:t> Window menu item, then </a:t>
            </a:r>
            <a:r>
              <a:rPr lang="en-US" altLang="zh-TW" sz="2000" dirty="0" err="1"/>
              <a:t>ProBuilder</a:t>
            </a:r>
            <a:r>
              <a:rPr lang="en-US" altLang="zh-TW" sz="2000" dirty="0"/>
              <a:t> did not install correctly.</a:t>
            </a:r>
          </a:p>
          <a:p>
            <a:endParaRPr lang="en-US" altLang="zh-TW" sz="2000" dirty="0"/>
          </a:p>
        </p:txBody>
      </p:sp>
      <p:pic>
        <p:nvPicPr>
          <p:cNvPr id="4" name="圖片 3"/>
          <p:cNvPicPr>
            <a:picLocks noChangeAspect="1"/>
          </p:cNvPicPr>
          <p:nvPr/>
        </p:nvPicPr>
        <p:blipFill>
          <a:blip r:embed="rId2"/>
          <a:stretch>
            <a:fillRect/>
          </a:stretch>
        </p:blipFill>
        <p:spPr>
          <a:xfrm>
            <a:off x="1517716" y="4149080"/>
            <a:ext cx="5537485" cy="1060505"/>
          </a:xfrm>
          <a:prstGeom prst="rect">
            <a:avLst/>
          </a:prstGeom>
        </p:spPr>
      </p:pic>
    </p:spTree>
    <p:extLst>
      <p:ext uri="{BB962C8B-B14F-4D97-AF65-F5344CB8AC3E}">
        <p14:creationId xmlns:p14="http://schemas.microsoft.com/office/powerpoint/2010/main" val="3187435458"/>
      </p:ext>
    </p:extLst>
  </p:cSld>
  <p:clrMapOvr>
    <a:masterClrMapping/>
  </p:clrMapOvr>
  <p:transition>
    <p:fade thruBlk="1"/>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endParaRPr lang="zh-TW" altLang="en-US" dirty="0"/>
          </a:p>
        </p:txBody>
      </p:sp>
      <p:pic>
        <p:nvPicPr>
          <p:cNvPr id="4" name="圖片 3"/>
          <p:cNvPicPr>
            <a:picLocks noChangeAspect="1"/>
          </p:cNvPicPr>
          <p:nvPr/>
        </p:nvPicPr>
        <p:blipFill>
          <a:blip r:embed="rId2"/>
          <a:stretch>
            <a:fillRect/>
          </a:stretch>
        </p:blipFill>
        <p:spPr>
          <a:xfrm>
            <a:off x="1547664" y="1600199"/>
            <a:ext cx="6321980" cy="4525963"/>
          </a:xfrm>
          <a:prstGeom prst="rect">
            <a:avLst/>
          </a:prstGeom>
        </p:spPr>
      </p:pic>
      <p:sp>
        <p:nvSpPr>
          <p:cNvPr id="5" name="文字方塊 4"/>
          <p:cNvSpPr txBox="1"/>
          <p:nvPr/>
        </p:nvSpPr>
        <p:spPr>
          <a:xfrm>
            <a:off x="5652120" y="5301208"/>
            <a:ext cx="1728192" cy="646331"/>
          </a:xfrm>
          <a:prstGeom prst="rect">
            <a:avLst/>
          </a:prstGeom>
          <a:noFill/>
        </p:spPr>
        <p:txBody>
          <a:bodyPr wrap="square" rtlCol="0">
            <a:spAutoFit/>
          </a:bodyPr>
          <a:lstStyle/>
          <a:p>
            <a:r>
              <a:rPr lang="en-US" altLang="zh-TW" dirty="0" smtClean="0"/>
              <a:t>Box</a:t>
            </a:r>
          </a:p>
          <a:p>
            <a:r>
              <a:rPr lang="en-US" altLang="zh-TW" dirty="0" smtClean="0"/>
              <a:t>Unity build-in</a:t>
            </a:r>
            <a:endParaRPr lang="zh-TW" altLang="en-US" dirty="0"/>
          </a:p>
        </p:txBody>
      </p:sp>
      <p:sp>
        <p:nvSpPr>
          <p:cNvPr id="6" name="文字方塊 5"/>
          <p:cNvSpPr txBox="1"/>
          <p:nvPr/>
        </p:nvSpPr>
        <p:spPr>
          <a:xfrm>
            <a:off x="3714882" y="4365104"/>
            <a:ext cx="1368152" cy="646331"/>
          </a:xfrm>
          <a:prstGeom prst="rect">
            <a:avLst/>
          </a:prstGeom>
          <a:noFill/>
        </p:spPr>
        <p:txBody>
          <a:bodyPr wrap="square" rtlCol="0">
            <a:spAutoFit/>
          </a:bodyPr>
          <a:lstStyle/>
          <a:p>
            <a:r>
              <a:rPr lang="en-US" altLang="zh-TW" dirty="0" smtClean="0">
                <a:solidFill>
                  <a:srgbClr val="FF0000"/>
                </a:solidFill>
              </a:rPr>
              <a:t>Box</a:t>
            </a:r>
          </a:p>
          <a:p>
            <a:r>
              <a:rPr lang="en-US" altLang="zh-TW" dirty="0" err="1" smtClean="0">
                <a:solidFill>
                  <a:srgbClr val="FF0000"/>
                </a:solidFill>
              </a:rPr>
              <a:t>ProBuilder</a:t>
            </a:r>
            <a:endParaRPr lang="zh-TW" altLang="en-US" dirty="0">
              <a:solidFill>
                <a:srgbClr val="FF0000"/>
              </a:solidFill>
            </a:endParaRPr>
          </a:p>
        </p:txBody>
      </p:sp>
      <p:sp>
        <p:nvSpPr>
          <p:cNvPr id="7" name="文字方塊 6"/>
          <p:cNvSpPr txBox="1"/>
          <p:nvPr/>
        </p:nvSpPr>
        <p:spPr>
          <a:xfrm>
            <a:off x="9144000" y="6308724"/>
            <a:ext cx="184731" cy="369332"/>
          </a:xfrm>
          <a:prstGeom prst="rect">
            <a:avLst/>
          </a:prstGeom>
          <a:noFill/>
        </p:spPr>
        <p:txBody>
          <a:bodyPr wrap="none" rtlCol="0">
            <a:spAutoFit/>
          </a:bodyPr>
          <a:lstStyle/>
          <a:p>
            <a:endParaRPr lang="zh-TW" altLang="en-US" dirty="0"/>
          </a:p>
        </p:txBody>
      </p:sp>
      <p:sp>
        <p:nvSpPr>
          <p:cNvPr id="8" name="文字方塊 7"/>
          <p:cNvSpPr txBox="1"/>
          <p:nvPr/>
        </p:nvSpPr>
        <p:spPr>
          <a:xfrm>
            <a:off x="755576" y="6237312"/>
            <a:ext cx="2232248" cy="369332"/>
          </a:xfrm>
          <a:prstGeom prst="rect">
            <a:avLst/>
          </a:prstGeom>
          <a:noFill/>
        </p:spPr>
        <p:txBody>
          <a:bodyPr wrap="square" rtlCol="0">
            <a:spAutoFit/>
          </a:bodyPr>
          <a:lstStyle/>
          <a:p>
            <a:r>
              <a:rPr lang="en-US" altLang="zh-TW" dirty="0" err="1" smtClean="0">
                <a:solidFill>
                  <a:srgbClr val="FF0000"/>
                </a:solidFill>
              </a:rPr>
              <a:t>Probuilder</a:t>
            </a:r>
            <a:r>
              <a:rPr lang="en-US" altLang="zh-TW" dirty="0" smtClean="0">
                <a:solidFill>
                  <a:srgbClr val="FF0000"/>
                </a:solidFill>
              </a:rPr>
              <a:t> toolbar</a:t>
            </a:r>
            <a:endParaRPr lang="zh-TW" altLang="en-US" dirty="0">
              <a:solidFill>
                <a:srgbClr val="FF0000"/>
              </a:solidFill>
            </a:endParaRPr>
          </a:p>
        </p:txBody>
      </p:sp>
      <p:sp>
        <p:nvSpPr>
          <p:cNvPr id="9" name="文字方塊 8"/>
          <p:cNvSpPr txBox="1"/>
          <p:nvPr/>
        </p:nvSpPr>
        <p:spPr>
          <a:xfrm>
            <a:off x="5759702" y="1598860"/>
            <a:ext cx="3200405" cy="369332"/>
          </a:xfrm>
          <a:prstGeom prst="rect">
            <a:avLst/>
          </a:prstGeom>
          <a:noFill/>
        </p:spPr>
        <p:txBody>
          <a:bodyPr wrap="square" rtlCol="0">
            <a:spAutoFit/>
          </a:bodyPr>
          <a:lstStyle/>
          <a:p>
            <a:r>
              <a:rPr lang="en-US" altLang="zh-TW" dirty="0" err="1" smtClean="0">
                <a:solidFill>
                  <a:srgbClr val="FF0000"/>
                </a:solidFill>
              </a:rPr>
              <a:t>Probuilder</a:t>
            </a:r>
            <a:r>
              <a:rPr lang="en-US" altLang="zh-TW" dirty="0" smtClean="0">
                <a:solidFill>
                  <a:srgbClr val="FF0000"/>
                </a:solidFill>
              </a:rPr>
              <a:t> edit mode toolbar</a:t>
            </a:r>
            <a:endParaRPr lang="zh-TW" altLang="en-US" dirty="0">
              <a:solidFill>
                <a:srgbClr val="FF0000"/>
              </a:solidFill>
            </a:endParaRPr>
          </a:p>
        </p:txBody>
      </p:sp>
    </p:spTree>
    <p:extLst>
      <p:ext uri="{BB962C8B-B14F-4D97-AF65-F5344CB8AC3E}">
        <p14:creationId xmlns:p14="http://schemas.microsoft.com/office/powerpoint/2010/main" val="2808457188"/>
      </p:ext>
    </p:extLst>
  </p:cSld>
  <p:clrMapOvr>
    <a:masterClrMapping/>
  </p:clrMapOvr>
  <p:transition>
    <p:fade thruBlk="1"/>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Creating Meshes</a:t>
            </a:r>
            <a:endParaRPr lang="zh-TW" altLang="en-US" dirty="0"/>
          </a:p>
        </p:txBody>
      </p:sp>
      <p:pic>
        <p:nvPicPr>
          <p:cNvPr id="7" name="內容版面配置區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14500" y="1556792"/>
            <a:ext cx="5915000" cy="2195465"/>
          </a:xfrm>
        </p:spPr>
      </p:pic>
      <p:pic>
        <p:nvPicPr>
          <p:cNvPr id="8" name="圖片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75655" y="3891410"/>
            <a:ext cx="5991526" cy="2201886"/>
          </a:xfrm>
          <a:prstGeom prst="rect">
            <a:avLst/>
          </a:prstGeom>
        </p:spPr>
      </p:pic>
    </p:spTree>
    <p:extLst>
      <p:ext uri="{BB962C8B-B14F-4D97-AF65-F5344CB8AC3E}">
        <p14:creationId xmlns:p14="http://schemas.microsoft.com/office/powerpoint/2010/main" val="746508854"/>
      </p:ext>
    </p:extLst>
  </p:cSld>
  <p:clrMapOvr>
    <a:masterClrMapping/>
  </p:clrMapOvr>
  <p:transition>
    <p:fade thruBlk="1"/>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6562725" cy="1143000"/>
          </a:xfrm>
        </p:spPr>
        <p:txBody>
          <a:bodyPr/>
          <a:lstStyle/>
          <a:p>
            <a:pPr>
              <a:defRPr/>
            </a:pPr>
            <a:r>
              <a:rPr lang="fr-FR" altLang="zh-TW" sz="3200" dirty="0"/>
              <a:t>Edit modes (Object vs Element</a:t>
            </a:r>
            <a:r>
              <a:rPr lang="fr-FR" altLang="zh-TW" sz="3200" dirty="0" smtClean="0"/>
              <a:t>)</a:t>
            </a:r>
            <a:endParaRPr lang="zh-TW" altLang="en-US" sz="3200" dirty="0"/>
          </a:p>
        </p:txBody>
      </p:sp>
      <p:pic>
        <p:nvPicPr>
          <p:cNvPr id="4" name="內容版面配置區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71600" y="1700808"/>
            <a:ext cx="7003436" cy="2775470"/>
          </a:xfrm>
        </p:spPr>
      </p:pic>
    </p:spTree>
  </p:cSld>
  <p:clrMapOvr>
    <a:masterClrMapping/>
  </p:clrMapOvr>
  <p:transition>
    <p:fade thruBlk="1"/>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Select -&gt; Transforming</a:t>
            </a:r>
            <a:endParaRPr lang="zh-TW" altLang="en-US" dirty="0"/>
          </a:p>
        </p:txBody>
      </p:sp>
      <p:sp>
        <p:nvSpPr>
          <p:cNvPr id="3" name="內容版面配置區 2"/>
          <p:cNvSpPr>
            <a:spLocks noGrp="1"/>
          </p:cNvSpPr>
          <p:nvPr>
            <p:ph idx="1"/>
          </p:nvPr>
        </p:nvSpPr>
        <p:spPr/>
        <p:txBody>
          <a:bodyPr/>
          <a:lstStyle/>
          <a:p>
            <a:endParaRPr lang="zh-TW" altLang="en-US" dirty="0"/>
          </a:p>
        </p:txBody>
      </p:sp>
      <p:pic>
        <p:nvPicPr>
          <p:cNvPr id="5" name="圖片 4"/>
          <p:cNvPicPr>
            <a:picLocks noChangeAspect="1"/>
          </p:cNvPicPr>
          <p:nvPr/>
        </p:nvPicPr>
        <p:blipFill>
          <a:blip r:embed="rId2"/>
          <a:stretch>
            <a:fillRect/>
          </a:stretch>
        </p:blipFill>
        <p:spPr>
          <a:xfrm>
            <a:off x="1547664" y="2326402"/>
            <a:ext cx="2540131" cy="3073558"/>
          </a:xfrm>
          <a:prstGeom prst="rect">
            <a:avLst/>
          </a:prstGeom>
        </p:spPr>
      </p:pic>
      <p:pic>
        <p:nvPicPr>
          <p:cNvPr id="6" name="圖片 5"/>
          <p:cNvPicPr>
            <a:picLocks noChangeAspect="1"/>
          </p:cNvPicPr>
          <p:nvPr/>
        </p:nvPicPr>
        <p:blipFill>
          <a:blip r:embed="rId3"/>
          <a:stretch>
            <a:fillRect/>
          </a:stretch>
        </p:blipFill>
        <p:spPr>
          <a:xfrm>
            <a:off x="5041028" y="2408956"/>
            <a:ext cx="2692538" cy="2991004"/>
          </a:xfrm>
          <a:prstGeom prst="rect">
            <a:avLst/>
          </a:prstGeom>
        </p:spPr>
      </p:pic>
    </p:spTree>
    <p:extLst>
      <p:ext uri="{BB962C8B-B14F-4D97-AF65-F5344CB8AC3E}">
        <p14:creationId xmlns:p14="http://schemas.microsoft.com/office/powerpoint/2010/main" val="885391100"/>
      </p:ext>
    </p:extLst>
  </p:cSld>
  <p:clrMapOvr>
    <a:masterClrMapping/>
  </p:clrMapOvr>
  <p:transition>
    <p:fade thruBlk="1"/>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6562725" cy="1143000"/>
          </a:xfrm>
        </p:spPr>
        <p:txBody>
          <a:bodyPr/>
          <a:lstStyle/>
          <a:p>
            <a:pPr eaLnBrk="1" hangingPunct="1">
              <a:defRPr/>
            </a:pPr>
            <a:r>
              <a:rPr lang="en-US" altLang="zh-TW" dirty="0" smtClean="0"/>
              <a:t>The </a:t>
            </a:r>
            <a:r>
              <a:rPr lang="en-US" altLang="zh-TW" dirty="0" err="1" smtClean="0"/>
              <a:t>Modelview</a:t>
            </a:r>
            <a:r>
              <a:rPr lang="en-US" altLang="zh-TW" dirty="0" smtClean="0"/>
              <a:t> Duality</a:t>
            </a:r>
            <a:endParaRPr lang="zh-TW" altLang="en-US" dirty="0"/>
          </a:p>
        </p:txBody>
      </p:sp>
      <p:sp>
        <p:nvSpPr>
          <p:cNvPr id="14339" name="內容版面配置區 2"/>
          <p:cNvSpPr>
            <a:spLocks noGrp="1"/>
          </p:cNvSpPr>
          <p:nvPr>
            <p:ph idx="1"/>
          </p:nvPr>
        </p:nvSpPr>
        <p:spPr/>
        <p:txBody>
          <a:bodyPr/>
          <a:lstStyle/>
          <a:p>
            <a:pPr eaLnBrk="1" hangingPunct="1"/>
            <a:endParaRPr lang="zh-TW" altLang="en-US" smtClean="0"/>
          </a:p>
        </p:txBody>
      </p:sp>
      <p:cxnSp>
        <p:nvCxnSpPr>
          <p:cNvPr id="4" name="直線單箭頭接點 3"/>
          <p:cNvCxnSpPr/>
          <p:nvPr/>
        </p:nvCxnSpPr>
        <p:spPr>
          <a:xfrm>
            <a:off x="857250" y="3929063"/>
            <a:ext cx="2357438" cy="1587"/>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5" name="直線單箭頭接點 4"/>
          <p:cNvCxnSpPr/>
          <p:nvPr/>
        </p:nvCxnSpPr>
        <p:spPr>
          <a:xfrm rot="5400000" flipH="1" flipV="1">
            <a:off x="819944" y="3964781"/>
            <a:ext cx="2501900" cy="158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6" name="直線單箭頭接點 5"/>
          <p:cNvCxnSpPr/>
          <p:nvPr/>
        </p:nvCxnSpPr>
        <p:spPr>
          <a:xfrm rot="5400000">
            <a:off x="1178719" y="3178969"/>
            <a:ext cx="1643063" cy="1571625"/>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4343" name="文字方塊 6"/>
          <p:cNvSpPr txBox="1">
            <a:spLocks noChangeArrowheads="1"/>
          </p:cNvSpPr>
          <p:nvPr/>
        </p:nvSpPr>
        <p:spPr bwMode="auto">
          <a:xfrm>
            <a:off x="3214688" y="3786188"/>
            <a:ext cx="5715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微軟正黑體" pitchFamily="34" charset="-120"/>
                <a:ea typeface="微軟正黑體" pitchFamily="34" charset="-120"/>
              </a:defRPr>
            </a:lvl1pPr>
            <a:lvl2pPr marL="742950" indent="-285750" eaLnBrk="0" hangingPunct="0">
              <a:spcBef>
                <a:spcPct val="20000"/>
              </a:spcBef>
              <a:buFont typeface="Arial" charset="0"/>
              <a:buChar char="–"/>
              <a:defRPr sz="2800">
                <a:solidFill>
                  <a:schemeClr val="tx1"/>
                </a:solidFill>
                <a:latin typeface="微軟正黑體" pitchFamily="34" charset="-120"/>
                <a:ea typeface="微軟正黑體" pitchFamily="34" charset="-120"/>
              </a:defRPr>
            </a:lvl2pPr>
            <a:lvl3pPr marL="1143000" indent="-228600" eaLnBrk="0" hangingPunct="0">
              <a:spcBef>
                <a:spcPct val="20000"/>
              </a:spcBef>
              <a:buFont typeface="Arial" charset="0"/>
              <a:buChar char="•"/>
              <a:defRPr sz="2400">
                <a:solidFill>
                  <a:schemeClr val="tx1"/>
                </a:solidFill>
                <a:latin typeface="微軟正黑體" pitchFamily="34" charset="-120"/>
                <a:ea typeface="微軟正黑體" pitchFamily="34" charset="-120"/>
              </a:defRPr>
            </a:lvl3pPr>
            <a:lvl4pPr marL="16002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4pPr>
            <a:lvl5pPr marL="20574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5pPr>
            <a:lvl6pPr marL="25146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6pPr>
            <a:lvl7pPr marL="29718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7pPr>
            <a:lvl8pPr marL="34290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8pPr>
            <a:lvl9pPr marL="38862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9pPr>
          </a:lstStyle>
          <a:p>
            <a:pPr algn="ctr" eaLnBrk="1" hangingPunct="1">
              <a:spcBef>
                <a:spcPct val="0"/>
              </a:spcBef>
              <a:buFontTx/>
              <a:buNone/>
            </a:pPr>
            <a:r>
              <a:rPr lang="en-US" altLang="zh-TW" sz="2000">
                <a:latin typeface="Arial" charset="0"/>
                <a:ea typeface="新細明體" pitchFamily="18" charset="-120"/>
              </a:rPr>
              <a:t>+x</a:t>
            </a:r>
            <a:endParaRPr lang="zh-TW" altLang="en-US" sz="2000">
              <a:latin typeface="Arial" charset="0"/>
              <a:ea typeface="新細明體" pitchFamily="18" charset="-120"/>
            </a:endParaRPr>
          </a:p>
        </p:txBody>
      </p:sp>
      <p:sp>
        <p:nvSpPr>
          <p:cNvPr id="14344" name="文字方塊 7"/>
          <p:cNvSpPr txBox="1">
            <a:spLocks noChangeArrowheads="1"/>
          </p:cNvSpPr>
          <p:nvPr/>
        </p:nvSpPr>
        <p:spPr bwMode="auto">
          <a:xfrm>
            <a:off x="1857375" y="2500313"/>
            <a:ext cx="5715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微軟正黑體" pitchFamily="34" charset="-120"/>
                <a:ea typeface="微軟正黑體" pitchFamily="34" charset="-120"/>
              </a:defRPr>
            </a:lvl1pPr>
            <a:lvl2pPr marL="742950" indent="-285750" eaLnBrk="0" hangingPunct="0">
              <a:spcBef>
                <a:spcPct val="20000"/>
              </a:spcBef>
              <a:buFont typeface="Arial" charset="0"/>
              <a:buChar char="–"/>
              <a:defRPr sz="2800">
                <a:solidFill>
                  <a:schemeClr val="tx1"/>
                </a:solidFill>
                <a:latin typeface="微軟正黑體" pitchFamily="34" charset="-120"/>
                <a:ea typeface="微軟正黑體" pitchFamily="34" charset="-120"/>
              </a:defRPr>
            </a:lvl2pPr>
            <a:lvl3pPr marL="1143000" indent="-228600" eaLnBrk="0" hangingPunct="0">
              <a:spcBef>
                <a:spcPct val="20000"/>
              </a:spcBef>
              <a:buFont typeface="Arial" charset="0"/>
              <a:buChar char="•"/>
              <a:defRPr sz="2400">
                <a:solidFill>
                  <a:schemeClr val="tx1"/>
                </a:solidFill>
                <a:latin typeface="微軟正黑體" pitchFamily="34" charset="-120"/>
                <a:ea typeface="微軟正黑體" pitchFamily="34" charset="-120"/>
              </a:defRPr>
            </a:lvl3pPr>
            <a:lvl4pPr marL="16002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4pPr>
            <a:lvl5pPr marL="20574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5pPr>
            <a:lvl6pPr marL="25146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6pPr>
            <a:lvl7pPr marL="29718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7pPr>
            <a:lvl8pPr marL="34290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8pPr>
            <a:lvl9pPr marL="38862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9pPr>
          </a:lstStyle>
          <a:p>
            <a:pPr algn="ctr" eaLnBrk="1" hangingPunct="1">
              <a:spcBef>
                <a:spcPct val="0"/>
              </a:spcBef>
              <a:buFontTx/>
              <a:buNone/>
            </a:pPr>
            <a:r>
              <a:rPr lang="en-US" altLang="zh-TW" sz="2000">
                <a:latin typeface="Arial" charset="0"/>
                <a:ea typeface="新細明體" pitchFamily="18" charset="-120"/>
              </a:rPr>
              <a:t>+y</a:t>
            </a:r>
            <a:endParaRPr lang="zh-TW" altLang="en-US" sz="2000">
              <a:latin typeface="Arial" charset="0"/>
              <a:ea typeface="新細明體" pitchFamily="18" charset="-120"/>
            </a:endParaRPr>
          </a:p>
        </p:txBody>
      </p:sp>
      <p:sp>
        <p:nvSpPr>
          <p:cNvPr id="14345" name="文字方塊 8"/>
          <p:cNvSpPr txBox="1">
            <a:spLocks noChangeArrowheads="1"/>
          </p:cNvSpPr>
          <p:nvPr/>
        </p:nvSpPr>
        <p:spPr bwMode="auto">
          <a:xfrm>
            <a:off x="857250" y="5072063"/>
            <a:ext cx="5715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微軟正黑體" pitchFamily="34" charset="-120"/>
                <a:ea typeface="微軟正黑體" pitchFamily="34" charset="-120"/>
              </a:defRPr>
            </a:lvl1pPr>
            <a:lvl2pPr marL="742950" indent="-285750" eaLnBrk="0" hangingPunct="0">
              <a:spcBef>
                <a:spcPct val="20000"/>
              </a:spcBef>
              <a:buFont typeface="Arial" charset="0"/>
              <a:buChar char="–"/>
              <a:defRPr sz="2800">
                <a:solidFill>
                  <a:schemeClr val="tx1"/>
                </a:solidFill>
                <a:latin typeface="微軟正黑體" pitchFamily="34" charset="-120"/>
                <a:ea typeface="微軟正黑體" pitchFamily="34" charset="-120"/>
              </a:defRPr>
            </a:lvl2pPr>
            <a:lvl3pPr marL="1143000" indent="-228600" eaLnBrk="0" hangingPunct="0">
              <a:spcBef>
                <a:spcPct val="20000"/>
              </a:spcBef>
              <a:buFont typeface="Arial" charset="0"/>
              <a:buChar char="•"/>
              <a:defRPr sz="2400">
                <a:solidFill>
                  <a:schemeClr val="tx1"/>
                </a:solidFill>
                <a:latin typeface="微軟正黑體" pitchFamily="34" charset="-120"/>
                <a:ea typeface="微軟正黑體" pitchFamily="34" charset="-120"/>
              </a:defRPr>
            </a:lvl3pPr>
            <a:lvl4pPr marL="16002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4pPr>
            <a:lvl5pPr marL="20574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5pPr>
            <a:lvl6pPr marL="25146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6pPr>
            <a:lvl7pPr marL="29718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7pPr>
            <a:lvl8pPr marL="34290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8pPr>
            <a:lvl9pPr marL="38862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9pPr>
          </a:lstStyle>
          <a:p>
            <a:pPr algn="ctr" eaLnBrk="1" hangingPunct="1">
              <a:spcBef>
                <a:spcPct val="0"/>
              </a:spcBef>
              <a:buFontTx/>
              <a:buNone/>
            </a:pPr>
            <a:r>
              <a:rPr lang="en-US" altLang="zh-TW" sz="2000">
                <a:latin typeface="Arial" charset="0"/>
                <a:ea typeface="新細明體" pitchFamily="18" charset="-120"/>
              </a:rPr>
              <a:t>+z</a:t>
            </a:r>
            <a:endParaRPr lang="zh-TW" altLang="en-US" sz="2000">
              <a:latin typeface="Arial" charset="0"/>
              <a:ea typeface="新細明體" pitchFamily="18" charset="-120"/>
            </a:endParaRPr>
          </a:p>
        </p:txBody>
      </p:sp>
      <p:grpSp>
        <p:nvGrpSpPr>
          <p:cNvPr id="3" name="群組 17"/>
          <p:cNvGrpSpPr>
            <a:grpSpLocks/>
          </p:cNvGrpSpPr>
          <p:nvPr/>
        </p:nvGrpSpPr>
        <p:grpSpPr bwMode="auto">
          <a:xfrm>
            <a:off x="5143500" y="2571750"/>
            <a:ext cx="2928938" cy="2971800"/>
            <a:chOff x="5143504" y="2571744"/>
            <a:chExt cx="2928958" cy="2971878"/>
          </a:xfrm>
        </p:grpSpPr>
        <p:cxnSp>
          <p:nvCxnSpPr>
            <p:cNvPr id="10" name="直線單箭頭接點 9"/>
            <p:cNvCxnSpPr/>
            <p:nvPr/>
          </p:nvCxnSpPr>
          <p:spPr>
            <a:xfrm>
              <a:off x="5143504" y="4000531"/>
              <a:ext cx="2357454" cy="158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1" name="直線單箭頭接點 10"/>
            <p:cNvCxnSpPr/>
            <p:nvPr/>
          </p:nvCxnSpPr>
          <p:spPr>
            <a:xfrm rot="5400000" flipH="1" flipV="1">
              <a:off x="5107761" y="4034663"/>
              <a:ext cx="2500378" cy="3175"/>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2" name="直線單箭頭接點 11"/>
            <p:cNvCxnSpPr/>
            <p:nvPr/>
          </p:nvCxnSpPr>
          <p:spPr>
            <a:xfrm rot="5400000">
              <a:off x="5464960" y="3250433"/>
              <a:ext cx="1643105" cy="1571636"/>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4363" name="文字方塊 12"/>
            <p:cNvSpPr txBox="1">
              <a:spLocks noChangeArrowheads="1"/>
            </p:cNvSpPr>
            <p:nvPr/>
          </p:nvSpPr>
          <p:spPr bwMode="auto">
            <a:xfrm>
              <a:off x="7500958" y="3857628"/>
              <a:ext cx="57150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微軟正黑體" pitchFamily="34" charset="-120"/>
                  <a:ea typeface="微軟正黑體" pitchFamily="34" charset="-120"/>
                </a:defRPr>
              </a:lvl1pPr>
              <a:lvl2pPr marL="742950" indent="-285750" eaLnBrk="0" hangingPunct="0">
                <a:spcBef>
                  <a:spcPct val="20000"/>
                </a:spcBef>
                <a:buFont typeface="Arial" charset="0"/>
                <a:buChar char="–"/>
                <a:defRPr sz="2800">
                  <a:solidFill>
                    <a:schemeClr val="tx1"/>
                  </a:solidFill>
                  <a:latin typeface="微軟正黑體" pitchFamily="34" charset="-120"/>
                  <a:ea typeface="微軟正黑體" pitchFamily="34" charset="-120"/>
                </a:defRPr>
              </a:lvl2pPr>
              <a:lvl3pPr marL="1143000" indent="-228600" eaLnBrk="0" hangingPunct="0">
                <a:spcBef>
                  <a:spcPct val="20000"/>
                </a:spcBef>
                <a:buFont typeface="Arial" charset="0"/>
                <a:buChar char="•"/>
                <a:defRPr sz="2400">
                  <a:solidFill>
                    <a:schemeClr val="tx1"/>
                  </a:solidFill>
                  <a:latin typeface="微軟正黑體" pitchFamily="34" charset="-120"/>
                  <a:ea typeface="微軟正黑體" pitchFamily="34" charset="-120"/>
                </a:defRPr>
              </a:lvl3pPr>
              <a:lvl4pPr marL="16002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4pPr>
              <a:lvl5pPr marL="20574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5pPr>
              <a:lvl6pPr marL="25146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6pPr>
              <a:lvl7pPr marL="29718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7pPr>
              <a:lvl8pPr marL="34290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8pPr>
              <a:lvl9pPr marL="38862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9pPr>
            </a:lstStyle>
            <a:p>
              <a:pPr algn="ctr" eaLnBrk="1" hangingPunct="1">
                <a:spcBef>
                  <a:spcPct val="0"/>
                </a:spcBef>
                <a:buFontTx/>
                <a:buNone/>
              </a:pPr>
              <a:r>
                <a:rPr lang="en-US" altLang="zh-TW" sz="2000">
                  <a:latin typeface="Arial" charset="0"/>
                  <a:ea typeface="新細明體" pitchFamily="18" charset="-120"/>
                </a:rPr>
                <a:t>+x</a:t>
              </a:r>
              <a:endParaRPr lang="zh-TW" altLang="en-US" sz="2000">
                <a:latin typeface="Arial" charset="0"/>
                <a:ea typeface="新細明體" pitchFamily="18" charset="-120"/>
              </a:endParaRPr>
            </a:p>
          </p:txBody>
        </p:sp>
        <p:sp>
          <p:nvSpPr>
            <p:cNvPr id="14364" name="文字方塊 13"/>
            <p:cNvSpPr txBox="1">
              <a:spLocks noChangeArrowheads="1"/>
            </p:cNvSpPr>
            <p:nvPr/>
          </p:nvSpPr>
          <p:spPr bwMode="auto">
            <a:xfrm>
              <a:off x="6143636" y="2571744"/>
              <a:ext cx="57150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微軟正黑體" pitchFamily="34" charset="-120"/>
                  <a:ea typeface="微軟正黑體" pitchFamily="34" charset="-120"/>
                </a:defRPr>
              </a:lvl1pPr>
              <a:lvl2pPr marL="742950" indent="-285750" eaLnBrk="0" hangingPunct="0">
                <a:spcBef>
                  <a:spcPct val="20000"/>
                </a:spcBef>
                <a:buFont typeface="Arial" charset="0"/>
                <a:buChar char="–"/>
                <a:defRPr sz="2800">
                  <a:solidFill>
                    <a:schemeClr val="tx1"/>
                  </a:solidFill>
                  <a:latin typeface="微軟正黑體" pitchFamily="34" charset="-120"/>
                  <a:ea typeface="微軟正黑體" pitchFamily="34" charset="-120"/>
                </a:defRPr>
              </a:lvl2pPr>
              <a:lvl3pPr marL="1143000" indent="-228600" eaLnBrk="0" hangingPunct="0">
                <a:spcBef>
                  <a:spcPct val="20000"/>
                </a:spcBef>
                <a:buFont typeface="Arial" charset="0"/>
                <a:buChar char="•"/>
                <a:defRPr sz="2400">
                  <a:solidFill>
                    <a:schemeClr val="tx1"/>
                  </a:solidFill>
                  <a:latin typeface="微軟正黑體" pitchFamily="34" charset="-120"/>
                  <a:ea typeface="微軟正黑體" pitchFamily="34" charset="-120"/>
                </a:defRPr>
              </a:lvl3pPr>
              <a:lvl4pPr marL="16002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4pPr>
              <a:lvl5pPr marL="20574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5pPr>
              <a:lvl6pPr marL="25146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6pPr>
              <a:lvl7pPr marL="29718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7pPr>
              <a:lvl8pPr marL="34290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8pPr>
              <a:lvl9pPr marL="38862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9pPr>
            </a:lstStyle>
            <a:p>
              <a:pPr algn="ctr" eaLnBrk="1" hangingPunct="1">
                <a:spcBef>
                  <a:spcPct val="0"/>
                </a:spcBef>
                <a:buFontTx/>
                <a:buNone/>
              </a:pPr>
              <a:r>
                <a:rPr lang="en-US" altLang="zh-TW" sz="2000">
                  <a:latin typeface="Arial" charset="0"/>
                  <a:ea typeface="新細明體" pitchFamily="18" charset="-120"/>
                </a:rPr>
                <a:t>+y</a:t>
              </a:r>
              <a:endParaRPr lang="zh-TW" altLang="en-US" sz="2000">
                <a:latin typeface="Arial" charset="0"/>
                <a:ea typeface="新細明體" pitchFamily="18" charset="-120"/>
              </a:endParaRPr>
            </a:p>
          </p:txBody>
        </p:sp>
        <p:sp>
          <p:nvSpPr>
            <p:cNvPr id="14365" name="文字方塊 14"/>
            <p:cNvSpPr txBox="1">
              <a:spLocks noChangeArrowheads="1"/>
            </p:cNvSpPr>
            <p:nvPr/>
          </p:nvSpPr>
          <p:spPr bwMode="auto">
            <a:xfrm>
              <a:off x="5143504" y="5143512"/>
              <a:ext cx="57150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微軟正黑體" pitchFamily="34" charset="-120"/>
                  <a:ea typeface="微軟正黑體" pitchFamily="34" charset="-120"/>
                </a:defRPr>
              </a:lvl1pPr>
              <a:lvl2pPr marL="742950" indent="-285750" eaLnBrk="0" hangingPunct="0">
                <a:spcBef>
                  <a:spcPct val="20000"/>
                </a:spcBef>
                <a:buFont typeface="Arial" charset="0"/>
                <a:buChar char="–"/>
                <a:defRPr sz="2800">
                  <a:solidFill>
                    <a:schemeClr val="tx1"/>
                  </a:solidFill>
                  <a:latin typeface="微軟正黑體" pitchFamily="34" charset="-120"/>
                  <a:ea typeface="微軟正黑體" pitchFamily="34" charset="-120"/>
                </a:defRPr>
              </a:lvl2pPr>
              <a:lvl3pPr marL="1143000" indent="-228600" eaLnBrk="0" hangingPunct="0">
                <a:spcBef>
                  <a:spcPct val="20000"/>
                </a:spcBef>
                <a:buFont typeface="Arial" charset="0"/>
                <a:buChar char="•"/>
                <a:defRPr sz="2400">
                  <a:solidFill>
                    <a:schemeClr val="tx1"/>
                  </a:solidFill>
                  <a:latin typeface="微軟正黑體" pitchFamily="34" charset="-120"/>
                  <a:ea typeface="微軟正黑體" pitchFamily="34" charset="-120"/>
                </a:defRPr>
              </a:lvl3pPr>
              <a:lvl4pPr marL="16002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4pPr>
              <a:lvl5pPr marL="20574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5pPr>
              <a:lvl6pPr marL="25146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6pPr>
              <a:lvl7pPr marL="29718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7pPr>
              <a:lvl8pPr marL="34290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8pPr>
              <a:lvl9pPr marL="38862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9pPr>
            </a:lstStyle>
            <a:p>
              <a:pPr algn="ctr" eaLnBrk="1" hangingPunct="1">
                <a:spcBef>
                  <a:spcPct val="0"/>
                </a:spcBef>
                <a:buFontTx/>
                <a:buNone/>
              </a:pPr>
              <a:r>
                <a:rPr lang="en-US" altLang="zh-TW" sz="2000">
                  <a:latin typeface="Arial" charset="0"/>
                  <a:ea typeface="新細明體" pitchFamily="18" charset="-120"/>
                </a:rPr>
                <a:t>+z</a:t>
              </a:r>
              <a:endParaRPr lang="zh-TW" altLang="en-US" sz="2000">
                <a:latin typeface="Arial" charset="0"/>
                <a:ea typeface="新細明體" pitchFamily="18" charset="-120"/>
              </a:endParaRPr>
            </a:p>
          </p:txBody>
        </p:sp>
      </p:grpSp>
      <p:sp>
        <p:nvSpPr>
          <p:cNvPr id="17" name="笑臉 16"/>
          <p:cNvSpPr/>
          <p:nvPr/>
        </p:nvSpPr>
        <p:spPr>
          <a:xfrm>
            <a:off x="6072188" y="3786188"/>
            <a:ext cx="500062" cy="428625"/>
          </a:xfrm>
          <a:prstGeom prst="smileyFac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grpSp>
        <p:nvGrpSpPr>
          <p:cNvPr id="14348" name="群組 18"/>
          <p:cNvGrpSpPr>
            <a:grpSpLocks/>
          </p:cNvGrpSpPr>
          <p:nvPr/>
        </p:nvGrpSpPr>
        <p:grpSpPr bwMode="auto">
          <a:xfrm>
            <a:off x="6300788" y="3141663"/>
            <a:ext cx="935037" cy="863600"/>
            <a:chOff x="4788024" y="4293096"/>
            <a:chExt cx="936104" cy="864096"/>
          </a:xfrm>
        </p:grpSpPr>
        <p:cxnSp>
          <p:nvCxnSpPr>
            <p:cNvPr id="20" name="直線單箭頭接點 19"/>
            <p:cNvCxnSpPr/>
            <p:nvPr/>
          </p:nvCxnSpPr>
          <p:spPr>
            <a:xfrm rot="5400000" flipH="1" flipV="1">
              <a:off x="4715914" y="4509751"/>
              <a:ext cx="719551" cy="57533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 name="直線接點 20"/>
            <p:cNvCxnSpPr/>
            <p:nvPr/>
          </p:nvCxnSpPr>
          <p:spPr>
            <a:xfrm flipV="1">
              <a:off x="4788024" y="5012646"/>
              <a:ext cx="936104" cy="144546"/>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直線接點 21"/>
            <p:cNvCxnSpPr/>
            <p:nvPr/>
          </p:nvCxnSpPr>
          <p:spPr>
            <a:xfrm rot="5400000" flipH="1" flipV="1">
              <a:off x="4428289" y="4652831"/>
              <a:ext cx="864096" cy="144627"/>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8" name="群組 26"/>
          <p:cNvGrpSpPr>
            <a:grpSpLocks/>
          </p:cNvGrpSpPr>
          <p:nvPr/>
        </p:nvGrpSpPr>
        <p:grpSpPr bwMode="auto">
          <a:xfrm>
            <a:off x="1785938" y="2997200"/>
            <a:ext cx="1201737" cy="1074738"/>
            <a:chOff x="1785938" y="2996952"/>
            <a:chExt cx="1201886" cy="1074986"/>
          </a:xfrm>
        </p:grpSpPr>
        <p:sp>
          <p:nvSpPr>
            <p:cNvPr id="16" name="笑臉 15"/>
            <p:cNvSpPr/>
            <p:nvPr/>
          </p:nvSpPr>
          <p:spPr>
            <a:xfrm>
              <a:off x="1785938" y="3643214"/>
              <a:ext cx="500124" cy="428724"/>
            </a:xfrm>
            <a:prstGeom prst="smileyFac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grpSp>
          <p:nvGrpSpPr>
            <p:cNvPr id="14353" name="群組 22"/>
            <p:cNvGrpSpPr>
              <a:grpSpLocks/>
            </p:cNvGrpSpPr>
            <p:nvPr/>
          </p:nvGrpSpPr>
          <p:grpSpPr bwMode="auto">
            <a:xfrm>
              <a:off x="2051720" y="2996952"/>
              <a:ext cx="936104" cy="864096"/>
              <a:chOff x="4788024" y="4293096"/>
              <a:chExt cx="936104" cy="864096"/>
            </a:xfrm>
          </p:grpSpPr>
          <p:cxnSp>
            <p:nvCxnSpPr>
              <p:cNvPr id="24" name="直線單箭頭接點 23"/>
              <p:cNvCxnSpPr/>
              <p:nvPr/>
            </p:nvCxnSpPr>
            <p:spPr>
              <a:xfrm rot="5400000" flipH="1" flipV="1">
                <a:off x="4715903" y="4509076"/>
                <a:ext cx="719303" cy="57633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5" name="直線接點 24"/>
              <p:cNvCxnSpPr/>
              <p:nvPr/>
            </p:nvCxnSpPr>
            <p:spPr>
              <a:xfrm flipV="1">
                <a:off x="4787387" y="5012400"/>
                <a:ext cx="936741" cy="144495"/>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直線接點 25"/>
              <p:cNvCxnSpPr/>
              <p:nvPr/>
            </p:nvCxnSpPr>
            <p:spPr>
              <a:xfrm rot="5400000" flipH="1" flipV="1">
                <a:off x="4427728" y="4652755"/>
                <a:ext cx="863799" cy="144481"/>
              </a:xfrm>
              <a:prstGeom prst="line">
                <a:avLst/>
              </a:prstGeom>
            </p:spPr>
            <p:style>
              <a:lnRef idx="1">
                <a:schemeClr val="accent1"/>
              </a:lnRef>
              <a:fillRef idx="0">
                <a:schemeClr val="accent1"/>
              </a:fillRef>
              <a:effectRef idx="0">
                <a:schemeClr val="accent1"/>
              </a:effectRef>
              <a:fontRef idx="minor">
                <a:schemeClr val="tx1"/>
              </a:fontRef>
            </p:style>
          </p:cxnSp>
        </p:grpSp>
      </p:grpSp>
      <p:sp>
        <p:nvSpPr>
          <p:cNvPr id="14350" name="文字方塊 6"/>
          <p:cNvSpPr txBox="1">
            <a:spLocks noChangeArrowheads="1"/>
          </p:cNvSpPr>
          <p:nvPr/>
        </p:nvSpPr>
        <p:spPr bwMode="auto">
          <a:xfrm>
            <a:off x="857250" y="5661025"/>
            <a:ext cx="31384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微軟正黑體" pitchFamily="34" charset="-120"/>
                <a:ea typeface="微軟正黑體" pitchFamily="34" charset="-120"/>
              </a:defRPr>
            </a:lvl1pPr>
            <a:lvl2pPr marL="742950" indent="-285750" eaLnBrk="0" hangingPunct="0">
              <a:spcBef>
                <a:spcPct val="20000"/>
              </a:spcBef>
              <a:buFont typeface="Arial" charset="0"/>
              <a:buChar char="–"/>
              <a:defRPr sz="2800">
                <a:solidFill>
                  <a:schemeClr val="tx1"/>
                </a:solidFill>
                <a:latin typeface="微軟正黑體" pitchFamily="34" charset="-120"/>
                <a:ea typeface="微軟正黑體" pitchFamily="34" charset="-120"/>
              </a:defRPr>
            </a:lvl2pPr>
            <a:lvl3pPr marL="1143000" indent="-228600" eaLnBrk="0" hangingPunct="0">
              <a:spcBef>
                <a:spcPct val="20000"/>
              </a:spcBef>
              <a:buFont typeface="Arial" charset="0"/>
              <a:buChar char="•"/>
              <a:defRPr sz="2400">
                <a:solidFill>
                  <a:schemeClr val="tx1"/>
                </a:solidFill>
                <a:latin typeface="微軟正黑體" pitchFamily="34" charset="-120"/>
                <a:ea typeface="微軟正黑體" pitchFamily="34" charset="-120"/>
              </a:defRPr>
            </a:lvl3pPr>
            <a:lvl4pPr marL="16002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4pPr>
            <a:lvl5pPr marL="20574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5pPr>
            <a:lvl6pPr marL="25146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6pPr>
            <a:lvl7pPr marL="29718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7pPr>
            <a:lvl8pPr marL="34290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8pPr>
            <a:lvl9pPr marL="38862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9pPr>
          </a:lstStyle>
          <a:p>
            <a:pPr algn="ctr" eaLnBrk="1" hangingPunct="1">
              <a:spcBef>
                <a:spcPct val="0"/>
              </a:spcBef>
              <a:buFontTx/>
              <a:buNone/>
            </a:pPr>
            <a:r>
              <a:rPr lang="en-US" altLang="zh-TW" sz="1800">
                <a:latin typeface="Arial" charset="0"/>
                <a:ea typeface="新細明體" pitchFamily="18" charset="-120"/>
              </a:rPr>
              <a:t>View moving</a:t>
            </a:r>
            <a:endParaRPr lang="zh-TW" altLang="en-US" sz="1800">
              <a:latin typeface="Arial" charset="0"/>
              <a:ea typeface="新細明體" pitchFamily="18" charset="-120"/>
            </a:endParaRPr>
          </a:p>
        </p:txBody>
      </p:sp>
      <p:sp>
        <p:nvSpPr>
          <p:cNvPr id="14351" name="文字方塊 29"/>
          <p:cNvSpPr txBox="1">
            <a:spLocks noChangeArrowheads="1"/>
          </p:cNvSpPr>
          <p:nvPr/>
        </p:nvSpPr>
        <p:spPr bwMode="auto">
          <a:xfrm>
            <a:off x="4875213" y="5732463"/>
            <a:ext cx="31400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微軟正黑體" pitchFamily="34" charset="-120"/>
                <a:ea typeface="微軟正黑體" pitchFamily="34" charset="-120"/>
              </a:defRPr>
            </a:lvl1pPr>
            <a:lvl2pPr marL="742950" indent="-285750" eaLnBrk="0" hangingPunct="0">
              <a:spcBef>
                <a:spcPct val="20000"/>
              </a:spcBef>
              <a:buFont typeface="Arial" charset="0"/>
              <a:buChar char="–"/>
              <a:defRPr sz="2800">
                <a:solidFill>
                  <a:schemeClr val="tx1"/>
                </a:solidFill>
                <a:latin typeface="微軟正黑體" pitchFamily="34" charset="-120"/>
                <a:ea typeface="微軟正黑體" pitchFamily="34" charset="-120"/>
              </a:defRPr>
            </a:lvl2pPr>
            <a:lvl3pPr marL="1143000" indent="-228600" eaLnBrk="0" hangingPunct="0">
              <a:spcBef>
                <a:spcPct val="20000"/>
              </a:spcBef>
              <a:buFont typeface="Arial" charset="0"/>
              <a:buChar char="•"/>
              <a:defRPr sz="2400">
                <a:solidFill>
                  <a:schemeClr val="tx1"/>
                </a:solidFill>
                <a:latin typeface="微軟正黑體" pitchFamily="34" charset="-120"/>
                <a:ea typeface="微軟正黑體" pitchFamily="34" charset="-120"/>
              </a:defRPr>
            </a:lvl3pPr>
            <a:lvl4pPr marL="16002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4pPr>
            <a:lvl5pPr marL="20574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5pPr>
            <a:lvl6pPr marL="25146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6pPr>
            <a:lvl7pPr marL="29718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7pPr>
            <a:lvl8pPr marL="34290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8pPr>
            <a:lvl9pPr marL="38862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9pPr>
          </a:lstStyle>
          <a:p>
            <a:pPr algn="ctr" eaLnBrk="1" hangingPunct="1">
              <a:spcBef>
                <a:spcPct val="0"/>
              </a:spcBef>
              <a:buFontTx/>
              <a:buNone/>
            </a:pPr>
            <a:r>
              <a:rPr lang="en-US" altLang="zh-TW" sz="1800">
                <a:latin typeface="Arial" charset="0"/>
                <a:ea typeface="新細明體" pitchFamily="18" charset="-120"/>
              </a:rPr>
              <a:t>Model moving</a:t>
            </a:r>
            <a:endParaRPr lang="zh-TW" altLang="en-US" sz="1800">
              <a:latin typeface="Arial" charset="0"/>
              <a:ea typeface="新細明體" pitchFamily="18" charset="-120"/>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6" presetClass="path" presetSubtype="0" accel="50000" decel="50000" fill="hold" nodeType="clickEffect">
                                  <p:stCondLst>
                                    <p:cond delay="0"/>
                                  </p:stCondLst>
                                  <p:childTnLst>
                                    <p:animMotion origin="layout" path="M 2.5E-6 6.66358E-7 L -0.11528 0.16312 " pathEditMode="relative" rAng="0" ptsTypes="AA">
                                      <p:cBhvr>
                                        <p:cTn id="6" dur="2000" fill="hold"/>
                                        <p:tgtEl>
                                          <p:spTgt spid="8"/>
                                        </p:tgtEl>
                                        <p:attrNameLst>
                                          <p:attrName>ppt_x</p:attrName>
                                          <p:attrName>ppt_y</p:attrName>
                                        </p:attrNameLst>
                                      </p:cBhvr>
                                      <p:rCtr x="-5764" y="8144"/>
                                    </p:animMotion>
                                  </p:childTnLst>
                                </p:cTn>
                              </p:par>
                            </p:childTnLst>
                          </p:cTn>
                        </p:par>
                      </p:childTnLst>
                    </p:cTn>
                  </p:par>
                  <p:par>
                    <p:cTn id="7" fill="hold" nodeType="clickPar">
                      <p:stCondLst>
                        <p:cond delay="indefinite"/>
                      </p:stCondLst>
                      <p:childTnLst>
                        <p:par>
                          <p:cTn id="8" fill="hold" nodeType="withGroup">
                            <p:stCondLst>
                              <p:cond delay="0"/>
                            </p:stCondLst>
                            <p:childTnLst>
                              <p:par>
                                <p:cTn id="9" presetID="56" presetClass="path" presetSubtype="0" accel="50000" decel="50000" fill="hold" nodeType="clickEffect">
                                  <p:stCondLst>
                                    <p:cond delay="0"/>
                                  </p:stCondLst>
                                  <p:childTnLst>
                                    <p:animMotion origin="layout" path="M 5.55556E-7 3.33333E-6 L 0.10035 -0.13357 " pathEditMode="relative" rAng="0" ptsTypes="AA">
                                      <p:cBhvr>
                                        <p:cTn id="10" dur="2000" fill="hold"/>
                                        <p:tgtEl>
                                          <p:spTgt spid="3"/>
                                        </p:tgtEl>
                                        <p:attrNameLst>
                                          <p:attrName>ppt_x</p:attrName>
                                          <p:attrName>ppt_y</p:attrName>
                                        </p:attrNameLst>
                                      </p:cBhvr>
                                      <p:rCtr x="5017" y="-669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sz="4000" dirty="0" smtClean="0"/>
              <a:t>Select face -&gt; </a:t>
            </a:r>
            <a:r>
              <a:rPr lang="en-US" altLang="zh-TW" sz="4000" dirty="0"/>
              <a:t>Extruding</a:t>
            </a:r>
            <a:endParaRPr lang="zh-TW" altLang="en-US" sz="4000" dirty="0"/>
          </a:p>
        </p:txBody>
      </p:sp>
      <p:sp>
        <p:nvSpPr>
          <p:cNvPr id="3" name="內容版面配置區 2"/>
          <p:cNvSpPr>
            <a:spLocks noGrp="1"/>
          </p:cNvSpPr>
          <p:nvPr>
            <p:ph idx="1"/>
          </p:nvPr>
        </p:nvSpPr>
        <p:spPr/>
        <p:txBody>
          <a:bodyPr/>
          <a:lstStyle/>
          <a:p>
            <a:endParaRPr lang="zh-TW" altLang="en-US" dirty="0"/>
          </a:p>
        </p:txBody>
      </p:sp>
      <p:pic>
        <p:nvPicPr>
          <p:cNvPr id="4" name="圖片 3"/>
          <p:cNvPicPr>
            <a:picLocks noChangeAspect="1"/>
          </p:cNvPicPr>
          <p:nvPr/>
        </p:nvPicPr>
        <p:blipFill>
          <a:blip r:embed="rId3"/>
          <a:stretch>
            <a:fillRect/>
          </a:stretch>
        </p:blipFill>
        <p:spPr>
          <a:xfrm>
            <a:off x="899592" y="2132856"/>
            <a:ext cx="1886047" cy="2889398"/>
          </a:xfrm>
          <a:prstGeom prst="rect">
            <a:avLst/>
          </a:prstGeom>
        </p:spPr>
      </p:pic>
      <p:pic>
        <p:nvPicPr>
          <p:cNvPr id="5" name="圖片 4"/>
          <p:cNvPicPr>
            <a:picLocks noChangeAspect="1"/>
          </p:cNvPicPr>
          <p:nvPr/>
        </p:nvPicPr>
        <p:blipFill>
          <a:blip r:embed="rId4"/>
          <a:stretch>
            <a:fillRect/>
          </a:stretch>
        </p:blipFill>
        <p:spPr>
          <a:xfrm>
            <a:off x="3540072" y="2132856"/>
            <a:ext cx="1989522" cy="2889398"/>
          </a:xfrm>
          <a:prstGeom prst="rect">
            <a:avLst/>
          </a:prstGeom>
        </p:spPr>
      </p:pic>
      <p:pic>
        <p:nvPicPr>
          <p:cNvPr id="6" name="圖片 5"/>
          <p:cNvPicPr>
            <a:picLocks noChangeAspect="1"/>
          </p:cNvPicPr>
          <p:nvPr/>
        </p:nvPicPr>
        <p:blipFill>
          <a:blip r:embed="rId5"/>
          <a:stretch>
            <a:fillRect/>
          </a:stretch>
        </p:blipFill>
        <p:spPr>
          <a:xfrm>
            <a:off x="6117546" y="2050301"/>
            <a:ext cx="1981302" cy="2971953"/>
          </a:xfrm>
          <a:prstGeom prst="rect">
            <a:avLst/>
          </a:prstGeom>
        </p:spPr>
      </p:pic>
      <p:sp>
        <p:nvSpPr>
          <p:cNvPr id="7" name="文字方塊 6"/>
          <p:cNvSpPr txBox="1"/>
          <p:nvPr/>
        </p:nvSpPr>
        <p:spPr>
          <a:xfrm>
            <a:off x="3738736" y="5085184"/>
            <a:ext cx="1625352" cy="646331"/>
          </a:xfrm>
          <a:prstGeom prst="rect">
            <a:avLst/>
          </a:prstGeom>
          <a:noFill/>
        </p:spPr>
        <p:txBody>
          <a:bodyPr wrap="square" rtlCol="0">
            <a:spAutoFit/>
          </a:bodyPr>
          <a:lstStyle/>
          <a:p>
            <a:pPr algn="ctr"/>
            <a:r>
              <a:rPr lang="en-US" altLang="zh-TW" dirty="0" smtClean="0"/>
              <a:t>Shift key +</a:t>
            </a:r>
          </a:p>
          <a:p>
            <a:pPr algn="ctr"/>
            <a:r>
              <a:rPr lang="en-US" altLang="zh-TW" dirty="0" smtClean="0"/>
              <a:t>Translate</a:t>
            </a:r>
            <a:endParaRPr lang="zh-TW" altLang="en-US" dirty="0"/>
          </a:p>
        </p:txBody>
      </p:sp>
      <p:sp>
        <p:nvSpPr>
          <p:cNvPr id="8" name="文字方塊 7"/>
          <p:cNvSpPr txBox="1"/>
          <p:nvPr/>
        </p:nvSpPr>
        <p:spPr>
          <a:xfrm>
            <a:off x="6372200" y="5085183"/>
            <a:ext cx="1625352" cy="369332"/>
          </a:xfrm>
          <a:prstGeom prst="rect">
            <a:avLst/>
          </a:prstGeom>
          <a:noFill/>
        </p:spPr>
        <p:txBody>
          <a:bodyPr wrap="square" rtlCol="0">
            <a:spAutoFit/>
          </a:bodyPr>
          <a:lstStyle/>
          <a:p>
            <a:pPr algn="ctr"/>
            <a:r>
              <a:rPr lang="en-US" altLang="zh-TW" dirty="0" smtClean="0"/>
              <a:t>Scale</a:t>
            </a:r>
            <a:endParaRPr lang="zh-TW" altLang="en-US" dirty="0"/>
          </a:p>
        </p:txBody>
      </p:sp>
      <p:sp>
        <p:nvSpPr>
          <p:cNvPr id="9" name="文字方塊 8"/>
          <p:cNvSpPr txBox="1"/>
          <p:nvPr/>
        </p:nvSpPr>
        <p:spPr>
          <a:xfrm>
            <a:off x="1121577" y="5085184"/>
            <a:ext cx="1625352" cy="369332"/>
          </a:xfrm>
          <a:prstGeom prst="rect">
            <a:avLst/>
          </a:prstGeom>
          <a:noFill/>
        </p:spPr>
        <p:txBody>
          <a:bodyPr wrap="square" rtlCol="0">
            <a:spAutoFit/>
          </a:bodyPr>
          <a:lstStyle/>
          <a:p>
            <a:pPr algn="ctr"/>
            <a:r>
              <a:rPr lang="en-US" altLang="zh-TW" dirty="0" smtClean="0"/>
              <a:t>Select a face</a:t>
            </a:r>
            <a:endParaRPr lang="zh-TW" altLang="en-US" dirty="0"/>
          </a:p>
        </p:txBody>
      </p:sp>
    </p:spTree>
    <p:extLst>
      <p:ext uri="{BB962C8B-B14F-4D97-AF65-F5344CB8AC3E}">
        <p14:creationId xmlns:p14="http://schemas.microsoft.com/office/powerpoint/2010/main" val="4208531730"/>
      </p:ext>
    </p:extLst>
  </p:cSld>
  <p:clrMapOvr>
    <a:masterClrMapping/>
  </p:clrMapOvr>
  <p:transition>
    <p:fade thruBlk="1"/>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sz="4000" dirty="0" smtClean="0"/>
              <a:t>Select edge -&gt; Bevel</a:t>
            </a:r>
            <a:endParaRPr lang="zh-TW" altLang="en-US" sz="4000" dirty="0"/>
          </a:p>
        </p:txBody>
      </p:sp>
      <p:sp>
        <p:nvSpPr>
          <p:cNvPr id="3" name="內容版面配置區 2"/>
          <p:cNvSpPr>
            <a:spLocks noGrp="1"/>
          </p:cNvSpPr>
          <p:nvPr>
            <p:ph idx="1"/>
          </p:nvPr>
        </p:nvSpPr>
        <p:spPr/>
        <p:txBody>
          <a:bodyPr/>
          <a:lstStyle/>
          <a:p>
            <a:endParaRPr lang="zh-TW" altLang="en-US" dirty="0"/>
          </a:p>
        </p:txBody>
      </p:sp>
      <p:sp>
        <p:nvSpPr>
          <p:cNvPr id="8" name="文字方塊 7"/>
          <p:cNvSpPr txBox="1"/>
          <p:nvPr/>
        </p:nvSpPr>
        <p:spPr>
          <a:xfrm>
            <a:off x="5152426" y="5083237"/>
            <a:ext cx="1625352" cy="369332"/>
          </a:xfrm>
          <a:prstGeom prst="rect">
            <a:avLst/>
          </a:prstGeom>
          <a:noFill/>
        </p:spPr>
        <p:txBody>
          <a:bodyPr wrap="square" rtlCol="0">
            <a:spAutoFit/>
          </a:bodyPr>
          <a:lstStyle/>
          <a:p>
            <a:pPr algn="ctr"/>
            <a:r>
              <a:rPr lang="en-US" altLang="zh-TW" dirty="0" smtClean="0"/>
              <a:t>Bevel edge</a:t>
            </a:r>
            <a:endParaRPr lang="zh-TW" altLang="en-US" dirty="0"/>
          </a:p>
        </p:txBody>
      </p:sp>
      <p:sp>
        <p:nvSpPr>
          <p:cNvPr id="9" name="文字方塊 8"/>
          <p:cNvSpPr txBox="1"/>
          <p:nvPr/>
        </p:nvSpPr>
        <p:spPr>
          <a:xfrm>
            <a:off x="2475838" y="5065834"/>
            <a:ext cx="1625352" cy="369332"/>
          </a:xfrm>
          <a:prstGeom prst="rect">
            <a:avLst/>
          </a:prstGeom>
          <a:noFill/>
        </p:spPr>
        <p:txBody>
          <a:bodyPr wrap="square" rtlCol="0">
            <a:spAutoFit/>
          </a:bodyPr>
          <a:lstStyle/>
          <a:p>
            <a:pPr algn="ctr"/>
            <a:r>
              <a:rPr lang="en-US" altLang="zh-TW" dirty="0" smtClean="0"/>
              <a:t>Select a edge</a:t>
            </a:r>
            <a:endParaRPr lang="zh-TW" altLang="en-US" dirty="0"/>
          </a:p>
        </p:txBody>
      </p:sp>
      <p:pic>
        <p:nvPicPr>
          <p:cNvPr id="10" name="圖片 9"/>
          <p:cNvPicPr>
            <a:picLocks noChangeAspect="1"/>
          </p:cNvPicPr>
          <p:nvPr/>
        </p:nvPicPr>
        <p:blipFill>
          <a:blip r:embed="rId3"/>
          <a:stretch>
            <a:fillRect/>
          </a:stretch>
        </p:blipFill>
        <p:spPr>
          <a:xfrm>
            <a:off x="2483768" y="2088104"/>
            <a:ext cx="1708238" cy="2914800"/>
          </a:xfrm>
          <a:prstGeom prst="rect">
            <a:avLst/>
          </a:prstGeom>
        </p:spPr>
      </p:pic>
      <p:pic>
        <p:nvPicPr>
          <p:cNvPr id="11" name="圖片 10"/>
          <p:cNvPicPr>
            <a:picLocks noChangeAspect="1"/>
          </p:cNvPicPr>
          <p:nvPr/>
        </p:nvPicPr>
        <p:blipFill>
          <a:blip r:embed="rId4"/>
          <a:stretch>
            <a:fillRect/>
          </a:stretch>
        </p:blipFill>
        <p:spPr>
          <a:xfrm>
            <a:off x="5076056" y="2004581"/>
            <a:ext cx="1778091" cy="2844946"/>
          </a:xfrm>
          <a:prstGeom prst="rect">
            <a:avLst/>
          </a:prstGeom>
        </p:spPr>
      </p:pic>
    </p:spTree>
    <p:extLst>
      <p:ext uri="{BB962C8B-B14F-4D97-AF65-F5344CB8AC3E}">
        <p14:creationId xmlns:p14="http://schemas.microsoft.com/office/powerpoint/2010/main" val="1732339065"/>
      </p:ext>
    </p:extLst>
  </p:cSld>
  <p:clrMapOvr>
    <a:masterClrMapping/>
  </p:clrMapOvr>
  <p:transition>
    <p:fade thruBlk="1"/>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sz="3600" b="0" dirty="0"/>
              <a:t>Getting Started with </a:t>
            </a:r>
            <a:r>
              <a:rPr lang="en-US" altLang="zh-TW" sz="3600" b="0" dirty="0" err="1"/>
              <a:t>ProBuilder</a:t>
            </a:r>
            <a:r>
              <a:rPr lang="en-US" altLang="zh-TW" sz="3600" b="0" dirty="0"/>
              <a:t> for </a:t>
            </a:r>
            <a:r>
              <a:rPr lang="en-US" altLang="zh-TW" sz="3600" b="0" dirty="0" smtClean="0"/>
              <a:t>Unity</a:t>
            </a:r>
            <a:endParaRPr lang="zh-TW" altLang="en-US" sz="3600" dirty="0"/>
          </a:p>
        </p:txBody>
      </p:sp>
      <p:pic>
        <p:nvPicPr>
          <p:cNvPr id="4" name="Ta3HkV_qHTc"/>
          <p:cNvPicPr>
            <a:picLocks noGrp="1" noRot="1" noChangeAspect="1"/>
          </p:cNvPicPr>
          <p:nvPr>
            <p:ph idx="1"/>
            <a:videoFile r:link="rId1"/>
          </p:nvPr>
        </p:nvPicPr>
        <p:blipFill>
          <a:blip r:embed="rId4"/>
          <a:stretch>
            <a:fillRect/>
          </a:stretch>
        </p:blipFill>
        <p:spPr>
          <a:xfrm>
            <a:off x="477930" y="1628800"/>
            <a:ext cx="8320924" cy="4680520"/>
          </a:xfrm>
          <a:prstGeom prst="rect">
            <a:avLst/>
          </a:prstGeom>
        </p:spPr>
      </p:pic>
    </p:spTree>
    <p:extLst>
      <p:ext uri="{BB962C8B-B14F-4D97-AF65-F5344CB8AC3E}">
        <p14:creationId xmlns:p14="http://schemas.microsoft.com/office/powerpoint/2010/main" val="1024337586"/>
      </p:ext>
    </p:extLst>
  </p:cSld>
  <p:clrMapOvr>
    <a:masterClrMapping/>
  </p:clrMapOvr>
  <p:transition>
    <p:fade thruBlk="1"/>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b="0" dirty="0"/>
              <a:t>Treasure </a:t>
            </a:r>
            <a:r>
              <a:rPr lang="en-US" altLang="zh-TW" b="0" dirty="0" smtClean="0"/>
              <a:t>Chest</a:t>
            </a:r>
            <a:endParaRPr lang="zh-TW" altLang="en-US" dirty="0"/>
          </a:p>
        </p:txBody>
      </p:sp>
      <p:pic>
        <p:nvPicPr>
          <p:cNvPr id="4" name="HW5T_KdGl30"/>
          <p:cNvPicPr>
            <a:picLocks noGrp="1" noRot="1" noChangeAspect="1"/>
          </p:cNvPicPr>
          <p:nvPr>
            <p:ph idx="1"/>
            <a:videoFile r:link="rId1"/>
          </p:nvPr>
        </p:nvPicPr>
        <p:blipFill>
          <a:blip r:embed="rId4"/>
          <a:stretch>
            <a:fillRect/>
          </a:stretch>
        </p:blipFill>
        <p:spPr>
          <a:xfrm>
            <a:off x="473995" y="1714500"/>
            <a:ext cx="8424597" cy="4738836"/>
          </a:xfrm>
          <a:prstGeom prst="rect">
            <a:avLst/>
          </a:prstGeom>
        </p:spPr>
      </p:pic>
    </p:spTree>
    <p:extLst>
      <p:ext uri="{BB962C8B-B14F-4D97-AF65-F5344CB8AC3E}">
        <p14:creationId xmlns:p14="http://schemas.microsoft.com/office/powerpoint/2010/main" val="676559934"/>
      </p:ext>
    </p:extLst>
  </p:cSld>
  <p:clrMapOvr>
    <a:masterClrMapping/>
  </p:clrMapOvr>
  <p:transition>
    <p:fade thruBlk="1"/>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Level Editor</a:t>
            </a:r>
            <a:endParaRPr lang="zh-TW" altLang="en-US" dirty="0"/>
          </a:p>
        </p:txBody>
      </p:sp>
      <p:sp>
        <p:nvSpPr>
          <p:cNvPr id="3" name="內容版面配置區 2"/>
          <p:cNvSpPr>
            <a:spLocks noGrp="1"/>
          </p:cNvSpPr>
          <p:nvPr>
            <p:ph idx="1"/>
          </p:nvPr>
        </p:nvSpPr>
        <p:spPr/>
        <p:txBody>
          <a:bodyPr/>
          <a:lstStyle/>
          <a:p>
            <a:endParaRPr lang="zh-TW" altLang="en-US"/>
          </a:p>
        </p:txBody>
      </p:sp>
      <p:pic>
        <p:nvPicPr>
          <p:cNvPr id="36866" name="Picture 2" descr="E1M1dot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60032" y="2780928"/>
            <a:ext cx="3484256" cy="2160240"/>
          </a:xfrm>
          <a:prstGeom prst="rect">
            <a:avLst/>
          </a:prstGeom>
          <a:noFill/>
          <a:extLst>
            <a:ext uri="{909E8E84-426E-40DD-AFC4-6F175D3DCCD1}">
              <a14:hiddenFill xmlns:a14="http://schemas.microsoft.com/office/drawing/2010/main">
                <a:solidFill>
                  <a:srgbClr val="FFFFFF"/>
                </a:solidFill>
              </a14:hiddenFill>
            </a:ext>
          </a:extLst>
        </p:spPr>
      </p:pic>
      <p:pic>
        <p:nvPicPr>
          <p:cNvPr id="36868" name="Picture 4" descr="E1M1 star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600" y="1916832"/>
            <a:ext cx="2756166" cy="1728192"/>
          </a:xfrm>
          <a:prstGeom prst="rect">
            <a:avLst/>
          </a:prstGeom>
          <a:noFill/>
          <a:extLst>
            <a:ext uri="{909E8E84-426E-40DD-AFC4-6F175D3DCCD1}">
              <a14:hiddenFill xmlns:a14="http://schemas.microsoft.com/office/drawing/2010/main">
                <a:solidFill>
                  <a:srgbClr val="FFFFFF"/>
                </a:solidFill>
              </a14:hiddenFill>
            </a:ext>
          </a:extLst>
        </p:spPr>
      </p:pic>
      <p:pic>
        <p:nvPicPr>
          <p:cNvPr id="36870" name="Picture 6" descr="Security armor in Hang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4743" y="3959465"/>
            <a:ext cx="2763023" cy="2076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7004745"/>
      </p:ext>
    </p:extLst>
  </p:cSld>
  <p:clrMapOvr>
    <a:masterClrMapping/>
  </p:clrMapOvr>
  <p:transition>
    <p:fade thruBlk="1"/>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dirty="0"/>
          </a:p>
        </p:txBody>
      </p:sp>
      <p:pic>
        <p:nvPicPr>
          <p:cNvPr id="4" name="f2ia28kSiLs"/>
          <p:cNvPicPr>
            <a:picLocks noGrp="1" noRot="1" noChangeAspect="1"/>
          </p:cNvPicPr>
          <p:nvPr>
            <p:ph idx="1"/>
            <a:videoFile r:link="rId1"/>
          </p:nvPr>
        </p:nvPicPr>
        <p:blipFill>
          <a:blip r:embed="rId4"/>
          <a:stretch>
            <a:fillRect/>
          </a:stretch>
        </p:blipFill>
        <p:spPr>
          <a:xfrm>
            <a:off x="457200" y="1556792"/>
            <a:ext cx="8448939" cy="4752528"/>
          </a:xfrm>
          <a:prstGeom prst="rect">
            <a:avLst/>
          </a:prstGeom>
        </p:spPr>
      </p:pic>
    </p:spTree>
    <p:extLst>
      <p:ext uri="{BB962C8B-B14F-4D97-AF65-F5344CB8AC3E}">
        <p14:creationId xmlns:p14="http://schemas.microsoft.com/office/powerpoint/2010/main" val="1133891548"/>
      </p:ext>
    </p:extLst>
  </p:cSld>
  <p:clrMapOvr>
    <a:masterClrMapping/>
  </p:clrMapOvr>
  <p:transition>
    <p:fade thruBlk="1"/>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6562725" cy="1143000"/>
          </a:xfrm>
        </p:spPr>
        <p:txBody>
          <a:bodyPr/>
          <a:lstStyle/>
          <a:p>
            <a:pPr eaLnBrk="1" hangingPunct="1">
              <a:defRPr/>
            </a:pPr>
            <a:r>
              <a:rPr lang="en-US" altLang="zh-TW" dirty="0" smtClean="0"/>
              <a:t>Projection</a:t>
            </a:r>
            <a:endParaRPr lang="zh-TW" altLang="en-US" dirty="0"/>
          </a:p>
        </p:txBody>
      </p:sp>
      <p:sp>
        <p:nvSpPr>
          <p:cNvPr id="15363" name="文字方塊 2"/>
          <p:cNvSpPr txBox="1">
            <a:spLocks noChangeArrowheads="1"/>
          </p:cNvSpPr>
          <p:nvPr/>
        </p:nvSpPr>
        <p:spPr bwMode="auto">
          <a:xfrm>
            <a:off x="971550" y="5867400"/>
            <a:ext cx="30241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微軟正黑體" pitchFamily="34" charset="-120"/>
                <a:ea typeface="微軟正黑體" pitchFamily="34" charset="-120"/>
              </a:defRPr>
            </a:lvl1pPr>
            <a:lvl2pPr marL="742950" indent="-285750" eaLnBrk="0" hangingPunct="0">
              <a:spcBef>
                <a:spcPct val="20000"/>
              </a:spcBef>
              <a:buFont typeface="Arial" charset="0"/>
              <a:buChar char="–"/>
              <a:defRPr sz="2800">
                <a:solidFill>
                  <a:schemeClr val="tx1"/>
                </a:solidFill>
                <a:latin typeface="微軟正黑體" pitchFamily="34" charset="-120"/>
                <a:ea typeface="微軟正黑體" pitchFamily="34" charset="-120"/>
              </a:defRPr>
            </a:lvl2pPr>
            <a:lvl3pPr marL="1143000" indent="-228600" eaLnBrk="0" hangingPunct="0">
              <a:spcBef>
                <a:spcPct val="20000"/>
              </a:spcBef>
              <a:buFont typeface="Arial" charset="0"/>
              <a:buChar char="•"/>
              <a:defRPr sz="2400">
                <a:solidFill>
                  <a:schemeClr val="tx1"/>
                </a:solidFill>
                <a:latin typeface="微軟正黑體" pitchFamily="34" charset="-120"/>
                <a:ea typeface="微軟正黑體" pitchFamily="34" charset="-120"/>
              </a:defRPr>
            </a:lvl3pPr>
            <a:lvl4pPr marL="16002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4pPr>
            <a:lvl5pPr marL="20574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5pPr>
            <a:lvl6pPr marL="25146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6pPr>
            <a:lvl7pPr marL="29718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7pPr>
            <a:lvl8pPr marL="34290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8pPr>
            <a:lvl9pPr marL="38862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9pPr>
          </a:lstStyle>
          <a:p>
            <a:pPr algn="ctr" eaLnBrk="1" hangingPunct="1">
              <a:spcBef>
                <a:spcPct val="0"/>
              </a:spcBef>
              <a:buFontTx/>
              <a:buNone/>
            </a:pPr>
            <a:r>
              <a:rPr lang="en-US" altLang="zh-TW" sz="1800">
                <a:latin typeface="Arial" charset="0"/>
                <a:ea typeface="新細明體" pitchFamily="18" charset="-120"/>
              </a:rPr>
              <a:t>Orthographic</a:t>
            </a:r>
            <a:endParaRPr lang="zh-TW" altLang="en-US" sz="1800">
              <a:latin typeface="Arial" charset="0"/>
              <a:ea typeface="新細明體" pitchFamily="18" charset="-120"/>
            </a:endParaRPr>
          </a:p>
        </p:txBody>
      </p:sp>
      <p:sp>
        <p:nvSpPr>
          <p:cNvPr id="15364" name="文字方塊 12"/>
          <p:cNvSpPr txBox="1">
            <a:spLocks noChangeArrowheads="1"/>
          </p:cNvSpPr>
          <p:nvPr/>
        </p:nvSpPr>
        <p:spPr bwMode="auto">
          <a:xfrm>
            <a:off x="5219700" y="5805488"/>
            <a:ext cx="302418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微軟正黑體" pitchFamily="34" charset="-120"/>
                <a:ea typeface="微軟正黑體" pitchFamily="34" charset="-120"/>
              </a:defRPr>
            </a:lvl1pPr>
            <a:lvl2pPr marL="742950" indent="-285750" eaLnBrk="0" hangingPunct="0">
              <a:spcBef>
                <a:spcPct val="20000"/>
              </a:spcBef>
              <a:buFont typeface="Arial" charset="0"/>
              <a:buChar char="–"/>
              <a:defRPr sz="2800">
                <a:solidFill>
                  <a:schemeClr val="tx1"/>
                </a:solidFill>
                <a:latin typeface="微軟正黑體" pitchFamily="34" charset="-120"/>
                <a:ea typeface="微軟正黑體" pitchFamily="34" charset="-120"/>
              </a:defRPr>
            </a:lvl2pPr>
            <a:lvl3pPr marL="1143000" indent="-228600" eaLnBrk="0" hangingPunct="0">
              <a:spcBef>
                <a:spcPct val="20000"/>
              </a:spcBef>
              <a:buFont typeface="Arial" charset="0"/>
              <a:buChar char="•"/>
              <a:defRPr sz="2400">
                <a:solidFill>
                  <a:schemeClr val="tx1"/>
                </a:solidFill>
                <a:latin typeface="微軟正黑體" pitchFamily="34" charset="-120"/>
                <a:ea typeface="微軟正黑體" pitchFamily="34" charset="-120"/>
              </a:defRPr>
            </a:lvl3pPr>
            <a:lvl4pPr marL="16002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4pPr>
            <a:lvl5pPr marL="20574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5pPr>
            <a:lvl6pPr marL="25146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6pPr>
            <a:lvl7pPr marL="29718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7pPr>
            <a:lvl8pPr marL="34290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8pPr>
            <a:lvl9pPr marL="38862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9pPr>
          </a:lstStyle>
          <a:p>
            <a:pPr algn="ctr" eaLnBrk="1" hangingPunct="1">
              <a:spcBef>
                <a:spcPct val="0"/>
              </a:spcBef>
              <a:buFontTx/>
              <a:buNone/>
            </a:pPr>
            <a:r>
              <a:rPr lang="en-US" altLang="zh-TW" sz="1800">
                <a:latin typeface="Arial" charset="0"/>
                <a:ea typeface="新細明體" pitchFamily="18" charset="-120"/>
              </a:rPr>
              <a:t>Perspective</a:t>
            </a:r>
            <a:endParaRPr lang="zh-TW" altLang="en-US" sz="1800">
              <a:latin typeface="Arial" charset="0"/>
              <a:ea typeface="新細明體" pitchFamily="18" charset="-120"/>
            </a:endParaRPr>
          </a:p>
        </p:txBody>
      </p:sp>
      <p:pic>
        <p:nvPicPr>
          <p:cNvPr id="1536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2025" y="692150"/>
            <a:ext cx="4641850" cy="230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6"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65688" y="3644900"/>
            <a:ext cx="3733800" cy="2160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7"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5950" y="3644900"/>
            <a:ext cx="3735388" cy="2160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8" name="文字方塊 2"/>
          <p:cNvSpPr txBox="1">
            <a:spLocks noChangeArrowheads="1"/>
          </p:cNvSpPr>
          <p:nvPr/>
        </p:nvSpPr>
        <p:spPr bwMode="auto">
          <a:xfrm>
            <a:off x="4500563" y="3014663"/>
            <a:ext cx="30241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微軟正黑體" pitchFamily="34" charset="-120"/>
                <a:ea typeface="微軟正黑體" pitchFamily="34" charset="-120"/>
              </a:defRPr>
            </a:lvl1pPr>
            <a:lvl2pPr marL="742950" indent="-285750" eaLnBrk="0" hangingPunct="0">
              <a:spcBef>
                <a:spcPct val="20000"/>
              </a:spcBef>
              <a:buFont typeface="Arial" charset="0"/>
              <a:buChar char="–"/>
              <a:defRPr sz="2800">
                <a:solidFill>
                  <a:schemeClr val="tx1"/>
                </a:solidFill>
                <a:latin typeface="微軟正黑體" pitchFamily="34" charset="-120"/>
                <a:ea typeface="微軟正黑體" pitchFamily="34" charset="-120"/>
              </a:defRPr>
            </a:lvl2pPr>
            <a:lvl3pPr marL="1143000" indent="-228600" eaLnBrk="0" hangingPunct="0">
              <a:spcBef>
                <a:spcPct val="20000"/>
              </a:spcBef>
              <a:buFont typeface="Arial" charset="0"/>
              <a:buChar char="•"/>
              <a:defRPr sz="2400">
                <a:solidFill>
                  <a:schemeClr val="tx1"/>
                </a:solidFill>
                <a:latin typeface="微軟正黑體" pitchFamily="34" charset="-120"/>
                <a:ea typeface="微軟正黑體" pitchFamily="34" charset="-120"/>
              </a:defRPr>
            </a:lvl3pPr>
            <a:lvl4pPr marL="16002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4pPr>
            <a:lvl5pPr marL="20574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5pPr>
            <a:lvl6pPr marL="25146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6pPr>
            <a:lvl7pPr marL="29718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7pPr>
            <a:lvl8pPr marL="34290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8pPr>
            <a:lvl9pPr marL="38862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9pPr>
          </a:lstStyle>
          <a:p>
            <a:pPr algn="ctr" eaLnBrk="1" hangingPunct="1">
              <a:spcBef>
                <a:spcPct val="0"/>
              </a:spcBef>
              <a:buFontTx/>
              <a:buNone/>
            </a:pPr>
            <a:r>
              <a:rPr lang="en-US" altLang="zh-TW" sz="1800">
                <a:latin typeface="Arial" charset="0"/>
                <a:ea typeface="新細明體" pitchFamily="18" charset="-120"/>
              </a:rPr>
              <a:t>World space</a:t>
            </a:r>
            <a:endParaRPr lang="zh-TW" altLang="en-US" sz="1800">
              <a:latin typeface="Arial" charset="0"/>
              <a:ea typeface="新細明體" pitchFamily="18" charset="-120"/>
            </a:endParaRPr>
          </a:p>
        </p:txBody>
      </p:sp>
    </p:spTree>
  </p:cSld>
  <p:clrMapOvr>
    <a:masterClrMapping/>
  </p:clrMapOvr>
  <p:transition>
    <p:fade thruBlk="1"/>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Coordinate </a:t>
            </a:r>
            <a:r>
              <a:rPr lang="en-US" altLang="zh-TW" dirty="0" smtClean="0"/>
              <a:t>System</a:t>
            </a:r>
            <a:endParaRPr lang="zh-TW" altLang="en-US" dirty="0"/>
          </a:p>
        </p:txBody>
      </p:sp>
      <p:sp>
        <p:nvSpPr>
          <p:cNvPr id="3" name="內容版面配置區 2"/>
          <p:cNvSpPr>
            <a:spLocks noGrp="1"/>
          </p:cNvSpPr>
          <p:nvPr>
            <p:ph idx="1"/>
          </p:nvPr>
        </p:nvSpPr>
        <p:spPr/>
        <p:txBody>
          <a:bodyPr/>
          <a:lstStyle/>
          <a:p>
            <a:r>
              <a:rPr lang="en-US" altLang="zh-TW" dirty="0"/>
              <a:t>Unity is a </a:t>
            </a:r>
            <a:r>
              <a:rPr lang="en-US" altLang="zh-TW" dirty="0">
                <a:solidFill>
                  <a:srgbClr val="FF0000"/>
                </a:solidFill>
              </a:rPr>
              <a:t>Left-Handed</a:t>
            </a:r>
            <a:r>
              <a:rPr lang="en-US" altLang="zh-TW" dirty="0"/>
              <a:t> Coordinate System</a:t>
            </a:r>
            <a:endParaRPr lang="zh-TW" altLang="en-US" dirty="0"/>
          </a:p>
        </p:txBody>
      </p:sp>
      <p:pic>
        <p:nvPicPr>
          <p:cNvPr id="33794" name="Picture 2" descr="A transform showing the color-coding of the ax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60032" y="2852936"/>
            <a:ext cx="3600450" cy="2552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5219148"/>
      </p:ext>
    </p:extLst>
  </p:cSld>
  <p:clrMapOvr>
    <a:masterClrMapping/>
  </p:clrMapOvr>
  <p:transition>
    <p:fade thruBlk="1"/>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hlinkClick r:id="rId4"/>
              </a:rPr>
              <a:t>Transform</a:t>
            </a:r>
            <a:endParaRPr lang="zh-TW" altLang="en-US" dirty="0"/>
          </a:p>
        </p:txBody>
      </p:sp>
      <p:sp>
        <p:nvSpPr>
          <p:cNvPr id="3" name="內容版面配置區 2"/>
          <p:cNvSpPr>
            <a:spLocks noGrp="1"/>
          </p:cNvSpPr>
          <p:nvPr>
            <p:ph idx="1"/>
          </p:nvPr>
        </p:nvSpPr>
        <p:spPr/>
        <p:txBody>
          <a:bodyPr/>
          <a:lstStyle/>
          <a:p>
            <a:r>
              <a:rPr lang="en-US" altLang="zh-TW" sz="2800" dirty="0" smtClean="0"/>
              <a:t>Transform used </a:t>
            </a:r>
            <a:r>
              <a:rPr lang="en-US" altLang="zh-TW" sz="2800" dirty="0"/>
              <a:t>to store and manipulate the position, rotation and scale of the object. </a:t>
            </a:r>
            <a:endParaRPr lang="zh-TW" altLang="en-US" sz="2800" dirty="0"/>
          </a:p>
        </p:txBody>
      </p:sp>
      <p:graphicFrame>
        <p:nvGraphicFramePr>
          <p:cNvPr id="5" name="物件 4"/>
          <p:cNvGraphicFramePr>
            <a:graphicFrameLocks noChangeAspect="1"/>
          </p:cNvGraphicFramePr>
          <p:nvPr>
            <p:extLst>
              <p:ext uri="{D42A27DB-BD31-4B8C-83A1-F6EECF244321}">
                <p14:modId xmlns:p14="http://schemas.microsoft.com/office/powerpoint/2010/main" val="840570971"/>
              </p:ext>
            </p:extLst>
          </p:nvPr>
        </p:nvGraphicFramePr>
        <p:xfrm>
          <a:off x="234330" y="2924944"/>
          <a:ext cx="8675340" cy="3470136"/>
        </p:xfrm>
        <a:graphic>
          <a:graphicData uri="http://schemas.openxmlformats.org/presentationml/2006/ole">
            <mc:AlternateContent xmlns:mc="http://schemas.openxmlformats.org/markup-compatibility/2006">
              <mc:Choice xmlns:v="urn:schemas-microsoft-com:vml" Requires="v">
                <p:oleObj spid="_x0000_s32786" name="Image" r:id="rId5" imgW="21841200" imgH="8761680" progId="Photoshop.Image.16">
                  <p:embed/>
                </p:oleObj>
              </mc:Choice>
              <mc:Fallback>
                <p:oleObj name="Image" r:id="rId5" imgW="21841200" imgH="8761680" progId="Photoshop.Image.16">
                  <p:embed/>
                  <p:pic>
                    <p:nvPicPr>
                      <p:cNvPr id="0" name=""/>
                      <p:cNvPicPr/>
                      <p:nvPr/>
                    </p:nvPicPr>
                    <p:blipFill>
                      <a:blip r:embed="rId6"/>
                      <a:stretch>
                        <a:fillRect/>
                      </a:stretch>
                    </p:blipFill>
                    <p:spPr>
                      <a:xfrm>
                        <a:off x="234330" y="2924944"/>
                        <a:ext cx="8675340" cy="3470136"/>
                      </a:xfrm>
                      <a:prstGeom prst="rect">
                        <a:avLst/>
                      </a:prstGeom>
                    </p:spPr>
                  </p:pic>
                </p:oleObj>
              </mc:Fallback>
            </mc:AlternateContent>
          </a:graphicData>
        </a:graphic>
      </p:graphicFrame>
    </p:spTree>
    <p:extLst>
      <p:ext uri="{BB962C8B-B14F-4D97-AF65-F5344CB8AC3E}">
        <p14:creationId xmlns:p14="http://schemas.microsoft.com/office/powerpoint/2010/main" val="2847238260"/>
      </p:ext>
    </p:extLst>
  </p:cSld>
  <p:clrMapOvr>
    <a:masterClrMapping/>
  </p:clrMapOvr>
  <p:transition>
    <p:fade thruBlk="1"/>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6562725" cy="1143000"/>
          </a:xfrm>
        </p:spPr>
        <p:txBody>
          <a:bodyPr/>
          <a:lstStyle/>
          <a:p>
            <a:pPr eaLnBrk="1" hangingPunct="1">
              <a:defRPr/>
            </a:pPr>
            <a:r>
              <a:rPr lang="en-US" altLang="zh-TW" dirty="0" smtClean="0"/>
              <a:t>Matrix/vector</a:t>
            </a:r>
            <a:endParaRPr lang="zh-TW" altLang="en-US" dirty="0"/>
          </a:p>
        </p:txBody>
      </p:sp>
      <p:graphicFrame>
        <p:nvGraphicFramePr>
          <p:cNvPr id="16388" name="Object 5"/>
          <p:cNvGraphicFramePr>
            <a:graphicFrameLocks noChangeAspect="1"/>
          </p:cNvGraphicFramePr>
          <p:nvPr/>
        </p:nvGraphicFramePr>
        <p:xfrm>
          <a:off x="7596188" y="2924175"/>
          <a:ext cx="627062" cy="2257425"/>
        </p:xfrm>
        <a:graphic>
          <a:graphicData uri="http://schemas.openxmlformats.org/presentationml/2006/ole">
            <mc:AlternateContent xmlns:mc="http://schemas.openxmlformats.org/markup-compatibility/2006">
              <mc:Choice xmlns:v="urn:schemas-microsoft-com:vml" Requires="v">
                <p:oleObj spid="_x0000_s16444" name="Equation" r:id="rId4" imgW="254000" imgH="914400" progId="Equation.3">
                  <p:embed/>
                </p:oleObj>
              </mc:Choice>
              <mc:Fallback>
                <p:oleObj name="Equation" r:id="rId4" imgW="254000" imgH="914400" progId="Equation.3">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96188" y="2924175"/>
                        <a:ext cx="627062" cy="2257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6389" name="Object 6"/>
          <p:cNvGraphicFramePr>
            <a:graphicFrameLocks noChangeAspect="1"/>
          </p:cNvGraphicFramePr>
          <p:nvPr>
            <p:extLst>
              <p:ext uri="{D42A27DB-BD31-4B8C-83A1-F6EECF244321}">
                <p14:modId xmlns:p14="http://schemas.microsoft.com/office/powerpoint/2010/main" val="2850751313"/>
              </p:ext>
            </p:extLst>
          </p:nvPr>
        </p:nvGraphicFramePr>
        <p:xfrm>
          <a:off x="3707904" y="2852936"/>
          <a:ext cx="2644775" cy="2352675"/>
        </p:xfrm>
        <a:graphic>
          <a:graphicData uri="http://schemas.openxmlformats.org/presentationml/2006/ole">
            <mc:AlternateContent xmlns:mc="http://schemas.openxmlformats.org/markup-compatibility/2006">
              <mc:Choice xmlns:v="urn:schemas-microsoft-com:vml" Requires="v">
                <p:oleObj spid="_x0000_s16445" name="方程式" r:id="rId6" imgW="1028700" imgH="914400" progId="Equation.3">
                  <p:embed/>
                </p:oleObj>
              </mc:Choice>
              <mc:Fallback>
                <p:oleObj name="方程式" r:id="rId6" imgW="1028700" imgH="914400" progId="Equation.3">
                  <p:embed/>
                  <p:pic>
                    <p:nvPicPr>
                      <p:cNvPr id="0" name="Object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707904" y="2852936"/>
                        <a:ext cx="2644775" cy="2352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 name="內容版面配置區 2"/>
          <p:cNvSpPr>
            <a:spLocks noGrp="1"/>
          </p:cNvSpPr>
          <p:nvPr>
            <p:ph idx="1"/>
          </p:nvPr>
        </p:nvSpPr>
        <p:spPr/>
        <p:txBody>
          <a:bodyPr/>
          <a:lstStyle/>
          <a:p>
            <a:endParaRPr lang="zh-TW" altLang="en-US" dirty="0"/>
          </a:p>
        </p:txBody>
      </p:sp>
    </p:spTree>
  </p:cSld>
  <p:clrMapOvr>
    <a:masterClrMapping/>
  </p:clrMapOvr>
  <p:transition>
    <p:fade thruBlk="1"/>
  </p:transition>
  <p:timing>
    <p:tnLst>
      <p:par>
        <p:cTn id="1" dur="indefinite" restart="never" nodeType="tmRoot"/>
      </p:par>
    </p:tnLst>
  </p:timing>
</p:sld>
</file>

<file path=ppt/theme/theme1.xml><?xml version="1.0" encoding="utf-8"?>
<a:theme xmlns:a="http://schemas.openxmlformats.org/drawingml/2006/main" name="Course_H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3d11-00-intro</Template>
  <TotalTime>7187</TotalTime>
  <Words>1562</Words>
  <Application>Microsoft Office PowerPoint</Application>
  <PresentationFormat>如螢幕大小 (4:3)</PresentationFormat>
  <Paragraphs>430</Paragraphs>
  <Slides>55</Slides>
  <Notes>26</Notes>
  <HiddenSlides>8</HiddenSlides>
  <MMClips>4</MMClips>
  <ScaleCrop>false</ScaleCrop>
  <HeadingPairs>
    <vt:vector size="8" baseType="variant">
      <vt:variant>
        <vt:lpstr>使用字型</vt:lpstr>
      </vt:variant>
      <vt:variant>
        <vt:i4>11</vt:i4>
      </vt:variant>
      <vt:variant>
        <vt:lpstr>佈景主題</vt:lpstr>
      </vt:variant>
      <vt:variant>
        <vt:i4>1</vt:i4>
      </vt:variant>
      <vt:variant>
        <vt:lpstr>內嵌 OLE 伺服程式</vt:lpstr>
      </vt:variant>
      <vt:variant>
        <vt:i4>4</vt:i4>
      </vt:variant>
      <vt:variant>
        <vt:lpstr>投影片標題</vt:lpstr>
      </vt:variant>
      <vt:variant>
        <vt:i4>55</vt:i4>
      </vt:variant>
    </vt:vector>
  </HeadingPairs>
  <TitlesOfParts>
    <vt:vector size="71" baseType="lpstr">
      <vt:lpstr>Menlo</vt:lpstr>
      <vt:lpstr>MS PGothic</vt:lpstr>
      <vt:lpstr>微軟正黑體</vt:lpstr>
      <vt:lpstr>新細明體</vt:lpstr>
      <vt:lpstr>Arial</vt:lpstr>
      <vt:lpstr>Calibri</vt:lpstr>
      <vt:lpstr>Consolas</vt:lpstr>
      <vt:lpstr>Courier New</vt:lpstr>
      <vt:lpstr>Times New Roman</vt:lpstr>
      <vt:lpstr>Wingdings</vt:lpstr>
      <vt:lpstr>Wingdings 2</vt:lpstr>
      <vt:lpstr>Course_HE</vt:lpstr>
      <vt:lpstr>Image</vt:lpstr>
      <vt:lpstr>Equation</vt:lpstr>
      <vt:lpstr>方程式</vt:lpstr>
      <vt:lpstr>PhotoImpact</vt:lpstr>
      <vt:lpstr>3D Game Programming Geometric Transformations</vt:lpstr>
      <vt:lpstr>Outline</vt:lpstr>
      <vt:lpstr>Transformation Terminology</vt:lpstr>
      <vt:lpstr>Transformations</vt:lpstr>
      <vt:lpstr>The Modelview Duality</vt:lpstr>
      <vt:lpstr>Projection</vt:lpstr>
      <vt:lpstr>Coordinate System</vt:lpstr>
      <vt:lpstr>Transform</vt:lpstr>
      <vt:lpstr>Matrix/vector</vt:lpstr>
      <vt:lpstr>Transform in Unity</vt:lpstr>
      <vt:lpstr>Scale</vt:lpstr>
      <vt:lpstr>Rotate</vt:lpstr>
      <vt:lpstr>Parent/Child </vt:lpstr>
      <vt:lpstr>Reset to parent transform</vt:lpstr>
      <vt:lpstr>PowerPoint 簡報</vt:lpstr>
      <vt:lpstr>Rotation/Translation from world to object</vt:lpstr>
      <vt:lpstr>Transformation Pipeline</vt:lpstr>
      <vt:lpstr>The Life of a vertex</vt:lpstr>
      <vt:lpstr>PowerPoint 簡報</vt:lpstr>
      <vt:lpstr>Wireframe with hidden-line removal</vt:lpstr>
      <vt:lpstr>Identity Matrix</vt:lpstr>
      <vt:lpstr>The Matrix Stacks</vt:lpstr>
      <vt:lpstr>Atom example</vt:lpstr>
      <vt:lpstr>PowerPoint 簡報</vt:lpstr>
      <vt:lpstr>Transformation Example 1</vt:lpstr>
      <vt:lpstr>Transformation Example 2</vt:lpstr>
      <vt:lpstr>Transformation Example 2</vt:lpstr>
      <vt:lpstr>Sun Earth Moon</vt:lpstr>
      <vt:lpstr>Luxo Jr [Pencil Test] [1986]</vt:lpstr>
      <vt:lpstr>Matrix in Modern OpenGL</vt:lpstr>
      <vt:lpstr>PowerPoint 簡報</vt:lpstr>
      <vt:lpstr>Mesh Format</vt:lpstr>
      <vt:lpstr>Representing a Mesh</vt:lpstr>
      <vt:lpstr>3D model format</vt:lpstr>
      <vt:lpstr>Simple Representation</vt:lpstr>
      <vt:lpstr>Inward and Outward Facing Polygons</vt:lpstr>
      <vt:lpstr>PowerPoint 簡報</vt:lpstr>
      <vt:lpstr>Wavefront obj format</vt:lpstr>
      <vt:lpstr>Reference</vt:lpstr>
      <vt:lpstr>Scene Graph</vt:lpstr>
      <vt:lpstr>ProBuilder</vt:lpstr>
      <vt:lpstr>Modeling</vt:lpstr>
      <vt:lpstr>PowerPoint 簡報</vt:lpstr>
      <vt:lpstr>Installing ProBuilder</vt:lpstr>
      <vt:lpstr>PowerPoint 簡報</vt:lpstr>
      <vt:lpstr>PowerPoint 簡報</vt:lpstr>
      <vt:lpstr>Creating Meshes</vt:lpstr>
      <vt:lpstr>Edit modes (Object vs Element)</vt:lpstr>
      <vt:lpstr>Select -&gt; Transforming</vt:lpstr>
      <vt:lpstr>Select face -&gt; Extruding</vt:lpstr>
      <vt:lpstr>Select edge -&gt; Bevel</vt:lpstr>
      <vt:lpstr>Getting Started with ProBuilder for Unity</vt:lpstr>
      <vt:lpstr>Treasure Chest</vt:lpstr>
      <vt:lpstr>Level Editor</vt:lpstr>
      <vt:lpstr>PowerPoint 簡報</vt:lpstr>
    </vt:vector>
  </TitlesOfParts>
  <Company>NCCU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投影片 1</dc:title>
  <dc:creator>Ming-Te Chi</dc:creator>
  <cp:lastModifiedBy>Windows 使用者</cp:lastModifiedBy>
  <cp:revision>163</cp:revision>
  <dcterms:created xsi:type="dcterms:W3CDTF">2010-08-04T16:26:51Z</dcterms:created>
  <dcterms:modified xsi:type="dcterms:W3CDTF">2019-10-23T13:13:26Z</dcterms:modified>
</cp:coreProperties>
</file>