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9.jpg" ContentType="image/jpg"/>
  <Override PartName="/ppt/media/image50.jpg" ContentType="image/jpg"/>
  <Override PartName="/ppt/media/image54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0.jpg" ContentType="image/jpg"/>
  <Override PartName="/ppt/media/image91.jpg" ContentType="image/jpg"/>
  <Override PartName="/ppt/media/image92.jpg" ContentType="image/jpg"/>
  <Override PartName="/ppt/media/image93.jpg" ContentType="image/jpg"/>
  <Override PartName="/ppt/media/image106.jpg" ContentType="image/jpg"/>
  <Override PartName="/ppt/media/image107.jpg" ContentType="image/jpg"/>
  <Override PartName="/ppt/media/image112.jpg" ContentType="image/jpg"/>
  <Override PartName="/ppt/media/image113.jpg" ContentType="image/jpg"/>
  <Override PartName="/ppt/media/image114.jpg" ContentType="image/jpg"/>
  <Override PartName="/ppt/media/image115.jpg" ContentType="image/jpg"/>
  <Override PartName="/ppt/media/image116.jpg" ContentType="image/jpg"/>
  <Override PartName="/ppt/media/image117.jpg" ContentType="image/jpg"/>
  <Override PartName="/ppt/media/image118.jpg" ContentType="image/jpg"/>
  <Override PartName="/ppt/media/image119.jpg" ContentType="image/jpg"/>
  <Override PartName="/ppt/media/image120.jpg" ContentType="image/jpg"/>
  <Override PartName="/ppt/media/image121.jpg" ContentType="image/jpg"/>
  <Override PartName="/ppt/media/image122.jpg" ContentType="image/jpg"/>
  <Override PartName="/ppt/media/image123.jpg" ContentType="image/jpg"/>
  <Override PartName="/ppt/media/image124.jpg" ContentType="image/jpg"/>
  <Override PartName="/ppt/media/image125.jpg" ContentType="image/jpg"/>
  <Override PartName="/ppt/media/image126.jpg" ContentType="image/jpg"/>
  <Override PartName="/ppt/media/image127.jpg" ContentType="image/jpg"/>
  <Override PartName="/ppt/media/image138.jpg" ContentType="image/jpg"/>
  <Override PartName="/ppt/media/image139.jpg" ContentType="image/jpg"/>
  <Override PartName="/ppt/media/image140.jpg" ContentType="image/jpg"/>
  <Override PartName="/ppt/media/image141.jpg" ContentType="image/jpg"/>
  <Override PartName="/ppt/media/image142.jpg" ContentType="image/jpg"/>
  <Override PartName="/ppt/media/image143.jpg" ContentType="image/jpg"/>
  <Override PartName="/ppt/media/image144.jpg" ContentType="image/jpg"/>
  <Override PartName="/ppt/media/image145.jpg" ContentType="image/jpg"/>
  <Override PartName="/ppt/media/image146.jpg" ContentType="image/jpg"/>
  <Override PartName="/ppt/media/image147.jpg" ContentType="image/jpg"/>
  <Override PartName="/ppt/notesSlides/notesSlide3.xml" ContentType="application/vnd.openxmlformats-officedocument.presentationml.notesSlide+xml"/>
  <Override PartName="/ppt/media/image150.jpg" ContentType="image/jpg"/>
  <Override PartName="/ppt/media/image151.jpg" ContentType="image/jpg"/>
  <Override PartName="/ppt/media/image152.jpg" ContentType="image/jpg"/>
  <Override PartName="/ppt/media/image153.jpg" ContentType="image/jpg"/>
  <Override PartName="/ppt/media/image154.jpg" ContentType="image/jpg"/>
  <Override PartName="/ppt/media/image155.jpg" ContentType="image/jpg"/>
  <Override PartName="/ppt/media/image156.jpg" ContentType="image/jpg"/>
  <Override PartName="/ppt/media/image157.jpg" ContentType="image/jpg"/>
  <Override PartName="/ppt/media/image15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5" r:id="rId22"/>
    <p:sldId id="271" r:id="rId23"/>
    <p:sldId id="272" r:id="rId24"/>
    <p:sldId id="267" r:id="rId25"/>
    <p:sldId id="259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6" r:id="rId45"/>
    <p:sldId id="304" r:id="rId46"/>
    <p:sldId id="305" r:id="rId47"/>
    <p:sldId id="307" r:id="rId48"/>
    <p:sldId id="270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37" autoAdjust="0"/>
  </p:normalViewPr>
  <p:slideViewPr>
    <p:cSldViewPr snapToGrid="0">
      <p:cViewPr varScale="1">
        <p:scale>
          <a:sx n="57" d="100"/>
          <a:sy n="57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F776-EB82-464D-BFED-66FC8B7793EF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8347-AFF0-40A4-B537-E5798E2494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66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Hyperparameters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the variables which determines the network structure(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Number of Hidden Units) 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variables which determine how the network is trained(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Rate). </a:t>
            </a:r>
          </a:p>
          <a:p>
            <a:r>
              <a:rPr lang="en-US" altLang="zh-TW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Hyperparameters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set before training(before optimizing the weights and bias).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8347-AFF0-40A4-B537-E5798E24945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42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http://vision03.csail.mit.edu/cnn_art/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8347-AFF0-40A4-B537-E5798E24945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84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https://github.com/alexjc/neural-doodle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8347-AFF0-40A4-B537-E5798E249457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99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93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15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14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7300"/>
            <a:ext cx="9144000" cy="63500"/>
          </a:xfrm>
          <a:custGeom>
            <a:avLst/>
            <a:gdLst/>
            <a:ahLst/>
            <a:cxnLst/>
            <a:rect l="l" t="t" r="r" b="b"/>
            <a:pathLst>
              <a:path w="9144000" h="63500">
                <a:moveTo>
                  <a:pt x="0" y="0"/>
                </a:moveTo>
                <a:lnTo>
                  <a:pt x="9144000" y="0"/>
                </a:lnTo>
                <a:lnTo>
                  <a:pt x="914400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1850" y="112395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78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2981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2683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7300"/>
            <a:ext cx="9144000" cy="63500"/>
          </a:xfrm>
          <a:custGeom>
            <a:avLst/>
            <a:gdLst/>
            <a:ahLst/>
            <a:cxnLst/>
            <a:rect l="l" t="t" r="r" b="b"/>
            <a:pathLst>
              <a:path w="9144000" h="63500">
                <a:moveTo>
                  <a:pt x="0" y="0"/>
                </a:moveTo>
                <a:lnTo>
                  <a:pt x="9144000" y="0"/>
                </a:lnTo>
                <a:lnTo>
                  <a:pt x="914400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1850" y="112395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1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778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293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30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01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54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41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7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4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23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321C-2082-4607-B480-97DDEDB86BE9}" type="datetimeFigureOut">
              <a:rPr lang="zh-TW" altLang="en-US" smtClean="0"/>
              <a:t>2021/4/18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6819-A1A2-4C8D-974F-8A06787D0C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78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03.csail.mit.edu/cnn_art/data/single_layer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8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53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66.jpg"/><Relationship Id="rId9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6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85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jpg"/><Relationship Id="rId10" Type="http://schemas.openxmlformats.org/officeDocument/2006/relationships/image" Target="../media/image78.png"/><Relationship Id="rId4" Type="http://schemas.openxmlformats.org/officeDocument/2006/relationships/image" Target="../media/image106.jpg"/><Relationship Id="rId9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7" Type="http://schemas.openxmlformats.org/officeDocument/2006/relationships/image" Target="../media/image118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jp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jpg"/><Relationship Id="rId10" Type="http://schemas.openxmlformats.org/officeDocument/2006/relationships/image" Target="../media/image132.png"/><Relationship Id="rId4" Type="http://schemas.openxmlformats.org/officeDocument/2006/relationships/image" Target="../media/image126.jpg"/><Relationship Id="rId9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7" Type="http://schemas.openxmlformats.org/officeDocument/2006/relationships/image" Target="../media/image143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2.jpg"/><Relationship Id="rId5" Type="http://schemas.openxmlformats.org/officeDocument/2006/relationships/image" Target="../media/image141.jpg"/><Relationship Id="rId4" Type="http://schemas.openxmlformats.org/officeDocument/2006/relationships/image" Target="../media/image14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jpg"/><Relationship Id="rId4" Type="http://schemas.openxmlformats.org/officeDocument/2006/relationships/image" Target="../media/image14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g"/><Relationship Id="rId5" Type="http://schemas.openxmlformats.org/officeDocument/2006/relationships/image" Target="../media/image153.jpg"/><Relationship Id="rId4" Type="http://schemas.openxmlformats.org/officeDocument/2006/relationships/image" Target="../media/image15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jpg"/><Relationship Id="rId4" Type="http://schemas.openxmlformats.org/officeDocument/2006/relationships/image" Target="../media/image157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e.ntu.edu.tw/~yvchen/f105-adl/doc/161103_ConvolutionalNN.pdf" TargetMode="External"/><Relationship Id="rId2" Type="http://schemas.openxmlformats.org/officeDocument/2006/relationships/hyperlink" Target="http://search.books.com.tw/exep/prod_search.php?key=%E6%96%8E%E8%97%A4%E5%BA%B7%E6%AF%85&amp;f=auth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unter-heidenreich/ML-Open-Source-Implementations/blob/master/Style-Transfer/Style%20Transfer.ipyn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Deep Learning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style transfer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78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109" dirty="0"/>
              <a:t>V</a:t>
            </a:r>
            <a:r>
              <a:rPr spc="-56" dirty="0"/>
              <a:t>i</a:t>
            </a:r>
            <a:r>
              <a:rPr spc="-45" dirty="0"/>
              <a:t>s</a:t>
            </a:r>
            <a:r>
              <a:rPr spc="-94" dirty="0"/>
              <a:t>u</a:t>
            </a:r>
            <a:r>
              <a:rPr spc="-116" dirty="0"/>
              <a:t>a</a:t>
            </a:r>
            <a:r>
              <a:rPr spc="-60" dirty="0"/>
              <a:t>li</a:t>
            </a:r>
            <a:r>
              <a:rPr spc="-64" dirty="0"/>
              <a:t>z</a:t>
            </a:r>
            <a:r>
              <a:rPr spc="-60" dirty="0"/>
              <a:t>i</a:t>
            </a:r>
            <a:r>
              <a:rPr spc="-94" dirty="0"/>
              <a:t>n</a:t>
            </a:r>
            <a:r>
              <a:rPr spc="-4" dirty="0"/>
              <a:t>g</a:t>
            </a:r>
            <a:r>
              <a:rPr spc="274" dirty="0"/>
              <a:t> </a:t>
            </a:r>
            <a:r>
              <a:rPr spc="-56" dirty="0"/>
              <a:t>C</a:t>
            </a:r>
            <a:r>
              <a:rPr spc="-101" dirty="0"/>
              <a:t>N</a:t>
            </a:r>
            <a:r>
              <a:rPr dirty="0"/>
              <a:t>N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10</a:t>
            </a:fld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1400175" y="2276476"/>
            <a:ext cx="6391275" cy="294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362501" y="5340540"/>
            <a:ext cx="4130993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1350" u="sng" spc="-38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tt</a:t>
            </a:r>
            <a:r>
              <a:rPr sz="1350" u="sng" spc="-4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350" u="sng" spc="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:</a:t>
            </a:r>
            <a:r>
              <a:rPr sz="1350" u="sng" spc="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//</a:t>
            </a:r>
            <a:r>
              <a:rPr sz="1350" u="sng" spc="-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vi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350" u="sng" spc="-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350" u="sng" spc="-38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350" u="sng" spc="-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350" u="sng" spc="-15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03</a:t>
            </a:r>
            <a:r>
              <a:rPr sz="1350" u="sng" spc="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350" u="sng" spc="19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350" u="sng" spc="26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350" u="sng" spc="-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il</a:t>
            </a:r>
            <a:r>
              <a:rPr sz="1350" u="sng" spc="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350" u="sng" spc="-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1350" u="sng" spc="-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350" u="sng" spc="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350" u="sng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350" u="sng" spc="-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du</a:t>
            </a:r>
            <a:r>
              <a:rPr sz="1350" u="sng" spc="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350" u="sng" spc="19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350" u="sng" spc="-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nn</a:t>
            </a:r>
            <a:r>
              <a:rPr sz="1350" u="sng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_</a:t>
            </a:r>
            <a:r>
              <a:rPr sz="1350" u="sng" spc="26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350" u="sng" spc="-26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350" u="sng" spc="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350" u="sng" spc="-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1350" u="sng" spc="26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350" u="sng" spc="26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350" u="sng" spc="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350" u="sng" spc="-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350" u="sng" spc="-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350" u="sng" spc="-4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1350" u="sng" spc="-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350" u="sng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e_</a:t>
            </a:r>
            <a:r>
              <a:rPr sz="1350" u="sng" spc="-11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350" u="sng" spc="26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350" u="sng" spc="-15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y</a:t>
            </a:r>
            <a:r>
              <a:rPr sz="1350" u="sng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350" u="sng" spc="-176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350" u="sng" spc="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350" u="sng" spc="-3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pn</a:t>
            </a:r>
            <a:r>
              <a:rPr sz="1350" u="sng" spc="-4" dirty="0">
                <a:solidFill>
                  <a:srgbClr val="6EAC1C"/>
                </a:solidFill>
                <a:latin typeface="Calibri"/>
                <a:cs typeface="Calibri"/>
                <a:hlinkClick r:id="rId4"/>
              </a:rPr>
              <a:t>g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42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109" dirty="0"/>
              <a:t>V</a:t>
            </a:r>
            <a:r>
              <a:rPr spc="-56" dirty="0"/>
              <a:t>i</a:t>
            </a:r>
            <a:r>
              <a:rPr spc="-45" dirty="0"/>
              <a:t>s</a:t>
            </a:r>
            <a:r>
              <a:rPr spc="-94" dirty="0"/>
              <a:t>u</a:t>
            </a:r>
            <a:r>
              <a:rPr spc="-116" dirty="0"/>
              <a:t>a</a:t>
            </a:r>
            <a:r>
              <a:rPr spc="-60" dirty="0"/>
              <a:t>li</a:t>
            </a:r>
            <a:r>
              <a:rPr spc="-64" dirty="0"/>
              <a:t>z</a:t>
            </a:r>
            <a:r>
              <a:rPr spc="-60" dirty="0"/>
              <a:t>i</a:t>
            </a:r>
            <a:r>
              <a:rPr spc="-94" dirty="0"/>
              <a:t>n</a:t>
            </a:r>
            <a:r>
              <a:rPr spc="-4" dirty="0"/>
              <a:t>g</a:t>
            </a:r>
            <a:r>
              <a:rPr spc="274" dirty="0"/>
              <a:t> </a:t>
            </a:r>
            <a:r>
              <a:rPr spc="-56" dirty="0"/>
              <a:t>C</a:t>
            </a:r>
            <a:r>
              <a:rPr spc="-101" dirty="0"/>
              <a:t>N</a:t>
            </a:r>
            <a:r>
              <a:rPr dirty="0"/>
              <a:t>N</a:t>
            </a:r>
          </a:p>
        </p:txBody>
      </p:sp>
      <p:sp>
        <p:nvSpPr>
          <p:cNvPr id="112" name="內容版面配置區 1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11</a:t>
            </a:fld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4319588" y="3062288"/>
            <a:ext cx="299085" cy="51911"/>
          </a:xfrm>
          <a:custGeom>
            <a:avLst/>
            <a:gdLst/>
            <a:ahLst/>
            <a:cxnLst/>
            <a:rect l="l" t="t" r="r" b="b"/>
            <a:pathLst>
              <a:path w="398779" h="69214">
                <a:moveTo>
                  <a:pt x="0" y="69189"/>
                </a:moveTo>
                <a:lnTo>
                  <a:pt x="398459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633912" y="2986088"/>
            <a:ext cx="423863" cy="70009"/>
          </a:xfrm>
          <a:custGeom>
            <a:avLst/>
            <a:gdLst/>
            <a:ahLst/>
            <a:cxnLst/>
            <a:rect l="l" t="t" r="r" b="b"/>
            <a:pathLst>
              <a:path w="565150" h="93344">
                <a:moveTo>
                  <a:pt x="0" y="92779"/>
                </a:moveTo>
                <a:lnTo>
                  <a:pt x="56492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3737585" y="2645141"/>
            <a:ext cx="0" cy="836295"/>
          </a:xfrm>
          <a:custGeom>
            <a:avLst/>
            <a:gdLst/>
            <a:ahLst/>
            <a:cxnLst/>
            <a:rect l="l" t="t" r="r" b="b"/>
            <a:pathLst>
              <a:path h="1115060">
                <a:moveTo>
                  <a:pt x="0" y="0"/>
                </a:moveTo>
                <a:lnTo>
                  <a:pt x="0" y="1114995"/>
                </a:lnTo>
              </a:path>
            </a:pathLst>
          </a:custGeom>
          <a:ln w="48193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755659" y="2328863"/>
            <a:ext cx="316706" cy="1152525"/>
          </a:xfrm>
          <a:custGeom>
            <a:avLst/>
            <a:gdLst/>
            <a:ahLst/>
            <a:cxnLst/>
            <a:rect l="l" t="t" r="r" b="b"/>
            <a:pathLst>
              <a:path w="422275" h="1536700">
                <a:moveTo>
                  <a:pt x="421706" y="0"/>
                </a:moveTo>
                <a:lnTo>
                  <a:pt x="0" y="421704"/>
                </a:lnTo>
                <a:lnTo>
                  <a:pt x="0" y="1536700"/>
                </a:lnTo>
                <a:lnTo>
                  <a:pt x="421706" y="1114995"/>
                </a:lnTo>
                <a:lnTo>
                  <a:pt x="421706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719513" y="2328864"/>
            <a:ext cx="352425" cy="316706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469900" y="0"/>
                </a:moveTo>
                <a:lnTo>
                  <a:pt x="421706" y="0"/>
                </a:lnTo>
                <a:lnTo>
                  <a:pt x="0" y="421704"/>
                </a:lnTo>
                <a:lnTo>
                  <a:pt x="48193" y="421704"/>
                </a:lnTo>
                <a:lnTo>
                  <a:pt x="469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3719513" y="2328863"/>
            <a:ext cx="352425" cy="1152525"/>
          </a:xfrm>
          <a:custGeom>
            <a:avLst/>
            <a:gdLst/>
            <a:ahLst/>
            <a:cxnLst/>
            <a:rect l="l" t="t" r="r" b="b"/>
            <a:pathLst>
              <a:path w="469900" h="1536700">
                <a:moveTo>
                  <a:pt x="0" y="421705"/>
                </a:moveTo>
                <a:lnTo>
                  <a:pt x="421706" y="0"/>
                </a:lnTo>
                <a:lnTo>
                  <a:pt x="469900" y="0"/>
                </a:lnTo>
                <a:lnTo>
                  <a:pt x="469900" y="1114995"/>
                </a:lnTo>
                <a:lnTo>
                  <a:pt x="48193" y="1536700"/>
                </a:lnTo>
                <a:lnTo>
                  <a:pt x="0" y="1536700"/>
                </a:lnTo>
                <a:lnTo>
                  <a:pt x="0" y="42170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719513" y="2328864"/>
            <a:ext cx="352425" cy="316706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0" y="421705"/>
                </a:moveTo>
                <a:lnTo>
                  <a:pt x="48193" y="421705"/>
                </a:lnTo>
                <a:lnTo>
                  <a:pt x="469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755657" y="2645141"/>
            <a:ext cx="0" cy="836295"/>
          </a:xfrm>
          <a:custGeom>
            <a:avLst/>
            <a:gdLst/>
            <a:ahLst/>
            <a:cxnLst/>
            <a:rect l="l" t="t" r="r" b="b"/>
            <a:pathLst>
              <a:path h="1115060">
                <a:moveTo>
                  <a:pt x="0" y="0"/>
                </a:moveTo>
                <a:lnTo>
                  <a:pt x="0" y="1114994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843462" y="2907143"/>
            <a:ext cx="212408" cy="155258"/>
          </a:xfrm>
          <a:custGeom>
            <a:avLst/>
            <a:gdLst/>
            <a:ahLst/>
            <a:cxnLst/>
            <a:rect l="l" t="t" r="r" b="b"/>
            <a:pathLst>
              <a:path w="283210" h="207010">
                <a:moveTo>
                  <a:pt x="0" y="0"/>
                </a:moveTo>
                <a:lnTo>
                  <a:pt x="283058" y="0"/>
                </a:lnTo>
                <a:lnTo>
                  <a:pt x="283058" y="206858"/>
                </a:lnTo>
                <a:lnTo>
                  <a:pt x="0" y="20685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055757" y="2852738"/>
            <a:ext cx="54769" cy="209550"/>
          </a:xfrm>
          <a:custGeom>
            <a:avLst/>
            <a:gdLst/>
            <a:ahLst/>
            <a:cxnLst/>
            <a:rect l="l" t="t" r="r" b="b"/>
            <a:pathLst>
              <a:path w="73025" h="279400">
                <a:moveTo>
                  <a:pt x="72541" y="0"/>
                </a:moveTo>
                <a:lnTo>
                  <a:pt x="0" y="72541"/>
                </a:lnTo>
                <a:lnTo>
                  <a:pt x="0" y="279400"/>
                </a:lnTo>
                <a:lnTo>
                  <a:pt x="72541" y="206858"/>
                </a:lnTo>
                <a:lnTo>
                  <a:pt x="7254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843463" y="2852739"/>
            <a:ext cx="266700" cy="54769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355600" y="0"/>
                </a:moveTo>
                <a:lnTo>
                  <a:pt x="72541" y="0"/>
                </a:lnTo>
                <a:lnTo>
                  <a:pt x="0" y="72541"/>
                </a:lnTo>
                <a:lnTo>
                  <a:pt x="283058" y="72541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843463" y="2852738"/>
            <a:ext cx="266700" cy="209550"/>
          </a:xfrm>
          <a:custGeom>
            <a:avLst/>
            <a:gdLst/>
            <a:ahLst/>
            <a:cxnLst/>
            <a:rect l="l" t="t" r="r" b="b"/>
            <a:pathLst>
              <a:path w="355600" h="279400">
                <a:moveTo>
                  <a:pt x="0" y="72540"/>
                </a:moveTo>
                <a:lnTo>
                  <a:pt x="72540" y="0"/>
                </a:lnTo>
                <a:lnTo>
                  <a:pt x="355600" y="0"/>
                </a:lnTo>
                <a:lnTo>
                  <a:pt x="355600" y="206859"/>
                </a:lnTo>
                <a:lnTo>
                  <a:pt x="283059" y="279400"/>
                </a:lnTo>
                <a:lnTo>
                  <a:pt x="0" y="279400"/>
                </a:lnTo>
                <a:lnTo>
                  <a:pt x="0" y="7254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843463" y="2852739"/>
            <a:ext cx="266700" cy="54769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0" y="72540"/>
                </a:moveTo>
                <a:lnTo>
                  <a:pt x="283059" y="7254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055757" y="2907142"/>
            <a:ext cx="0" cy="155258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85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5214939" y="2938134"/>
            <a:ext cx="219551" cy="86201"/>
          </a:xfrm>
          <a:custGeom>
            <a:avLst/>
            <a:gdLst/>
            <a:ahLst/>
            <a:cxnLst/>
            <a:rect l="l" t="t" r="r" b="b"/>
            <a:pathLst>
              <a:path w="292735" h="114935">
                <a:moveTo>
                  <a:pt x="0" y="0"/>
                </a:moveTo>
                <a:lnTo>
                  <a:pt x="292539" y="0"/>
                </a:lnTo>
                <a:lnTo>
                  <a:pt x="292539" y="114739"/>
                </a:lnTo>
                <a:lnTo>
                  <a:pt x="0" y="11473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434342" y="2890838"/>
            <a:ext cx="47625" cy="133350"/>
          </a:xfrm>
          <a:custGeom>
            <a:avLst/>
            <a:gdLst/>
            <a:ahLst/>
            <a:cxnLst/>
            <a:rect l="l" t="t" r="r" b="b"/>
            <a:pathLst>
              <a:path w="63500" h="177800">
                <a:moveTo>
                  <a:pt x="63060" y="0"/>
                </a:moveTo>
                <a:lnTo>
                  <a:pt x="0" y="63060"/>
                </a:lnTo>
                <a:lnTo>
                  <a:pt x="0" y="177800"/>
                </a:lnTo>
                <a:lnTo>
                  <a:pt x="63060" y="114739"/>
                </a:lnTo>
                <a:lnTo>
                  <a:pt x="6306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5214938" y="2890838"/>
            <a:ext cx="266700" cy="47625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355600" y="0"/>
                </a:moveTo>
                <a:lnTo>
                  <a:pt x="63060" y="0"/>
                </a:lnTo>
                <a:lnTo>
                  <a:pt x="0" y="63060"/>
                </a:lnTo>
                <a:lnTo>
                  <a:pt x="292539" y="63060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5214938" y="2890838"/>
            <a:ext cx="266700" cy="133350"/>
          </a:xfrm>
          <a:custGeom>
            <a:avLst/>
            <a:gdLst/>
            <a:ahLst/>
            <a:cxnLst/>
            <a:rect l="l" t="t" r="r" b="b"/>
            <a:pathLst>
              <a:path w="355600" h="177800">
                <a:moveTo>
                  <a:pt x="0" y="63060"/>
                </a:moveTo>
                <a:lnTo>
                  <a:pt x="63060" y="0"/>
                </a:lnTo>
                <a:lnTo>
                  <a:pt x="355600" y="0"/>
                </a:lnTo>
                <a:lnTo>
                  <a:pt x="355600" y="114739"/>
                </a:lnTo>
                <a:lnTo>
                  <a:pt x="292539" y="177800"/>
                </a:lnTo>
                <a:lnTo>
                  <a:pt x="0" y="177800"/>
                </a:lnTo>
                <a:lnTo>
                  <a:pt x="0" y="6306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5214938" y="2890838"/>
            <a:ext cx="266700" cy="47625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0" y="63060"/>
                </a:moveTo>
                <a:lnTo>
                  <a:pt x="292539" y="6306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5434342" y="2938134"/>
            <a:ext cx="0" cy="86201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73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738564" y="2643187"/>
            <a:ext cx="438626" cy="52388"/>
          </a:xfrm>
          <a:custGeom>
            <a:avLst/>
            <a:gdLst/>
            <a:ahLst/>
            <a:cxnLst/>
            <a:rect l="l" t="t" r="r" b="b"/>
            <a:pathLst>
              <a:path w="584835" h="69850">
                <a:moveTo>
                  <a:pt x="0" y="0"/>
                </a:moveTo>
                <a:lnTo>
                  <a:pt x="584468" y="6925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4052887" y="2328862"/>
            <a:ext cx="279083" cy="210503"/>
          </a:xfrm>
          <a:custGeom>
            <a:avLst/>
            <a:gdLst/>
            <a:ahLst/>
            <a:cxnLst/>
            <a:rect l="l" t="t" r="r" b="b"/>
            <a:pathLst>
              <a:path w="372110" h="280669">
                <a:moveTo>
                  <a:pt x="0" y="0"/>
                </a:moveTo>
                <a:lnTo>
                  <a:pt x="371864" y="28041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738564" y="3262313"/>
            <a:ext cx="438626" cy="214789"/>
          </a:xfrm>
          <a:custGeom>
            <a:avLst/>
            <a:gdLst/>
            <a:ahLst/>
            <a:cxnLst/>
            <a:rect l="l" t="t" r="r" b="b"/>
            <a:pathLst>
              <a:path w="584835" h="286385">
                <a:moveTo>
                  <a:pt x="0" y="286351"/>
                </a:moveTo>
                <a:lnTo>
                  <a:pt x="58446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4062412" y="3109914"/>
            <a:ext cx="284798" cy="32861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0" y="43584"/>
                </a:moveTo>
                <a:lnTo>
                  <a:pt x="37928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4129089" y="2701992"/>
            <a:ext cx="93821" cy="560546"/>
          </a:xfrm>
          <a:custGeom>
            <a:avLst/>
            <a:gdLst/>
            <a:ahLst/>
            <a:cxnLst/>
            <a:rect l="l" t="t" r="r" b="b"/>
            <a:pathLst>
              <a:path w="125095" h="747394">
                <a:moveTo>
                  <a:pt x="0" y="0"/>
                </a:moveTo>
                <a:lnTo>
                  <a:pt x="124795" y="0"/>
                </a:lnTo>
                <a:lnTo>
                  <a:pt x="124795" y="747095"/>
                </a:lnTo>
                <a:lnTo>
                  <a:pt x="0" y="747095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4222684" y="2547938"/>
            <a:ext cx="154305" cy="714375"/>
          </a:xfrm>
          <a:custGeom>
            <a:avLst/>
            <a:gdLst/>
            <a:ahLst/>
            <a:cxnLst/>
            <a:rect l="l" t="t" r="r" b="b"/>
            <a:pathLst>
              <a:path w="205739" h="952500">
                <a:moveTo>
                  <a:pt x="205404" y="0"/>
                </a:moveTo>
                <a:lnTo>
                  <a:pt x="0" y="205404"/>
                </a:lnTo>
                <a:lnTo>
                  <a:pt x="0" y="952500"/>
                </a:lnTo>
                <a:lnTo>
                  <a:pt x="205404" y="747095"/>
                </a:lnTo>
                <a:lnTo>
                  <a:pt x="205404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129088" y="2547938"/>
            <a:ext cx="247650" cy="154305"/>
          </a:xfrm>
          <a:custGeom>
            <a:avLst/>
            <a:gdLst/>
            <a:ahLst/>
            <a:cxnLst/>
            <a:rect l="l" t="t" r="r" b="b"/>
            <a:pathLst>
              <a:path w="330200" h="205739">
                <a:moveTo>
                  <a:pt x="330200" y="0"/>
                </a:moveTo>
                <a:lnTo>
                  <a:pt x="205404" y="0"/>
                </a:lnTo>
                <a:lnTo>
                  <a:pt x="0" y="205404"/>
                </a:lnTo>
                <a:lnTo>
                  <a:pt x="124795" y="205404"/>
                </a:lnTo>
                <a:lnTo>
                  <a:pt x="330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4129088" y="2547938"/>
            <a:ext cx="247650" cy="714375"/>
          </a:xfrm>
          <a:custGeom>
            <a:avLst/>
            <a:gdLst/>
            <a:ahLst/>
            <a:cxnLst/>
            <a:rect l="l" t="t" r="r" b="b"/>
            <a:pathLst>
              <a:path w="330200" h="952500">
                <a:moveTo>
                  <a:pt x="0" y="205404"/>
                </a:moveTo>
                <a:lnTo>
                  <a:pt x="205404" y="0"/>
                </a:lnTo>
                <a:lnTo>
                  <a:pt x="330200" y="0"/>
                </a:lnTo>
                <a:lnTo>
                  <a:pt x="330200" y="747095"/>
                </a:lnTo>
                <a:lnTo>
                  <a:pt x="124795" y="952500"/>
                </a:lnTo>
                <a:lnTo>
                  <a:pt x="0" y="952500"/>
                </a:lnTo>
                <a:lnTo>
                  <a:pt x="0" y="20540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4129088" y="2547938"/>
            <a:ext cx="247650" cy="154305"/>
          </a:xfrm>
          <a:custGeom>
            <a:avLst/>
            <a:gdLst/>
            <a:ahLst/>
            <a:cxnLst/>
            <a:rect l="l" t="t" r="r" b="b"/>
            <a:pathLst>
              <a:path w="330200" h="205739">
                <a:moveTo>
                  <a:pt x="0" y="205404"/>
                </a:moveTo>
                <a:lnTo>
                  <a:pt x="124795" y="205404"/>
                </a:lnTo>
                <a:lnTo>
                  <a:pt x="330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222684" y="2701992"/>
            <a:ext cx="0" cy="560546"/>
          </a:xfrm>
          <a:custGeom>
            <a:avLst/>
            <a:gdLst/>
            <a:ahLst/>
            <a:cxnLst/>
            <a:rect l="l" t="t" r="r" b="b"/>
            <a:pathLst>
              <a:path h="747394">
                <a:moveTo>
                  <a:pt x="0" y="0"/>
                </a:moveTo>
                <a:lnTo>
                  <a:pt x="0" y="74709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4176712" y="3119437"/>
            <a:ext cx="385763" cy="141923"/>
          </a:xfrm>
          <a:custGeom>
            <a:avLst/>
            <a:gdLst/>
            <a:ahLst/>
            <a:cxnLst/>
            <a:rect l="l" t="t" r="r" b="b"/>
            <a:pathLst>
              <a:path w="514350" h="189230">
                <a:moveTo>
                  <a:pt x="0" y="188652"/>
                </a:moveTo>
                <a:lnTo>
                  <a:pt x="51435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491039" y="2812565"/>
            <a:ext cx="145256" cy="307181"/>
          </a:xfrm>
          <a:custGeom>
            <a:avLst/>
            <a:gdLst/>
            <a:ahLst/>
            <a:cxnLst/>
            <a:rect l="l" t="t" r="r" b="b"/>
            <a:pathLst>
              <a:path w="193675" h="409575">
                <a:moveTo>
                  <a:pt x="0" y="0"/>
                </a:moveTo>
                <a:lnTo>
                  <a:pt x="193264" y="0"/>
                </a:lnTo>
                <a:lnTo>
                  <a:pt x="193264" y="409164"/>
                </a:lnTo>
                <a:lnTo>
                  <a:pt x="0" y="40916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4635986" y="2738438"/>
            <a:ext cx="74295" cy="381000"/>
          </a:xfrm>
          <a:custGeom>
            <a:avLst/>
            <a:gdLst/>
            <a:ahLst/>
            <a:cxnLst/>
            <a:rect l="l" t="t" r="r" b="b"/>
            <a:pathLst>
              <a:path w="99060" h="508000">
                <a:moveTo>
                  <a:pt x="98835" y="0"/>
                </a:moveTo>
                <a:lnTo>
                  <a:pt x="0" y="98835"/>
                </a:lnTo>
                <a:lnTo>
                  <a:pt x="0" y="508000"/>
                </a:lnTo>
                <a:lnTo>
                  <a:pt x="98835" y="409164"/>
                </a:lnTo>
                <a:lnTo>
                  <a:pt x="9883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4491038" y="2738438"/>
            <a:ext cx="219075" cy="74295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292100" y="0"/>
                </a:moveTo>
                <a:lnTo>
                  <a:pt x="98835" y="0"/>
                </a:lnTo>
                <a:lnTo>
                  <a:pt x="0" y="98835"/>
                </a:lnTo>
                <a:lnTo>
                  <a:pt x="193264" y="98835"/>
                </a:lnTo>
                <a:lnTo>
                  <a:pt x="2921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4491038" y="2738438"/>
            <a:ext cx="219075" cy="381000"/>
          </a:xfrm>
          <a:custGeom>
            <a:avLst/>
            <a:gdLst/>
            <a:ahLst/>
            <a:cxnLst/>
            <a:rect l="l" t="t" r="r" b="b"/>
            <a:pathLst>
              <a:path w="292100" h="508000">
                <a:moveTo>
                  <a:pt x="0" y="98835"/>
                </a:moveTo>
                <a:lnTo>
                  <a:pt x="98835" y="0"/>
                </a:lnTo>
                <a:lnTo>
                  <a:pt x="292100" y="0"/>
                </a:lnTo>
                <a:lnTo>
                  <a:pt x="292100" y="409164"/>
                </a:lnTo>
                <a:lnTo>
                  <a:pt x="193265" y="508000"/>
                </a:lnTo>
                <a:lnTo>
                  <a:pt x="0" y="508000"/>
                </a:lnTo>
                <a:lnTo>
                  <a:pt x="0" y="9883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4491038" y="2738438"/>
            <a:ext cx="219075" cy="74295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0" y="98835"/>
                </a:moveTo>
                <a:lnTo>
                  <a:pt x="193265" y="98835"/>
                </a:lnTo>
                <a:lnTo>
                  <a:pt x="2921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4635986" y="2812565"/>
            <a:ext cx="0" cy="307181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164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4329113" y="2547938"/>
            <a:ext cx="302895" cy="200025"/>
          </a:xfrm>
          <a:custGeom>
            <a:avLst/>
            <a:gdLst/>
            <a:ahLst/>
            <a:cxnLst/>
            <a:rect l="l" t="t" r="r" b="b"/>
            <a:pathLst>
              <a:path w="403860" h="266700">
                <a:moveTo>
                  <a:pt x="0" y="0"/>
                </a:moveTo>
                <a:lnTo>
                  <a:pt x="403483" y="26618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4176712" y="2700337"/>
            <a:ext cx="385763" cy="117158"/>
          </a:xfrm>
          <a:custGeom>
            <a:avLst/>
            <a:gdLst/>
            <a:ahLst/>
            <a:cxnLst/>
            <a:rect l="l" t="t" r="r" b="b"/>
            <a:pathLst>
              <a:path w="514350" h="156210">
                <a:moveTo>
                  <a:pt x="0" y="0"/>
                </a:moveTo>
                <a:lnTo>
                  <a:pt x="514355" y="15606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4633913" y="2738439"/>
            <a:ext cx="371475" cy="110014"/>
          </a:xfrm>
          <a:custGeom>
            <a:avLst/>
            <a:gdLst/>
            <a:ahLst/>
            <a:cxnLst/>
            <a:rect l="l" t="t" r="r" b="b"/>
            <a:pathLst>
              <a:path w="495300" h="146685">
                <a:moveTo>
                  <a:pt x="0" y="0"/>
                </a:moveTo>
                <a:lnTo>
                  <a:pt x="494720" y="14627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4567238" y="3062287"/>
            <a:ext cx="390525" cy="61913"/>
          </a:xfrm>
          <a:custGeom>
            <a:avLst/>
            <a:gdLst/>
            <a:ahLst/>
            <a:cxnLst/>
            <a:rect l="l" t="t" r="r" b="b"/>
            <a:pathLst>
              <a:path w="520700" h="82550">
                <a:moveTo>
                  <a:pt x="0" y="82284"/>
                </a:moveTo>
                <a:lnTo>
                  <a:pt x="52042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4567238" y="2814639"/>
            <a:ext cx="390525" cy="90964"/>
          </a:xfrm>
          <a:custGeom>
            <a:avLst/>
            <a:gdLst/>
            <a:ahLst/>
            <a:cxnLst/>
            <a:rect l="l" t="t" r="r" b="b"/>
            <a:pathLst>
              <a:path w="520700" h="121285">
                <a:moveTo>
                  <a:pt x="0" y="0"/>
                </a:moveTo>
                <a:lnTo>
                  <a:pt x="520424" y="12074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5005388" y="2852739"/>
            <a:ext cx="367665" cy="39052"/>
          </a:xfrm>
          <a:custGeom>
            <a:avLst/>
            <a:gdLst/>
            <a:ahLst/>
            <a:cxnLst/>
            <a:rect l="l" t="t" r="r" b="b"/>
            <a:pathLst>
              <a:path w="490220" h="52069">
                <a:moveTo>
                  <a:pt x="0" y="0"/>
                </a:moveTo>
                <a:lnTo>
                  <a:pt x="489641" y="519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4957764" y="3024187"/>
            <a:ext cx="374809" cy="37148"/>
          </a:xfrm>
          <a:custGeom>
            <a:avLst/>
            <a:gdLst/>
            <a:ahLst/>
            <a:cxnLst/>
            <a:rect l="l" t="t" r="r" b="b"/>
            <a:pathLst>
              <a:path w="499745" h="49530">
                <a:moveTo>
                  <a:pt x="0" y="48928"/>
                </a:moveTo>
                <a:lnTo>
                  <a:pt x="49932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5062539" y="2976562"/>
            <a:ext cx="157639" cy="2858"/>
          </a:xfrm>
          <a:custGeom>
            <a:avLst/>
            <a:gdLst/>
            <a:ahLst/>
            <a:cxnLst/>
            <a:rect l="l" t="t" r="r" b="b"/>
            <a:pathLst>
              <a:path w="210185" h="3810">
                <a:moveTo>
                  <a:pt x="0" y="3290"/>
                </a:moveTo>
                <a:lnTo>
                  <a:pt x="21012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4948238" y="2909889"/>
            <a:ext cx="376713" cy="31909"/>
          </a:xfrm>
          <a:custGeom>
            <a:avLst/>
            <a:gdLst/>
            <a:ahLst/>
            <a:cxnLst/>
            <a:rect l="l" t="t" r="r" b="b"/>
            <a:pathLst>
              <a:path w="502285" h="42544">
                <a:moveTo>
                  <a:pt x="0" y="0"/>
                </a:moveTo>
                <a:lnTo>
                  <a:pt x="502231" y="4234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3257550" y="2790825"/>
            <a:ext cx="390525" cy="333375"/>
          </a:xfrm>
          <a:custGeom>
            <a:avLst/>
            <a:gdLst/>
            <a:ahLst/>
            <a:cxnLst/>
            <a:rect l="l" t="t" r="r" b="b"/>
            <a:pathLst>
              <a:path w="520700" h="444500">
                <a:moveTo>
                  <a:pt x="0" y="111125"/>
                </a:moveTo>
                <a:lnTo>
                  <a:pt x="298450" y="111125"/>
                </a:lnTo>
                <a:lnTo>
                  <a:pt x="298450" y="0"/>
                </a:lnTo>
                <a:lnTo>
                  <a:pt x="520700" y="222250"/>
                </a:lnTo>
                <a:lnTo>
                  <a:pt x="298450" y="444500"/>
                </a:lnTo>
                <a:lnTo>
                  <a:pt x="2984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4329113" y="4748213"/>
            <a:ext cx="299085" cy="51911"/>
          </a:xfrm>
          <a:custGeom>
            <a:avLst/>
            <a:gdLst/>
            <a:ahLst/>
            <a:cxnLst/>
            <a:rect l="l" t="t" r="r" b="b"/>
            <a:pathLst>
              <a:path w="398779" h="69214">
                <a:moveTo>
                  <a:pt x="0" y="69189"/>
                </a:moveTo>
                <a:lnTo>
                  <a:pt x="398459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4643437" y="4672014"/>
            <a:ext cx="423863" cy="70009"/>
          </a:xfrm>
          <a:custGeom>
            <a:avLst/>
            <a:gdLst/>
            <a:ahLst/>
            <a:cxnLst/>
            <a:rect l="l" t="t" r="r" b="b"/>
            <a:pathLst>
              <a:path w="565150" h="93345">
                <a:moveTo>
                  <a:pt x="0" y="92779"/>
                </a:moveTo>
                <a:lnTo>
                  <a:pt x="56492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3747110" y="4331067"/>
            <a:ext cx="0" cy="82677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3"/>
                </a:lnTo>
              </a:path>
            </a:pathLst>
          </a:custGeom>
          <a:ln w="48192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3765183" y="4014788"/>
            <a:ext cx="316706" cy="1143000"/>
          </a:xfrm>
          <a:custGeom>
            <a:avLst/>
            <a:gdLst/>
            <a:ahLst/>
            <a:cxnLst/>
            <a:rect l="l" t="t" r="r" b="b"/>
            <a:pathLst>
              <a:path w="422275" h="1524000">
                <a:moveTo>
                  <a:pt x="421707" y="0"/>
                </a:moveTo>
                <a:lnTo>
                  <a:pt x="0" y="421706"/>
                </a:lnTo>
                <a:lnTo>
                  <a:pt x="0" y="1524000"/>
                </a:lnTo>
                <a:lnTo>
                  <a:pt x="421707" y="1102292"/>
                </a:lnTo>
                <a:lnTo>
                  <a:pt x="421707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3729038" y="4014789"/>
            <a:ext cx="352425" cy="316706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469900" y="0"/>
                </a:moveTo>
                <a:lnTo>
                  <a:pt x="421707" y="0"/>
                </a:lnTo>
                <a:lnTo>
                  <a:pt x="0" y="421706"/>
                </a:lnTo>
                <a:lnTo>
                  <a:pt x="48192" y="421706"/>
                </a:lnTo>
                <a:lnTo>
                  <a:pt x="469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3729038" y="4014788"/>
            <a:ext cx="352425" cy="1143000"/>
          </a:xfrm>
          <a:custGeom>
            <a:avLst/>
            <a:gdLst/>
            <a:ahLst/>
            <a:cxnLst/>
            <a:rect l="l" t="t" r="r" b="b"/>
            <a:pathLst>
              <a:path w="469900" h="1524000">
                <a:moveTo>
                  <a:pt x="0" y="421706"/>
                </a:moveTo>
                <a:lnTo>
                  <a:pt x="421706" y="0"/>
                </a:lnTo>
                <a:lnTo>
                  <a:pt x="469900" y="0"/>
                </a:lnTo>
                <a:lnTo>
                  <a:pt x="469900" y="1102293"/>
                </a:lnTo>
                <a:lnTo>
                  <a:pt x="48193" y="1524000"/>
                </a:lnTo>
                <a:lnTo>
                  <a:pt x="0" y="1524000"/>
                </a:lnTo>
                <a:lnTo>
                  <a:pt x="0" y="42170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3729038" y="4014789"/>
            <a:ext cx="352425" cy="316706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0" y="421706"/>
                </a:moveTo>
                <a:lnTo>
                  <a:pt x="48193" y="421706"/>
                </a:lnTo>
                <a:lnTo>
                  <a:pt x="469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3765182" y="4331067"/>
            <a:ext cx="0" cy="82677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4852987" y="4593068"/>
            <a:ext cx="212408" cy="155258"/>
          </a:xfrm>
          <a:custGeom>
            <a:avLst/>
            <a:gdLst/>
            <a:ahLst/>
            <a:cxnLst/>
            <a:rect l="l" t="t" r="r" b="b"/>
            <a:pathLst>
              <a:path w="283210" h="207010">
                <a:moveTo>
                  <a:pt x="0" y="0"/>
                </a:moveTo>
                <a:lnTo>
                  <a:pt x="283058" y="0"/>
                </a:lnTo>
                <a:lnTo>
                  <a:pt x="283058" y="206858"/>
                </a:lnTo>
                <a:lnTo>
                  <a:pt x="0" y="20685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5065282" y="4538663"/>
            <a:ext cx="54769" cy="209550"/>
          </a:xfrm>
          <a:custGeom>
            <a:avLst/>
            <a:gdLst/>
            <a:ahLst/>
            <a:cxnLst/>
            <a:rect l="l" t="t" r="r" b="b"/>
            <a:pathLst>
              <a:path w="73025" h="279400">
                <a:moveTo>
                  <a:pt x="72541" y="0"/>
                </a:moveTo>
                <a:lnTo>
                  <a:pt x="0" y="72541"/>
                </a:lnTo>
                <a:lnTo>
                  <a:pt x="0" y="279400"/>
                </a:lnTo>
                <a:lnTo>
                  <a:pt x="72541" y="206858"/>
                </a:lnTo>
                <a:lnTo>
                  <a:pt x="7254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4852988" y="4538664"/>
            <a:ext cx="266700" cy="54769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355600" y="0"/>
                </a:moveTo>
                <a:lnTo>
                  <a:pt x="72541" y="0"/>
                </a:lnTo>
                <a:lnTo>
                  <a:pt x="0" y="72541"/>
                </a:lnTo>
                <a:lnTo>
                  <a:pt x="283058" y="72541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4852988" y="4538663"/>
            <a:ext cx="266700" cy="209550"/>
          </a:xfrm>
          <a:custGeom>
            <a:avLst/>
            <a:gdLst/>
            <a:ahLst/>
            <a:cxnLst/>
            <a:rect l="l" t="t" r="r" b="b"/>
            <a:pathLst>
              <a:path w="355600" h="279400">
                <a:moveTo>
                  <a:pt x="0" y="72540"/>
                </a:moveTo>
                <a:lnTo>
                  <a:pt x="72540" y="0"/>
                </a:lnTo>
                <a:lnTo>
                  <a:pt x="355600" y="0"/>
                </a:lnTo>
                <a:lnTo>
                  <a:pt x="355600" y="206859"/>
                </a:lnTo>
                <a:lnTo>
                  <a:pt x="283059" y="279400"/>
                </a:lnTo>
                <a:lnTo>
                  <a:pt x="0" y="279400"/>
                </a:lnTo>
                <a:lnTo>
                  <a:pt x="0" y="7254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4852988" y="4538664"/>
            <a:ext cx="266700" cy="54769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0" y="72540"/>
                </a:moveTo>
                <a:lnTo>
                  <a:pt x="283059" y="7254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5065282" y="4593067"/>
            <a:ext cx="0" cy="155258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85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5224464" y="4624059"/>
            <a:ext cx="219551" cy="86201"/>
          </a:xfrm>
          <a:custGeom>
            <a:avLst/>
            <a:gdLst/>
            <a:ahLst/>
            <a:cxnLst/>
            <a:rect l="l" t="t" r="r" b="b"/>
            <a:pathLst>
              <a:path w="292735" h="114935">
                <a:moveTo>
                  <a:pt x="0" y="0"/>
                </a:moveTo>
                <a:lnTo>
                  <a:pt x="292539" y="0"/>
                </a:lnTo>
                <a:lnTo>
                  <a:pt x="292539" y="114739"/>
                </a:lnTo>
                <a:lnTo>
                  <a:pt x="0" y="11473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5443867" y="4576763"/>
            <a:ext cx="47625" cy="133350"/>
          </a:xfrm>
          <a:custGeom>
            <a:avLst/>
            <a:gdLst/>
            <a:ahLst/>
            <a:cxnLst/>
            <a:rect l="l" t="t" r="r" b="b"/>
            <a:pathLst>
              <a:path w="63500" h="177800">
                <a:moveTo>
                  <a:pt x="63060" y="0"/>
                </a:moveTo>
                <a:lnTo>
                  <a:pt x="0" y="63060"/>
                </a:lnTo>
                <a:lnTo>
                  <a:pt x="0" y="177800"/>
                </a:lnTo>
                <a:lnTo>
                  <a:pt x="63060" y="114739"/>
                </a:lnTo>
                <a:lnTo>
                  <a:pt x="6306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5224463" y="4576763"/>
            <a:ext cx="266700" cy="47625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355600" y="0"/>
                </a:moveTo>
                <a:lnTo>
                  <a:pt x="63060" y="0"/>
                </a:lnTo>
                <a:lnTo>
                  <a:pt x="0" y="63060"/>
                </a:lnTo>
                <a:lnTo>
                  <a:pt x="292539" y="63060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5224463" y="4576763"/>
            <a:ext cx="266700" cy="133350"/>
          </a:xfrm>
          <a:custGeom>
            <a:avLst/>
            <a:gdLst/>
            <a:ahLst/>
            <a:cxnLst/>
            <a:rect l="l" t="t" r="r" b="b"/>
            <a:pathLst>
              <a:path w="355600" h="177800">
                <a:moveTo>
                  <a:pt x="0" y="63060"/>
                </a:moveTo>
                <a:lnTo>
                  <a:pt x="63060" y="0"/>
                </a:lnTo>
                <a:lnTo>
                  <a:pt x="355600" y="0"/>
                </a:lnTo>
                <a:lnTo>
                  <a:pt x="355600" y="114739"/>
                </a:lnTo>
                <a:lnTo>
                  <a:pt x="292539" y="177800"/>
                </a:lnTo>
                <a:lnTo>
                  <a:pt x="0" y="177800"/>
                </a:lnTo>
                <a:lnTo>
                  <a:pt x="0" y="6306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5224463" y="4576763"/>
            <a:ext cx="266700" cy="47625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0" y="63060"/>
                </a:moveTo>
                <a:lnTo>
                  <a:pt x="292539" y="6306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5443867" y="4624059"/>
            <a:ext cx="0" cy="86201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73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3748089" y="4329112"/>
            <a:ext cx="438626" cy="52388"/>
          </a:xfrm>
          <a:custGeom>
            <a:avLst/>
            <a:gdLst/>
            <a:ahLst/>
            <a:cxnLst/>
            <a:rect l="l" t="t" r="r" b="b"/>
            <a:pathLst>
              <a:path w="584835" h="69850">
                <a:moveTo>
                  <a:pt x="0" y="0"/>
                </a:moveTo>
                <a:lnTo>
                  <a:pt x="584468" y="6925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4062412" y="4014787"/>
            <a:ext cx="279083" cy="210503"/>
          </a:xfrm>
          <a:custGeom>
            <a:avLst/>
            <a:gdLst/>
            <a:ahLst/>
            <a:cxnLst/>
            <a:rect l="l" t="t" r="r" b="b"/>
            <a:pathLst>
              <a:path w="372110" h="280670">
                <a:moveTo>
                  <a:pt x="0" y="0"/>
                </a:moveTo>
                <a:lnTo>
                  <a:pt x="371864" y="280414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3748089" y="4948239"/>
            <a:ext cx="438626" cy="214789"/>
          </a:xfrm>
          <a:custGeom>
            <a:avLst/>
            <a:gdLst/>
            <a:ahLst/>
            <a:cxnLst/>
            <a:rect l="l" t="t" r="r" b="b"/>
            <a:pathLst>
              <a:path w="584835" h="286385">
                <a:moveTo>
                  <a:pt x="0" y="286351"/>
                </a:moveTo>
                <a:lnTo>
                  <a:pt x="58446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4062412" y="4795839"/>
            <a:ext cx="284798" cy="32861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0" y="43585"/>
                </a:moveTo>
                <a:lnTo>
                  <a:pt x="37928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4138614" y="4378391"/>
            <a:ext cx="93821" cy="570071"/>
          </a:xfrm>
          <a:custGeom>
            <a:avLst/>
            <a:gdLst/>
            <a:ahLst/>
            <a:cxnLst/>
            <a:rect l="l" t="t" r="r" b="b"/>
            <a:pathLst>
              <a:path w="125095" h="760095">
                <a:moveTo>
                  <a:pt x="0" y="0"/>
                </a:moveTo>
                <a:lnTo>
                  <a:pt x="124796" y="0"/>
                </a:lnTo>
                <a:lnTo>
                  <a:pt x="124796" y="759796"/>
                </a:lnTo>
                <a:lnTo>
                  <a:pt x="0" y="75979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4232210" y="4224338"/>
            <a:ext cx="154305" cy="723900"/>
          </a:xfrm>
          <a:custGeom>
            <a:avLst/>
            <a:gdLst/>
            <a:ahLst/>
            <a:cxnLst/>
            <a:rect l="l" t="t" r="r" b="b"/>
            <a:pathLst>
              <a:path w="205739" h="965200">
                <a:moveTo>
                  <a:pt x="205403" y="0"/>
                </a:moveTo>
                <a:lnTo>
                  <a:pt x="0" y="205403"/>
                </a:lnTo>
                <a:lnTo>
                  <a:pt x="0" y="965200"/>
                </a:lnTo>
                <a:lnTo>
                  <a:pt x="205403" y="759796"/>
                </a:lnTo>
                <a:lnTo>
                  <a:pt x="20540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4138613" y="4224338"/>
            <a:ext cx="247650" cy="154305"/>
          </a:xfrm>
          <a:custGeom>
            <a:avLst/>
            <a:gdLst/>
            <a:ahLst/>
            <a:cxnLst/>
            <a:rect l="l" t="t" r="r" b="b"/>
            <a:pathLst>
              <a:path w="330200" h="205739">
                <a:moveTo>
                  <a:pt x="330200" y="0"/>
                </a:moveTo>
                <a:lnTo>
                  <a:pt x="205403" y="0"/>
                </a:lnTo>
                <a:lnTo>
                  <a:pt x="0" y="205403"/>
                </a:lnTo>
                <a:lnTo>
                  <a:pt x="124796" y="205403"/>
                </a:lnTo>
                <a:lnTo>
                  <a:pt x="330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/>
          <p:nvPr/>
        </p:nvSpPr>
        <p:spPr>
          <a:xfrm>
            <a:off x="4138613" y="4224338"/>
            <a:ext cx="247650" cy="723900"/>
          </a:xfrm>
          <a:custGeom>
            <a:avLst/>
            <a:gdLst/>
            <a:ahLst/>
            <a:cxnLst/>
            <a:rect l="l" t="t" r="r" b="b"/>
            <a:pathLst>
              <a:path w="330200" h="965200">
                <a:moveTo>
                  <a:pt x="0" y="205403"/>
                </a:moveTo>
                <a:lnTo>
                  <a:pt x="205403" y="0"/>
                </a:lnTo>
                <a:lnTo>
                  <a:pt x="330200" y="0"/>
                </a:lnTo>
                <a:lnTo>
                  <a:pt x="330200" y="759796"/>
                </a:lnTo>
                <a:lnTo>
                  <a:pt x="124796" y="965200"/>
                </a:lnTo>
                <a:lnTo>
                  <a:pt x="0" y="965200"/>
                </a:lnTo>
                <a:lnTo>
                  <a:pt x="0" y="205403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8" name="object 78"/>
          <p:cNvSpPr/>
          <p:nvPr/>
        </p:nvSpPr>
        <p:spPr>
          <a:xfrm>
            <a:off x="4138613" y="4224338"/>
            <a:ext cx="247650" cy="154305"/>
          </a:xfrm>
          <a:custGeom>
            <a:avLst/>
            <a:gdLst/>
            <a:ahLst/>
            <a:cxnLst/>
            <a:rect l="l" t="t" r="r" b="b"/>
            <a:pathLst>
              <a:path w="330200" h="205739">
                <a:moveTo>
                  <a:pt x="0" y="205403"/>
                </a:moveTo>
                <a:lnTo>
                  <a:pt x="124796" y="205403"/>
                </a:lnTo>
                <a:lnTo>
                  <a:pt x="330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9" name="object 79"/>
          <p:cNvSpPr/>
          <p:nvPr/>
        </p:nvSpPr>
        <p:spPr>
          <a:xfrm>
            <a:off x="4232210" y="4378391"/>
            <a:ext cx="0" cy="570071"/>
          </a:xfrm>
          <a:custGeom>
            <a:avLst/>
            <a:gdLst/>
            <a:ahLst/>
            <a:cxnLst/>
            <a:rect l="l" t="t" r="r" b="b"/>
            <a:pathLst>
              <a:path h="760095">
                <a:moveTo>
                  <a:pt x="0" y="0"/>
                </a:moveTo>
                <a:lnTo>
                  <a:pt x="0" y="759796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0" name="object 80"/>
          <p:cNvSpPr/>
          <p:nvPr/>
        </p:nvSpPr>
        <p:spPr>
          <a:xfrm>
            <a:off x="4186237" y="4805362"/>
            <a:ext cx="385763" cy="141923"/>
          </a:xfrm>
          <a:custGeom>
            <a:avLst/>
            <a:gdLst/>
            <a:ahLst/>
            <a:cxnLst/>
            <a:rect l="l" t="t" r="r" b="b"/>
            <a:pathLst>
              <a:path w="514350" h="189229">
                <a:moveTo>
                  <a:pt x="0" y="188653"/>
                </a:moveTo>
                <a:lnTo>
                  <a:pt x="51435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1" name="object 81"/>
          <p:cNvSpPr/>
          <p:nvPr/>
        </p:nvSpPr>
        <p:spPr>
          <a:xfrm>
            <a:off x="4500564" y="4498490"/>
            <a:ext cx="145256" cy="307181"/>
          </a:xfrm>
          <a:custGeom>
            <a:avLst/>
            <a:gdLst/>
            <a:ahLst/>
            <a:cxnLst/>
            <a:rect l="l" t="t" r="r" b="b"/>
            <a:pathLst>
              <a:path w="193675" h="409575">
                <a:moveTo>
                  <a:pt x="0" y="0"/>
                </a:moveTo>
                <a:lnTo>
                  <a:pt x="193264" y="0"/>
                </a:lnTo>
                <a:lnTo>
                  <a:pt x="193264" y="409164"/>
                </a:lnTo>
                <a:lnTo>
                  <a:pt x="0" y="40916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4645511" y="4424363"/>
            <a:ext cx="74295" cy="381000"/>
          </a:xfrm>
          <a:custGeom>
            <a:avLst/>
            <a:gdLst/>
            <a:ahLst/>
            <a:cxnLst/>
            <a:rect l="l" t="t" r="r" b="b"/>
            <a:pathLst>
              <a:path w="99060" h="508000">
                <a:moveTo>
                  <a:pt x="98835" y="0"/>
                </a:moveTo>
                <a:lnTo>
                  <a:pt x="0" y="98835"/>
                </a:lnTo>
                <a:lnTo>
                  <a:pt x="0" y="508000"/>
                </a:lnTo>
                <a:lnTo>
                  <a:pt x="98835" y="409164"/>
                </a:lnTo>
                <a:lnTo>
                  <a:pt x="9883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4500563" y="4424363"/>
            <a:ext cx="219075" cy="74295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292100" y="0"/>
                </a:moveTo>
                <a:lnTo>
                  <a:pt x="98835" y="0"/>
                </a:lnTo>
                <a:lnTo>
                  <a:pt x="0" y="98835"/>
                </a:lnTo>
                <a:lnTo>
                  <a:pt x="193264" y="98835"/>
                </a:lnTo>
                <a:lnTo>
                  <a:pt x="2921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/>
          <p:nvPr/>
        </p:nvSpPr>
        <p:spPr>
          <a:xfrm>
            <a:off x="4500563" y="4424363"/>
            <a:ext cx="219075" cy="381000"/>
          </a:xfrm>
          <a:custGeom>
            <a:avLst/>
            <a:gdLst/>
            <a:ahLst/>
            <a:cxnLst/>
            <a:rect l="l" t="t" r="r" b="b"/>
            <a:pathLst>
              <a:path w="292100" h="508000">
                <a:moveTo>
                  <a:pt x="0" y="98835"/>
                </a:moveTo>
                <a:lnTo>
                  <a:pt x="98835" y="0"/>
                </a:lnTo>
                <a:lnTo>
                  <a:pt x="292100" y="0"/>
                </a:lnTo>
                <a:lnTo>
                  <a:pt x="292100" y="409164"/>
                </a:lnTo>
                <a:lnTo>
                  <a:pt x="193265" y="508000"/>
                </a:lnTo>
                <a:lnTo>
                  <a:pt x="0" y="508000"/>
                </a:lnTo>
                <a:lnTo>
                  <a:pt x="0" y="9883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5" name="object 85"/>
          <p:cNvSpPr/>
          <p:nvPr/>
        </p:nvSpPr>
        <p:spPr>
          <a:xfrm>
            <a:off x="4500563" y="4424363"/>
            <a:ext cx="219075" cy="74295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0" y="98835"/>
                </a:moveTo>
                <a:lnTo>
                  <a:pt x="193265" y="98835"/>
                </a:lnTo>
                <a:lnTo>
                  <a:pt x="2921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6" name="object 86"/>
          <p:cNvSpPr/>
          <p:nvPr/>
        </p:nvSpPr>
        <p:spPr>
          <a:xfrm>
            <a:off x="4645511" y="4498490"/>
            <a:ext cx="0" cy="307181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164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7" name="object 87"/>
          <p:cNvSpPr/>
          <p:nvPr/>
        </p:nvSpPr>
        <p:spPr>
          <a:xfrm>
            <a:off x="4338638" y="4224338"/>
            <a:ext cx="302895" cy="200025"/>
          </a:xfrm>
          <a:custGeom>
            <a:avLst/>
            <a:gdLst/>
            <a:ahLst/>
            <a:cxnLst/>
            <a:rect l="l" t="t" r="r" b="b"/>
            <a:pathLst>
              <a:path w="403860" h="266700">
                <a:moveTo>
                  <a:pt x="0" y="0"/>
                </a:moveTo>
                <a:lnTo>
                  <a:pt x="403483" y="26618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8" name="object 88"/>
          <p:cNvSpPr/>
          <p:nvPr/>
        </p:nvSpPr>
        <p:spPr>
          <a:xfrm>
            <a:off x="4186237" y="4386262"/>
            <a:ext cx="385763" cy="117158"/>
          </a:xfrm>
          <a:custGeom>
            <a:avLst/>
            <a:gdLst/>
            <a:ahLst/>
            <a:cxnLst/>
            <a:rect l="l" t="t" r="r" b="b"/>
            <a:pathLst>
              <a:path w="514350" h="156210">
                <a:moveTo>
                  <a:pt x="0" y="0"/>
                </a:moveTo>
                <a:lnTo>
                  <a:pt x="514355" y="15606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9" name="object 89"/>
          <p:cNvSpPr/>
          <p:nvPr/>
        </p:nvSpPr>
        <p:spPr>
          <a:xfrm>
            <a:off x="4643438" y="4424364"/>
            <a:ext cx="371475" cy="110014"/>
          </a:xfrm>
          <a:custGeom>
            <a:avLst/>
            <a:gdLst/>
            <a:ahLst/>
            <a:cxnLst/>
            <a:rect l="l" t="t" r="r" b="b"/>
            <a:pathLst>
              <a:path w="495300" h="146685">
                <a:moveTo>
                  <a:pt x="0" y="0"/>
                </a:moveTo>
                <a:lnTo>
                  <a:pt x="494720" y="1462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0" name="object 90"/>
          <p:cNvSpPr/>
          <p:nvPr/>
        </p:nvSpPr>
        <p:spPr>
          <a:xfrm>
            <a:off x="4567238" y="4748212"/>
            <a:ext cx="390525" cy="61913"/>
          </a:xfrm>
          <a:custGeom>
            <a:avLst/>
            <a:gdLst/>
            <a:ahLst/>
            <a:cxnLst/>
            <a:rect l="l" t="t" r="r" b="b"/>
            <a:pathLst>
              <a:path w="520700" h="82550">
                <a:moveTo>
                  <a:pt x="0" y="82285"/>
                </a:moveTo>
                <a:lnTo>
                  <a:pt x="52042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1" name="object 91"/>
          <p:cNvSpPr/>
          <p:nvPr/>
        </p:nvSpPr>
        <p:spPr>
          <a:xfrm>
            <a:off x="4567238" y="4500564"/>
            <a:ext cx="390525" cy="90964"/>
          </a:xfrm>
          <a:custGeom>
            <a:avLst/>
            <a:gdLst/>
            <a:ahLst/>
            <a:cxnLst/>
            <a:rect l="l" t="t" r="r" b="b"/>
            <a:pathLst>
              <a:path w="520700" h="121285">
                <a:moveTo>
                  <a:pt x="0" y="0"/>
                </a:moveTo>
                <a:lnTo>
                  <a:pt x="520424" y="12074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2" name="object 92"/>
          <p:cNvSpPr/>
          <p:nvPr/>
        </p:nvSpPr>
        <p:spPr>
          <a:xfrm>
            <a:off x="5014913" y="4538664"/>
            <a:ext cx="367665" cy="39052"/>
          </a:xfrm>
          <a:custGeom>
            <a:avLst/>
            <a:gdLst/>
            <a:ahLst/>
            <a:cxnLst/>
            <a:rect l="l" t="t" r="r" b="b"/>
            <a:pathLst>
              <a:path w="490220" h="52070">
                <a:moveTo>
                  <a:pt x="0" y="0"/>
                </a:moveTo>
                <a:lnTo>
                  <a:pt x="489641" y="519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4957764" y="4710112"/>
            <a:ext cx="374809" cy="37148"/>
          </a:xfrm>
          <a:custGeom>
            <a:avLst/>
            <a:gdLst/>
            <a:ahLst/>
            <a:cxnLst/>
            <a:rect l="l" t="t" r="r" b="b"/>
            <a:pathLst>
              <a:path w="499745" h="49529">
                <a:moveTo>
                  <a:pt x="0" y="48928"/>
                </a:moveTo>
                <a:lnTo>
                  <a:pt x="49932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/>
          <p:nvPr/>
        </p:nvSpPr>
        <p:spPr>
          <a:xfrm>
            <a:off x="5062539" y="4662487"/>
            <a:ext cx="157639" cy="2858"/>
          </a:xfrm>
          <a:custGeom>
            <a:avLst/>
            <a:gdLst/>
            <a:ahLst/>
            <a:cxnLst/>
            <a:rect l="l" t="t" r="r" b="b"/>
            <a:pathLst>
              <a:path w="210185" h="3810">
                <a:moveTo>
                  <a:pt x="0" y="3291"/>
                </a:moveTo>
                <a:lnTo>
                  <a:pt x="21012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5" name="object 95"/>
          <p:cNvSpPr/>
          <p:nvPr/>
        </p:nvSpPr>
        <p:spPr>
          <a:xfrm>
            <a:off x="4957763" y="4595814"/>
            <a:ext cx="376713" cy="31909"/>
          </a:xfrm>
          <a:custGeom>
            <a:avLst/>
            <a:gdLst/>
            <a:ahLst/>
            <a:cxnLst/>
            <a:rect l="l" t="t" r="r" b="b"/>
            <a:pathLst>
              <a:path w="502285" h="42545">
                <a:moveTo>
                  <a:pt x="0" y="0"/>
                </a:moveTo>
                <a:lnTo>
                  <a:pt x="502231" y="4234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6" name="object 96"/>
          <p:cNvSpPr/>
          <p:nvPr/>
        </p:nvSpPr>
        <p:spPr>
          <a:xfrm>
            <a:off x="3257550" y="4505325"/>
            <a:ext cx="390525" cy="333375"/>
          </a:xfrm>
          <a:custGeom>
            <a:avLst/>
            <a:gdLst/>
            <a:ahLst/>
            <a:cxnLst/>
            <a:rect l="l" t="t" r="r" b="b"/>
            <a:pathLst>
              <a:path w="520700" h="444500">
                <a:moveTo>
                  <a:pt x="0" y="111124"/>
                </a:moveTo>
                <a:lnTo>
                  <a:pt x="298450" y="111124"/>
                </a:lnTo>
                <a:lnTo>
                  <a:pt x="298450" y="0"/>
                </a:lnTo>
                <a:lnTo>
                  <a:pt x="520700" y="222250"/>
                </a:lnTo>
                <a:lnTo>
                  <a:pt x="298450" y="444500"/>
                </a:lnTo>
                <a:lnTo>
                  <a:pt x="298450" y="333375"/>
                </a:lnTo>
                <a:lnTo>
                  <a:pt x="0" y="333375"/>
                </a:lnTo>
                <a:lnTo>
                  <a:pt x="0" y="111124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9" name="object 99"/>
          <p:cNvSpPr/>
          <p:nvPr/>
        </p:nvSpPr>
        <p:spPr>
          <a:xfrm>
            <a:off x="2238376" y="4210050"/>
            <a:ext cx="866774" cy="87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0" name="object 100"/>
          <p:cNvSpPr/>
          <p:nvPr/>
        </p:nvSpPr>
        <p:spPr>
          <a:xfrm>
            <a:off x="2247900" y="2428875"/>
            <a:ext cx="866775" cy="87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1" name="object 101"/>
          <p:cNvSpPr txBox="1"/>
          <p:nvPr/>
        </p:nvSpPr>
        <p:spPr>
          <a:xfrm>
            <a:off x="4665755" y="2392267"/>
            <a:ext cx="4333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8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pc="-41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543550" y="2809875"/>
            <a:ext cx="390525" cy="333375"/>
          </a:xfrm>
          <a:custGeom>
            <a:avLst/>
            <a:gdLst/>
            <a:ahLst/>
            <a:cxnLst/>
            <a:rect l="l" t="t" r="r" b="b"/>
            <a:pathLst>
              <a:path w="520700" h="444500">
                <a:moveTo>
                  <a:pt x="0" y="111125"/>
                </a:moveTo>
                <a:lnTo>
                  <a:pt x="298450" y="111125"/>
                </a:lnTo>
                <a:lnTo>
                  <a:pt x="298450" y="0"/>
                </a:lnTo>
                <a:lnTo>
                  <a:pt x="520700" y="222250"/>
                </a:lnTo>
                <a:lnTo>
                  <a:pt x="298450" y="444500"/>
                </a:lnTo>
                <a:lnTo>
                  <a:pt x="2984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3" name="object 103"/>
          <p:cNvSpPr/>
          <p:nvPr/>
        </p:nvSpPr>
        <p:spPr>
          <a:xfrm>
            <a:off x="5581650" y="4505325"/>
            <a:ext cx="390525" cy="333375"/>
          </a:xfrm>
          <a:custGeom>
            <a:avLst/>
            <a:gdLst/>
            <a:ahLst/>
            <a:cxnLst/>
            <a:rect l="l" t="t" r="r" b="b"/>
            <a:pathLst>
              <a:path w="520700" h="444500">
                <a:moveTo>
                  <a:pt x="0" y="111124"/>
                </a:moveTo>
                <a:lnTo>
                  <a:pt x="298450" y="111124"/>
                </a:lnTo>
                <a:lnTo>
                  <a:pt x="298450" y="0"/>
                </a:lnTo>
                <a:lnTo>
                  <a:pt x="520700" y="222250"/>
                </a:lnTo>
                <a:lnTo>
                  <a:pt x="298450" y="444500"/>
                </a:lnTo>
                <a:lnTo>
                  <a:pt x="298450" y="333375"/>
                </a:lnTo>
                <a:lnTo>
                  <a:pt x="0" y="333375"/>
                </a:lnTo>
                <a:lnTo>
                  <a:pt x="0" y="111124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4" name="object 104"/>
          <p:cNvSpPr txBox="1"/>
          <p:nvPr/>
        </p:nvSpPr>
        <p:spPr>
          <a:xfrm>
            <a:off x="4725049" y="4102423"/>
            <a:ext cx="4333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8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pc="-41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368093" y="2121793"/>
            <a:ext cx="6229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26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pc="34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pc="23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pc="-1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endParaRPr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312267" y="3652298"/>
            <a:ext cx="753904" cy="55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3810" indent="-114300">
              <a:lnSpc>
                <a:spcPct val="100699"/>
              </a:lnSpc>
            </a:pPr>
            <a:r>
              <a:rPr spc="-34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pc="-38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nd</a:t>
            </a:r>
            <a:r>
              <a:rPr spc="23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m 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pc="23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pc="34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74475" y="1994404"/>
            <a:ext cx="862965" cy="55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200025">
              <a:lnSpc>
                <a:spcPct val="100699"/>
              </a:lnSpc>
            </a:pPr>
            <a:r>
              <a:rPr spc="-26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pc="34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r </a:t>
            </a:r>
            <a:r>
              <a:rPr spc="-34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pc="23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pc="-34" dirty="0">
                <a:solidFill>
                  <a:srgbClr val="1CADE4"/>
                </a:solidFill>
                <a:latin typeface="Calibri"/>
                <a:cs typeface="Calibri"/>
              </a:rPr>
              <a:t>se</a:t>
            </a:r>
            <a:endParaRPr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74474" y="3757779"/>
            <a:ext cx="862965" cy="559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200025">
              <a:lnSpc>
                <a:spcPct val="100699"/>
              </a:lnSpc>
            </a:pPr>
            <a:r>
              <a:rPr spc="-26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pc="34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r </a:t>
            </a:r>
            <a:r>
              <a:rPr spc="-34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pc="23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pc="-34" dirty="0">
                <a:solidFill>
                  <a:srgbClr val="1CADE4"/>
                </a:solidFill>
                <a:latin typeface="Calibri"/>
                <a:cs typeface="Calibri"/>
              </a:rPr>
              <a:t>se</a:t>
            </a:r>
            <a:endParaRPr>
              <a:latin typeface="Calibri"/>
              <a:cs typeface="Calibri"/>
            </a:endParaRPr>
          </a:p>
        </p:txBody>
      </p:sp>
      <p:graphicFrame>
        <p:nvGraphicFramePr>
          <p:cNvPr id="97" name="object 97"/>
          <p:cNvGraphicFramePr>
            <a:graphicFrameLocks noGrp="1"/>
          </p:cNvGraphicFramePr>
          <p:nvPr/>
        </p:nvGraphicFramePr>
        <p:xfrm>
          <a:off x="6110933" y="2550596"/>
          <a:ext cx="779572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97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4DEF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C3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6130498" y="4348267"/>
          <a:ext cx="779572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5AEBC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5AEBC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75" dirty="0"/>
              <a:t>G</a:t>
            </a:r>
            <a:r>
              <a:rPr spc="-158" dirty="0"/>
              <a:t>r</a:t>
            </a:r>
            <a:r>
              <a:rPr spc="-116" dirty="0"/>
              <a:t>a</a:t>
            </a:r>
            <a:r>
              <a:rPr spc="-94" dirty="0"/>
              <a:t>d</a:t>
            </a:r>
            <a:r>
              <a:rPr spc="-60" dirty="0"/>
              <a:t>i</a:t>
            </a:r>
            <a:r>
              <a:rPr spc="-98" dirty="0"/>
              <a:t>e</a:t>
            </a:r>
            <a:r>
              <a:rPr spc="-94" dirty="0"/>
              <a:t>n</a:t>
            </a:r>
            <a:r>
              <a:rPr spc="-4" dirty="0"/>
              <a:t>t</a:t>
            </a:r>
            <a:r>
              <a:rPr spc="266" dirty="0"/>
              <a:t> </a:t>
            </a:r>
            <a:r>
              <a:rPr spc="-56" dirty="0"/>
              <a:t>A</a:t>
            </a:r>
            <a:r>
              <a:rPr spc="-45" dirty="0"/>
              <a:t>s</a:t>
            </a:r>
            <a:r>
              <a:rPr spc="-68" dirty="0"/>
              <a:t>c</a:t>
            </a:r>
            <a:r>
              <a:rPr spc="-98" dirty="0"/>
              <a:t>e</a:t>
            </a:r>
            <a:r>
              <a:rPr spc="-94" dirty="0"/>
              <a:t>n</a:t>
            </a:r>
            <a:r>
              <a:rPr spc="-4" dirty="0"/>
              <a:t>t</a:t>
            </a:r>
          </a:p>
        </p:txBody>
      </p:sp>
      <p:sp>
        <p:nvSpPr>
          <p:cNvPr id="63" name="內容版面配置區 6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12</a:t>
            </a:fld>
            <a:endParaRPr spc="-4" dirty="0"/>
          </a:p>
        </p:txBody>
      </p:sp>
      <p:pic>
        <p:nvPicPr>
          <p:cNvPr id="62" name="圖片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5" y="1825625"/>
            <a:ext cx="71434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75" dirty="0"/>
              <a:t>G</a:t>
            </a:r>
            <a:r>
              <a:rPr spc="-158" dirty="0"/>
              <a:t>r</a:t>
            </a:r>
            <a:r>
              <a:rPr spc="-116" dirty="0"/>
              <a:t>a</a:t>
            </a:r>
            <a:r>
              <a:rPr spc="-94" dirty="0"/>
              <a:t>d</a:t>
            </a:r>
            <a:r>
              <a:rPr spc="-60" dirty="0"/>
              <a:t>i</a:t>
            </a:r>
            <a:r>
              <a:rPr spc="-98" dirty="0"/>
              <a:t>e</a:t>
            </a:r>
            <a:r>
              <a:rPr spc="-94" dirty="0"/>
              <a:t>n</a:t>
            </a:r>
            <a:r>
              <a:rPr spc="-4" dirty="0"/>
              <a:t>t</a:t>
            </a:r>
            <a:r>
              <a:rPr spc="266" dirty="0"/>
              <a:t> </a:t>
            </a:r>
            <a:r>
              <a:rPr spc="-56" dirty="0"/>
              <a:t>A</a:t>
            </a:r>
            <a:r>
              <a:rPr spc="-45" dirty="0"/>
              <a:t>s</a:t>
            </a:r>
            <a:r>
              <a:rPr spc="-68" dirty="0"/>
              <a:t>c</a:t>
            </a:r>
            <a:r>
              <a:rPr spc="-98" dirty="0"/>
              <a:t>e</a:t>
            </a:r>
            <a:r>
              <a:rPr spc="-94" dirty="0"/>
              <a:t>n</a:t>
            </a:r>
            <a:r>
              <a:rPr spc="-4" dirty="0"/>
              <a:t>t</a:t>
            </a:r>
          </a:p>
        </p:txBody>
      </p:sp>
      <p:sp>
        <p:nvSpPr>
          <p:cNvPr id="71" name="內容版面配置區 7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13</a:t>
            </a:fld>
            <a:endParaRPr spc="-4" dirty="0"/>
          </a:p>
        </p:txBody>
      </p:sp>
      <p:pic>
        <p:nvPicPr>
          <p:cNvPr id="70" name="圖片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25" y="1825625"/>
            <a:ext cx="70206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75" dirty="0"/>
              <a:t>G</a:t>
            </a:r>
            <a:r>
              <a:rPr spc="-158" dirty="0"/>
              <a:t>r</a:t>
            </a:r>
            <a:r>
              <a:rPr spc="-116" dirty="0"/>
              <a:t>a</a:t>
            </a:r>
            <a:r>
              <a:rPr spc="-94" dirty="0"/>
              <a:t>d</a:t>
            </a:r>
            <a:r>
              <a:rPr spc="-60" dirty="0"/>
              <a:t>i</a:t>
            </a:r>
            <a:r>
              <a:rPr spc="-98" dirty="0"/>
              <a:t>e</a:t>
            </a:r>
            <a:r>
              <a:rPr spc="-94" dirty="0"/>
              <a:t>n</a:t>
            </a:r>
            <a:r>
              <a:rPr spc="-4" dirty="0"/>
              <a:t>t</a:t>
            </a:r>
            <a:r>
              <a:rPr spc="266" dirty="0"/>
              <a:t> </a:t>
            </a:r>
            <a:r>
              <a:rPr spc="-56" dirty="0"/>
              <a:t>A</a:t>
            </a:r>
            <a:r>
              <a:rPr spc="-45" dirty="0"/>
              <a:t>s</a:t>
            </a:r>
            <a:r>
              <a:rPr spc="-68" dirty="0"/>
              <a:t>c</a:t>
            </a:r>
            <a:r>
              <a:rPr spc="-98" dirty="0"/>
              <a:t>e</a:t>
            </a:r>
            <a:r>
              <a:rPr spc="-94" dirty="0"/>
              <a:t>n</a:t>
            </a:r>
            <a:r>
              <a:rPr spc="-4" dirty="0"/>
              <a:t>t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object 3"/>
          <p:cNvSpPr/>
          <p:nvPr/>
        </p:nvSpPr>
        <p:spPr>
          <a:xfrm>
            <a:off x="1762125" y="1993529"/>
            <a:ext cx="179070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686175" y="1993529"/>
            <a:ext cx="1800225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5619750" y="1993529"/>
            <a:ext cx="1800225" cy="180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762125" y="3965205"/>
            <a:ext cx="1790700" cy="179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686175" y="3955679"/>
            <a:ext cx="1800225" cy="180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619750" y="3955679"/>
            <a:ext cx="1800225" cy="180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7726439" y="5783004"/>
            <a:ext cx="133826" cy="126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825" spc="23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endParaRPr sz="825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7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98" dirty="0"/>
              <a:t>D</a:t>
            </a:r>
            <a:r>
              <a:rPr spc="-60" dirty="0"/>
              <a:t>i</a:t>
            </a:r>
            <a:r>
              <a:rPr spc="-113" dirty="0"/>
              <a:t>f</a:t>
            </a:r>
            <a:r>
              <a:rPr spc="-191" dirty="0"/>
              <a:t>f</a:t>
            </a:r>
            <a:r>
              <a:rPr spc="-98" dirty="0"/>
              <a:t>e</a:t>
            </a:r>
            <a:r>
              <a:rPr spc="-86" dirty="0"/>
              <a:t>r</a:t>
            </a:r>
            <a:r>
              <a:rPr spc="-98" dirty="0"/>
              <a:t>e</a:t>
            </a:r>
            <a:r>
              <a:rPr spc="-94" dirty="0"/>
              <a:t>n</a:t>
            </a:r>
            <a:r>
              <a:rPr spc="-4" dirty="0"/>
              <a:t>t</a:t>
            </a:r>
            <a:r>
              <a:rPr spc="270" dirty="0"/>
              <a:t> </a:t>
            </a:r>
            <a:r>
              <a:rPr spc="-53" dirty="0"/>
              <a:t>L</a:t>
            </a:r>
            <a:r>
              <a:rPr spc="-191" dirty="0"/>
              <a:t>a</a:t>
            </a:r>
            <a:r>
              <a:rPr spc="-113" dirty="0"/>
              <a:t>y</a:t>
            </a:r>
            <a:r>
              <a:rPr spc="-98" dirty="0"/>
              <a:t>e</a:t>
            </a:r>
            <a:r>
              <a:rPr spc="-161" dirty="0"/>
              <a:t>r</a:t>
            </a:r>
            <a:r>
              <a:rPr spc="-4" dirty="0"/>
              <a:t>s</a:t>
            </a:r>
            <a:r>
              <a:rPr spc="191" dirty="0"/>
              <a:t> </a:t>
            </a:r>
            <a:r>
              <a:rPr spc="-98" dirty="0"/>
              <a:t>o</a:t>
            </a:r>
            <a:r>
              <a:rPr dirty="0"/>
              <a:t>f</a:t>
            </a:r>
            <a:r>
              <a:rPr spc="-26" dirty="0"/>
              <a:t> </a:t>
            </a:r>
            <a:r>
              <a:rPr spc="-105" dirty="0"/>
              <a:t>V</a:t>
            </a:r>
            <a:r>
              <a:rPr spc="-60" dirty="0"/>
              <a:t>i</a:t>
            </a:r>
            <a:r>
              <a:rPr spc="-45" dirty="0"/>
              <a:t>s</a:t>
            </a:r>
            <a:r>
              <a:rPr spc="-94" dirty="0"/>
              <a:t>u</a:t>
            </a:r>
            <a:r>
              <a:rPr spc="-116" dirty="0"/>
              <a:t>a</a:t>
            </a:r>
            <a:r>
              <a:rPr spc="-60" dirty="0"/>
              <a:t>li</a:t>
            </a:r>
            <a:r>
              <a:rPr spc="-139" dirty="0"/>
              <a:t>z</a:t>
            </a:r>
            <a:r>
              <a:rPr spc="-116" dirty="0"/>
              <a:t>a</a:t>
            </a:r>
            <a:r>
              <a:rPr spc="-41" dirty="0"/>
              <a:t>t</a:t>
            </a:r>
            <a:r>
              <a:rPr spc="-60" dirty="0"/>
              <a:t>i</a:t>
            </a:r>
            <a:r>
              <a:rPr spc="-19" dirty="0"/>
              <a:t>o</a:t>
            </a:r>
            <a:r>
              <a:rPr spc="-4" dirty="0"/>
              <a:t>n</a:t>
            </a:r>
          </a:p>
        </p:txBody>
      </p:sp>
      <p:sp>
        <p:nvSpPr>
          <p:cNvPr id="67" name="內容版面配置區 6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15</a:t>
            </a:fld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4062413" y="2997295"/>
            <a:ext cx="438150" cy="23813"/>
          </a:xfrm>
          <a:custGeom>
            <a:avLst/>
            <a:gdLst/>
            <a:ahLst/>
            <a:cxnLst/>
            <a:rect l="l" t="t" r="r" b="b"/>
            <a:pathLst>
              <a:path w="584200" h="31750">
                <a:moveTo>
                  <a:pt x="0" y="31477"/>
                </a:moveTo>
                <a:lnTo>
                  <a:pt x="58404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519614" y="2911570"/>
            <a:ext cx="583406" cy="76676"/>
          </a:xfrm>
          <a:custGeom>
            <a:avLst/>
            <a:gdLst/>
            <a:ahLst/>
            <a:cxnLst/>
            <a:rect l="l" t="t" r="r" b="b"/>
            <a:pathLst>
              <a:path w="777875" h="102235">
                <a:moveTo>
                  <a:pt x="0" y="102139"/>
                </a:moveTo>
                <a:lnTo>
                  <a:pt x="77732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3262314" y="2633149"/>
            <a:ext cx="50006" cy="821531"/>
          </a:xfrm>
          <a:custGeom>
            <a:avLst/>
            <a:gdLst/>
            <a:ahLst/>
            <a:cxnLst/>
            <a:rect l="l" t="t" r="r" b="b"/>
            <a:pathLst>
              <a:path w="66675" h="1095375">
                <a:moveTo>
                  <a:pt x="0" y="0"/>
                </a:moveTo>
                <a:lnTo>
                  <a:pt x="66427" y="0"/>
                </a:lnTo>
                <a:lnTo>
                  <a:pt x="66427" y="1095128"/>
                </a:lnTo>
                <a:lnTo>
                  <a:pt x="0" y="109512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312133" y="2197195"/>
            <a:ext cx="436245" cy="1257300"/>
          </a:xfrm>
          <a:custGeom>
            <a:avLst/>
            <a:gdLst/>
            <a:ahLst/>
            <a:cxnLst/>
            <a:rect l="l" t="t" r="r" b="b"/>
            <a:pathLst>
              <a:path w="581660" h="1676400">
                <a:moveTo>
                  <a:pt x="581272" y="0"/>
                </a:moveTo>
                <a:lnTo>
                  <a:pt x="0" y="581271"/>
                </a:lnTo>
                <a:lnTo>
                  <a:pt x="0" y="1676400"/>
                </a:lnTo>
                <a:lnTo>
                  <a:pt x="581272" y="1095128"/>
                </a:lnTo>
                <a:lnTo>
                  <a:pt x="58127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262313" y="2197195"/>
            <a:ext cx="485775" cy="436245"/>
          </a:xfrm>
          <a:custGeom>
            <a:avLst/>
            <a:gdLst/>
            <a:ahLst/>
            <a:cxnLst/>
            <a:rect l="l" t="t" r="r" b="b"/>
            <a:pathLst>
              <a:path w="647700" h="581660">
                <a:moveTo>
                  <a:pt x="647700" y="0"/>
                </a:moveTo>
                <a:lnTo>
                  <a:pt x="581272" y="0"/>
                </a:lnTo>
                <a:lnTo>
                  <a:pt x="0" y="581271"/>
                </a:lnTo>
                <a:lnTo>
                  <a:pt x="66427" y="581271"/>
                </a:lnTo>
                <a:lnTo>
                  <a:pt x="647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3262313" y="2197195"/>
            <a:ext cx="485775" cy="1257300"/>
          </a:xfrm>
          <a:custGeom>
            <a:avLst/>
            <a:gdLst/>
            <a:ahLst/>
            <a:cxnLst/>
            <a:rect l="l" t="t" r="r" b="b"/>
            <a:pathLst>
              <a:path w="647700" h="1676400">
                <a:moveTo>
                  <a:pt x="0" y="581271"/>
                </a:moveTo>
                <a:lnTo>
                  <a:pt x="581272" y="0"/>
                </a:lnTo>
                <a:lnTo>
                  <a:pt x="647700" y="0"/>
                </a:lnTo>
                <a:lnTo>
                  <a:pt x="647700" y="1095129"/>
                </a:lnTo>
                <a:lnTo>
                  <a:pt x="66427" y="1676400"/>
                </a:lnTo>
                <a:lnTo>
                  <a:pt x="0" y="1676400"/>
                </a:lnTo>
                <a:lnTo>
                  <a:pt x="0" y="58127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262313" y="2197195"/>
            <a:ext cx="485775" cy="436245"/>
          </a:xfrm>
          <a:custGeom>
            <a:avLst/>
            <a:gdLst/>
            <a:ahLst/>
            <a:cxnLst/>
            <a:rect l="l" t="t" r="r" b="b"/>
            <a:pathLst>
              <a:path w="647700" h="581660">
                <a:moveTo>
                  <a:pt x="0" y="581271"/>
                </a:moveTo>
                <a:lnTo>
                  <a:pt x="66427" y="581271"/>
                </a:lnTo>
                <a:lnTo>
                  <a:pt x="647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312133" y="2633149"/>
            <a:ext cx="0" cy="821531"/>
          </a:xfrm>
          <a:custGeom>
            <a:avLst/>
            <a:gdLst/>
            <a:ahLst/>
            <a:cxnLst/>
            <a:rect l="l" t="t" r="r" b="b"/>
            <a:pathLst>
              <a:path h="1095375">
                <a:moveTo>
                  <a:pt x="0" y="0"/>
                </a:moveTo>
                <a:lnTo>
                  <a:pt x="0" y="109512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814888" y="2828045"/>
            <a:ext cx="302895" cy="169545"/>
          </a:xfrm>
          <a:custGeom>
            <a:avLst/>
            <a:gdLst/>
            <a:ahLst/>
            <a:cxnLst/>
            <a:rect l="l" t="t" r="r" b="b"/>
            <a:pathLst>
              <a:path w="403860" h="226060">
                <a:moveTo>
                  <a:pt x="0" y="0"/>
                </a:moveTo>
                <a:lnTo>
                  <a:pt x="403465" y="0"/>
                </a:lnTo>
                <a:lnTo>
                  <a:pt x="403465" y="225665"/>
                </a:lnTo>
                <a:lnTo>
                  <a:pt x="0" y="225665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117487" y="2768695"/>
            <a:ext cx="59531" cy="228600"/>
          </a:xfrm>
          <a:custGeom>
            <a:avLst/>
            <a:gdLst/>
            <a:ahLst/>
            <a:cxnLst/>
            <a:rect l="l" t="t" r="r" b="b"/>
            <a:pathLst>
              <a:path w="79375" h="304800">
                <a:moveTo>
                  <a:pt x="79134" y="0"/>
                </a:moveTo>
                <a:lnTo>
                  <a:pt x="0" y="79134"/>
                </a:lnTo>
                <a:lnTo>
                  <a:pt x="0" y="304800"/>
                </a:lnTo>
                <a:lnTo>
                  <a:pt x="79134" y="225665"/>
                </a:lnTo>
                <a:lnTo>
                  <a:pt x="79134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814888" y="2768696"/>
            <a:ext cx="361950" cy="59531"/>
          </a:xfrm>
          <a:custGeom>
            <a:avLst/>
            <a:gdLst/>
            <a:ahLst/>
            <a:cxnLst/>
            <a:rect l="l" t="t" r="r" b="b"/>
            <a:pathLst>
              <a:path w="482600" h="79375">
                <a:moveTo>
                  <a:pt x="482600" y="0"/>
                </a:moveTo>
                <a:lnTo>
                  <a:pt x="79134" y="0"/>
                </a:lnTo>
                <a:lnTo>
                  <a:pt x="0" y="79134"/>
                </a:lnTo>
                <a:lnTo>
                  <a:pt x="403465" y="79134"/>
                </a:lnTo>
                <a:lnTo>
                  <a:pt x="482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814888" y="2768695"/>
            <a:ext cx="361950" cy="228600"/>
          </a:xfrm>
          <a:custGeom>
            <a:avLst/>
            <a:gdLst/>
            <a:ahLst/>
            <a:cxnLst/>
            <a:rect l="l" t="t" r="r" b="b"/>
            <a:pathLst>
              <a:path w="482600" h="304800">
                <a:moveTo>
                  <a:pt x="0" y="79135"/>
                </a:moveTo>
                <a:lnTo>
                  <a:pt x="79135" y="0"/>
                </a:lnTo>
                <a:lnTo>
                  <a:pt x="482600" y="0"/>
                </a:lnTo>
                <a:lnTo>
                  <a:pt x="482600" y="225664"/>
                </a:lnTo>
                <a:lnTo>
                  <a:pt x="403464" y="304800"/>
                </a:lnTo>
                <a:lnTo>
                  <a:pt x="0" y="304800"/>
                </a:lnTo>
                <a:lnTo>
                  <a:pt x="0" y="7913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814888" y="2768696"/>
            <a:ext cx="361950" cy="59531"/>
          </a:xfrm>
          <a:custGeom>
            <a:avLst/>
            <a:gdLst/>
            <a:ahLst/>
            <a:cxnLst/>
            <a:rect l="l" t="t" r="r" b="b"/>
            <a:pathLst>
              <a:path w="482600" h="79375">
                <a:moveTo>
                  <a:pt x="0" y="79135"/>
                </a:moveTo>
                <a:lnTo>
                  <a:pt x="403464" y="79135"/>
                </a:lnTo>
                <a:lnTo>
                  <a:pt x="482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117486" y="2828046"/>
            <a:ext cx="0" cy="169545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664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5319712" y="2866995"/>
            <a:ext cx="320993" cy="92392"/>
          </a:xfrm>
          <a:custGeom>
            <a:avLst/>
            <a:gdLst/>
            <a:ahLst/>
            <a:cxnLst/>
            <a:rect l="l" t="t" r="r" b="b"/>
            <a:pathLst>
              <a:path w="427989" h="123189">
                <a:moveTo>
                  <a:pt x="0" y="0"/>
                </a:moveTo>
                <a:lnTo>
                  <a:pt x="427734" y="0"/>
                </a:lnTo>
                <a:lnTo>
                  <a:pt x="427734" y="122934"/>
                </a:lnTo>
                <a:lnTo>
                  <a:pt x="0" y="12293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640514" y="2816320"/>
            <a:ext cx="50959" cy="142875"/>
          </a:xfrm>
          <a:custGeom>
            <a:avLst/>
            <a:gdLst/>
            <a:ahLst/>
            <a:cxnLst/>
            <a:rect l="l" t="t" r="r" b="b"/>
            <a:pathLst>
              <a:path w="67945" h="190500">
                <a:moveTo>
                  <a:pt x="67565" y="0"/>
                </a:moveTo>
                <a:lnTo>
                  <a:pt x="0" y="67565"/>
                </a:lnTo>
                <a:lnTo>
                  <a:pt x="0" y="190500"/>
                </a:lnTo>
                <a:lnTo>
                  <a:pt x="67565" y="122934"/>
                </a:lnTo>
                <a:lnTo>
                  <a:pt x="6756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5319713" y="2816321"/>
            <a:ext cx="371475" cy="50959"/>
          </a:xfrm>
          <a:custGeom>
            <a:avLst/>
            <a:gdLst/>
            <a:ahLst/>
            <a:cxnLst/>
            <a:rect l="l" t="t" r="r" b="b"/>
            <a:pathLst>
              <a:path w="495300" h="67944">
                <a:moveTo>
                  <a:pt x="495300" y="0"/>
                </a:moveTo>
                <a:lnTo>
                  <a:pt x="67565" y="0"/>
                </a:lnTo>
                <a:lnTo>
                  <a:pt x="0" y="67565"/>
                </a:lnTo>
                <a:lnTo>
                  <a:pt x="427734" y="67565"/>
                </a:lnTo>
                <a:lnTo>
                  <a:pt x="4953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5319713" y="2816320"/>
            <a:ext cx="371475" cy="142875"/>
          </a:xfrm>
          <a:custGeom>
            <a:avLst/>
            <a:gdLst/>
            <a:ahLst/>
            <a:cxnLst/>
            <a:rect l="l" t="t" r="r" b="b"/>
            <a:pathLst>
              <a:path w="495300" h="190500">
                <a:moveTo>
                  <a:pt x="0" y="67564"/>
                </a:moveTo>
                <a:lnTo>
                  <a:pt x="67564" y="0"/>
                </a:lnTo>
                <a:lnTo>
                  <a:pt x="495300" y="0"/>
                </a:lnTo>
                <a:lnTo>
                  <a:pt x="495300" y="122935"/>
                </a:lnTo>
                <a:lnTo>
                  <a:pt x="427735" y="190500"/>
                </a:lnTo>
                <a:lnTo>
                  <a:pt x="0" y="190500"/>
                </a:lnTo>
                <a:lnTo>
                  <a:pt x="0" y="6756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5319713" y="2816321"/>
            <a:ext cx="371475" cy="50959"/>
          </a:xfrm>
          <a:custGeom>
            <a:avLst/>
            <a:gdLst/>
            <a:ahLst/>
            <a:cxnLst/>
            <a:rect l="l" t="t" r="r" b="b"/>
            <a:pathLst>
              <a:path w="495300" h="67944">
                <a:moveTo>
                  <a:pt x="0" y="67564"/>
                </a:moveTo>
                <a:lnTo>
                  <a:pt x="427735" y="67564"/>
                </a:lnTo>
                <a:lnTo>
                  <a:pt x="4953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5640514" y="2866994"/>
            <a:ext cx="0" cy="92392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93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290889" y="2635345"/>
            <a:ext cx="603409" cy="12383"/>
          </a:xfrm>
          <a:custGeom>
            <a:avLst/>
            <a:gdLst/>
            <a:ahLst/>
            <a:cxnLst/>
            <a:rect l="l" t="t" r="r" b="b"/>
            <a:pathLst>
              <a:path w="804545" h="16510">
                <a:moveTo>
                  <a:pt x="0" y="0"/>
                </a:moveTo>
                <a:lnTo>
                  <a:pt x="804214" y="1616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719514" y="2197196"/>
            <a:ext cx="383857" cy="231934"/>
          </a:xfrm>
          <a:custGeom>
            <a:avLst/>
            <a:gdLst/>
            <a:ahLst/>
            <a:cxnLst/>
            <a:rect l="l" t="t" r="r" b="b"/>
            <a:pathLst>
              <a:path w="511810" h="309244">
                <a:moveTo>
                  <a:pt x="0" y="0"/>
                </a:moveTo>
                <a:lnTo>
                  <a:pt x="511676" y="30870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290889" y="3225895"/>
            <a:ext cx="603409" cy="236696"/>
          </a:xfrm>
          <a:custGeom>
            <a:avLst/>
            <a:gdLst/>
            <a:ahLst/>
            <a:cxnLst/>
            <a:rect l="l" t="t" r="r" b="b"/>
            <a:pathLst>
              <a:path w="804545" h="315594">
                <a:moveTo>
                  <a:pt x="0" y="315236"/>
                </a:moveTo>
                <a:lnTo>
                  <a:pt x="80421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3748089" y="3016345"/>
            <a:ext cx="339566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449" y="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3824289" y="2648625"/>
            <a:ext cx="130016" cy="577691"/>
          </a:xfrm>
          <a:custGeom>
            <a:avLst/>
            <a:gdLst/>
            <a:ahLst/>
            <a:cxnLst/>
            <a:rect l="l" t="t" r="r" b="b"/>
            <a:pathLst>
              <a:path w="173354" h="770255">
                <a:moveTo>
                  <a:pt x="0" y="0"/>
                </a:moveTo>
                <a:lnTo>
                  <a:pt x="172794" y="0"/>
                </a:lnTo>
                <a:lnTo>
                  <a:pt x="172794" y="769694"/>
                </a:lnTo>
                <a:lnTo>
                  <a:pt x="0" y="76969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3953883" y="2435320"/>
            <a:ext cx="213360" cy="790575"/>
          </a:xfrm>
          <a:custGeom>
            <a:avLst/>
            <a:gdLst/>
            <a:ahLst/>
            <a:cxnLst/>
            <a:rect l="l" t="t" r="r" b="b"/>
            <a:pathLst>
              <a:path w="284479" h="1054100">
                <a:moveTo>
                  <a:pt x="284405" y="0"/>
                </a:moveTo>
                <a:lnTo>
                  <a:pt x="0" y="284405"/>
                </a:lnTo>
                <a:lnTo>
                  <a:pt x="0" y="1054100"/>
                </a:lnTo>
                <a:lnTo>
                  <a:pt x="284405" y="769694"/>
                </a:lnTo>
                <a:lnTo>
                  <a:pt x="28440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3824288" y="2435320"/>
            <a:ext cx="342900" cy="213360"/>
          </a:xfrm>
          <a:custGeom>
            <a:avLst/>
            <a:gdLst/>
            <a:ahLst/>
            <a:cxnLst/>
            <a:rect l="l" t="t" r="r" b="b"/>
            <a:pathLst>
              <a:path w="457200" h="284480">
                <a:moveTo>
                  <a:pt x="457200" y="0"/>
                </a:moveTo>
                <a:lnTo>
                  <a:pt x="284405" y="0"/>
                </a:lnTo>
                <a:lnTo>
                  <a:pt x="0" y="284405"/>
                </a:lnTo>
                <a:lnTo>
                  <a:pt x="172794" y="284405"/>
                </a:lnTo>
                <a:lnTo>
                  <a:pt x="457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3824288" y="2435320"/>
            <a:ext cx="342900" cy="790575"/>
          </a:xfrm>
          <a:custGeom>
            <a:avLst/>
            <a:gdLst/>
            <a:ahLst/>
            <a:cxnLst/>
            <a:rect l="l" t="t" r="r" b="b"/>
            <a:pathLst>
              <a:path w="457200" h="1054100">
                <a:moveTo>
                  <a:pt x="0" y="284405"/>
                </a:moveTo>
                <a:lnTo>
                  <a:pt x="284405" y="0"/>
                </a:lnTo>
                <a:lnTo>
                  <a:pt x="457200" y="0"/>
                </a:lnTo>
                <a:lnTo>
                  <a:pt x="457200" y="769694"/>
                </a:lnTo>
                <a:lnTo>
                  <a:pt x="172794" y="1054100"/>
                </a:lnTo>
                <a:lnTo>
                  <a:pt x="0" y="1054100"/>
                </a:lnTo>
                <a:lnTo>
                  <a:pt x="0" y="28440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3824288" y="2435320"/>
            <a:ext cx="342900" cy="213360"/>
          </a:xfrm>
          <a:custGeom>
            <a:avLst/>
            <a:gdLst/>
            <a:ahLst/>
            <a:cxnLst/>
            <a:rect l="l" t="t" r="r" b="b"/>
            <a:pathLst>
              <a:path w="457200" h="284480">
                <a:moveTo>
                  <a:pt x="0" y="284405"/>
                </a:moveTo>
                <a:lnTo>
                  <a:pt x="172794" y="284405"/>
                </a:lnTo>
                <a:lnTo>
                  <a:pt x="457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3953883" y="2648625"/>
            <a:ext cx="0" cy="577691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694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3890964" y="3063971"/>
            <a:ext cx="531019" cy="156209"/>
          </a:xfrm>
          <a:custGeom>
            <a:avLst/>
            <a:gdLst/>
            <a:ahLst/>
            <a:cxnLst/>
            <a:rect l="l" t="t" r="r" b="b"/>
            <a:pathLst>
              <a:path w="708025" h="208280">
                <a:moveTo>
                  <a:pt x="0" y="207683"/>
                </a:moveTo>
                <a:lnTo>
                  <a:pt x="70774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4319589" y="2754303"/>
            <a:ext cx="195739" cy="310038"/>
          </a:xfrm>
          <a:custGeom>
            <a:avLst/>
            <a:gdLst/>
            <a:ahLst/>
            <a:cxnLst/>
            <a:rect l="l" t="t" r="r" b="b"/>
            <a:pathLst>
              <a:path w="260985" h="413385">
                <a:moveTo>
                  <a:pt x="0" y="0"/>
                </a:moveTo>
                <a:lnTo>
                  <a:pt x="260487" y="0"/>
                </a:lnTo>
                <a:lnTo>
                  <a:pt x="260487" y="412888"/>
                </a:lnTo>
                <a:lnTo>
                  <a:pt x="0" y="41288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4514953" y="2654395"/>
            <a:ext cx="100013" cy="409575"/>
          </a:xfrm>
          <a:custGeom>
            <a:avLst/>
            <a:gdLst/>
            <a:ahLst/>
            <a:cxnLst/>
            <a:rect l="l" t="t" r="r" b="b"/>
            <a:pathLst>
              <a:path w="133350" h="546100">
                <a:moveTo>
                  <a:pt x="133212" y="0"/>
                </a:moveTo>
                <a:lnTo>
                  <a:pt x="0" y="133211"/>
                </a:lnTo>
                <a:lnTo>
                  <a:pt x="0" y="546100"/>
                </a:lnTo>
                <a:lnTo>
                  <a:pt x="133212" y="412888"/>
                </a:lnTo>
                <a:lnTo>
                  <a:pt x="13321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4319588" y="2654395"/>
            <a:ext cx="295275" cy="100013"/>
          </a:xfrm>
          <a:custGeom>
            <a:avLst/>
            <a:gdLst/>
            <a:ahLst/>
            <a:cxnLst/>
            <a:rect l="l" t="t" r="r" b="b"/>
            <a:pathLst>
              <a:path w="393700" h="133350">
                <a:moveTo>
                  <a:pt x="393700" y="0"/>
                </a:moveTo>
                <a:lnTo>
                  <a:pt x="133212" y="0"/>
                </a:lnTo>
                <a:lnTo>
                  <a:pt x="0" y="133211"/>
                </a:lnTo>
                <a:lnTo>
                  <a:pt x="260487" y="133211"/>
                </a:lnTo>
                <a:lnTo>
                  <a:pt x="393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4319588" y="2654395"/>
            <a:ext cx="295275" cy="409575"/>
          </a:xfrm>
          <a:custGeom>
            <a:avLst/>
            <a:gdLst/>
            <a:ahLst/>
            <a:cxnLst/>
            <a:rect l="l" t="t" r="r" b="b"/>
            <a:pathLst>
              <a:path w="393700" h="546100">
                <a:moveTo>
                  <a:pt x="0" y="133212"/>
                </a:moveTo>
                <a:lnTo>
                  <a:pt x="133212" y="0"/>
                </a:lnTo>
                <a:lnTo>
                  <a:pt x="393700" y="0"/>
                </a:lnTo>
                <a:lnTo>
                  <a:pt x="393700" y="412888"/>
                </a:lnTo>
                <a:lnTo>
                  <a:pt x="260487" y="546100"/>
                </a:lnTo>
                <a:lnTo>
                  <a:pt x="0" y="546100"/>
                </a:lnTo>
                <a:lnTo>
                  <a:pt x="0" y="13321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4319588" y="2654395"/>
            <a:ext cx="295275" cy="100013"/>
          </a:xfrm>
          <a:custGeom>
            <a:avLst/>
            <a:gdLst/>
            <a:ahLst/>
            <a:cxnLst/>
            <a:rect l="l" t="t" r="r" b="b"/>
            <a:pathLst>
              <a:path w="393700" h="133350">
                <a:moveTo>
                  <a:pt x="0" y="133212"/>
                </a:moveTo>
                <a:lnTo>
                  <a:pt x="260487" y="133212"/>
                </a:lnTo>
                <a:lnTo>
                  <a:pt x="393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4514953" y="2754304"/>
            <a:ext cx="0" cy="310038"/>
          </a:xfrm>
          <a:custGeom>
            <a:avLst/>
            <a:gdLst/>
            <a:ahLst/>
            <a:cxnLst/>
            <a:rect l="l" t="t" r="r" b="b"/>
            <a:pathLst>
              <a:path h="413385">
                <a:moveTo>
                  <a:pt x="0" y="0"/>
                </a:moveTo>
                <a:lnTo>
                  <a:pt x="0" y="41288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4100514" y="2435320"/>
            <a:ext cx="416719" cy="220028"/>
          </a:xfrm>
          <a:custGeom>
            <a:avLst/>
            <a:gdLst/>
            <a:ahLst/>
            <a:cxnLst/>
            <a:rect l="l" t="t" r="r" b="b"/>
            <a:pathLst>
              <a:path w="555625" h="293369">
                <a:moveTo>
                  <a:pt x="0" y="0"/>
                </a:moveTo>
                <a:lnTo>
                  <a:pt x="555183" y="29303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3890964" y="2644870"/>
            <a:ext cx="531019" cy="84773"/>
          </a:xfrm>
          <a:custGeom>
            <a:avLst/>
            <a:gdLst/>
            <a:ahLst/>
            <a:cxnLst/>
            <a:rect l="l" t="t" r="r" b="b"/>
            <a:pathLst>
              <a:path w="708025" h="113030">
                <a:moveTo>
                  <a:pt x="0" y="0"/>
                </a:moveTo>
                <a:lnTo>
                  <a:pt x="707742" y="11288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4519613" y="2654395"/>
            <a:ext cx="510540" cy="120968"/>
          </a:xfrm>
          <a:custGeom>
            <a:avLst/>
            <a:gdLst/>
            <a:ahLst/>
            <a:cxnLst/>
            <a:rect l="l" t="t" r="r" b="b"/>
            <a:pathLst>
              <a:path w="680720" h="161289">
                <a:moveTo>
                  <a:pt x="0" y="0"/>
                </a:moveTo>
                <a:lnTo>
                  <a:pt x="680723" y="16103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4424363" y="2997296"/>
            <a:ext cx="537210" cy="68104"/>
          </a:xfrm>
          <a:custGeom>
            <a:avLst/>
            <a:gdLst/>
            <a:ahLst/>
            <a:cxnLst/>
            <a:rect l="l" t="t" r="r" b="b"/>
            <a:pathLst>
              <a:path w="716279" h="90805">
                <a:moveTo>
                  <a:pt x="0" y="90585"/>
                </a:moveTo>
                <a:lnTo>
                  <a:pt x="71609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4424363" y="2730595"/>
            <a:ext cx="537210" cy="100013"/>
          </a:xfrm>
          <a:custGeom>
            <a:avLst/>
            <a:gdLst/>
            <a:ahLst/>
            <a:cxnLst/>
            <a:rect l="l" t="t" r="r" b="b"/>
            <a:pathLst>
              <a:path w="716279" h="133350">
                <a:moveTo>
                  <a:pt x="0" y="0"/>
                </a:moveTo>
                <a:lnTo>
                  <a:pt x="716091" y="132927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5033964" y="2768696"/>
            <a:ext cx="505301" cy="43339"/>
          </a:xfrm>
          <a:custGeom>
            <a:avLst/>
            <a:gdLst/>
            <a:ahLst/>
            <a:cxnLst/>
            <a:rect l="l" t="t" r="r" b="b"/>
            <a:pathLst>
              <a:path w="673735" h="57785">
                <a:moveTo>
                  <a:pt x="0" y="0"/>
                </a:moveTo>
                <a:lnTo>
                  <a:pt x="673736" y="5719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4957762" y="2959196"/>
            <a:ext cx="515303" cy="40481"/>
          </a:xfrm>
          <a:custGeom>
            <a:avLst/>
            <a:gdLst/>
            <a:ahLst/>
            <a:cxnLst/>
            <a:rect l="l" t="t" r="r" b="b"/>
            <a:pathLst>
              <a:path w="687070" h="53975">
                <a:moveTo>
                  <a:pt x="0" y="53864"/>
                </a:moveTo>
                <a:lnTo>
                  <a:pt x="68705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5100638" y="2911570"/>
            <a:ext cx="217170" cy="2858"/>
          </a:xfrm>
          <a:custGeom>
            <a:avLst/>
            <a:gdLst/>
            <a:ahLst/>
            <a:cxnLst/>
            <a:rect l="l" t="t" r="r" b="b"/>
            <a:pathLst>
              <a:path w="289560" h="3810">
                <a:moveTo>
                  <a:pt x="0" y="3623"/>
                </a:moveTo>
                <a:lnTo>
                  <a:pt x="28912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4957764" y="2835370"/>
            <a:ext cx="518636" cy="35243"/>
          </a:xfrm>
          <a:custGeom>
            <a:avLst/>
            <a:gdLst/>
            <a:ahLst/>
            <a:cxnLst/>
            <a:rect l="l" t="t" r="r" b="b"/>
            <a:pathLst>
              <a:path w="691514" h="46989">
                <a:moveTo>
                  <a:pt x="0" y="0"/>
                </a:moveTo>
                <a:lnTo>
                  <a:pt x="691057" y="46616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 txBox="1"/>
          <p:nvPr/>
        </p:nvSpPr>
        <p:spPr>
          <a:xfrm>
            <a:off x="4379848" y="2264671"/>
            <a:ext cx="43338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8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pc="-41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88764" y="3454495"/>
            <a:ext cx="1200150" cy="593408"/>
          </a:xfrm>
          <a:custGeom>
            <a:avLst/>
            <a:gdLst/>
            <a:ahLst/>
            <a:cxnLst/>
            <a:rect l="l" t="t" r="r" b="b"/>
            <a:pathLst>
              <a:path w="1600200" h="791210">
                <a:moveTo>
                  <a:pt x="1599830" y="0"/>
                </a:moveTo>
                <a:lnTo>
                  <a:pt x="0" y="79100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2080226" y="4009512"/>
            <a:ext cx="53340" cy="42863"/>
          </a:xfrm>
          <a:custGeom>
            <a:avLst/>
            <a:gdLst/>
            <a:ahLst/>
            <a:cxnLst/>
            <a:rect l="l" t="t" r="r" b="b"/>
            <a:pathLst>
              <a:path w="71119" h="57150">
                <a:moveTo>
                  <a:pt x="42850" y="0"/>
                </a:moveTo>
                <a:lnTo>
                  <a:pt x="0" y="56605"/>
                </a:lnTo>
                <a:lnTo>
                  <a:pt x="70994" y="56922"/>
                </a:lnTo>
                <a:lnTo>
                  <a:pt x="34153" y="39719"/>
                </a:lnTo>
                <a:lnTo>
                  <a:pt x="4285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3358318" y="3225896"/>
            <a:ext cx="529590" cy="826294"/>
          </a:xfrm>
          <a:custGeom>
            <a:avLst/>
            <a:gdLst/>
            <a:ahLst/>
            <a:cxnLst/>
            <a:rect l="l" t="t" r="r" b="b"/>
            <a:pathLst>
              <a:path w="706120" h="1101725">
                <a:moveTo>
                  <a:pt x="706017" y="0"/>
                </a:moveTo>
                <a:lnTo>
                  <a:pt x="0" y="110131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3353178" y="4006950"/>
            <a:ext cx="46196" cy="53340"/>
          </a:xfrm>
          <a:custGeom>
            <a:avLst/>
            <a:gdLst/>
            <a:ahLst/>
            <a:cxnLst/>
            <a:rect l="l" t="t" r="r" b="b"/>
            <a:pathLst>
              <a:path w="61594" h="71120">
                <a:moveTo>
                  <a:pt x="7541" y="0"/>
                </a:moveTo>
                <a:lnTo>
                  <a:pt x="0" y="70594"/>
                </a:lnTo>
                <a:lnTo>
                  <a:pt x="53865" y="38519"/>
                </a:lnTo>
                <a:lnTo>
                  <a:pt x="20562" y="38519"/>
                </a:lnTo>
                <a:lnTo>
                  <a:pt x="7541" y="0"/>
                </a:lnTo>
                <a:close/>
              </a:path>
              <a:path w="61594" h="71120">
                <a:moveTo>
                  <a:pt x="60999" y="34270"/>
                </a:moveTo>
                <a:lnTo>
                  <a:pt x="20562" y="38519"/>
                </a:lnTo>
                <a:lnTo>
                  <a:pt x="53865" y="38519"/>
                </a:lnTo>
                <a:lnTo>
                  <a:pt x="60999" y="3427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4424363" y="3063970"/>
            <a:ext cx="209550" cy="983933"/>
          </a:xfrm>
          <a:custGeom>
            <a:avLst/>
            <a:gdLst/>
            <a:ahLst/>
            <a:cxnLst/>
            <a:rect l="l" t="t" r="r" b="b"/>
            <a:pathLst>
              <a:path w="279400" h="1311910">
                <a:moveTo>
                  <a:pt x="0" y="0"/>
                </a:moveTo>
                <a:lnTo>
                  <a:pt x="278880" y="131183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4602308" y="4005625"/>
            <a:ext cx="46673" cy="51911"/>
          </a:xfrm>
          <a:custGeom>
            <a:avLst/>
            <a:gdLst/>
            <a:ahLst/>
            <a:cxnLst/>
            <a:rect l="l" t="t" r="r" b="b"/>
            <a:pathLst>
              <a:path w="62229" h="69214">
                <a:moveTo>
                  <a:pt x="0" y="13204"/>
                </a:moveTo>
                <a:lnTo>
                  <a:pt x="44260" y="68714"/>
                </a:lnTo>
                <a:lnTo>
                  <a:pt x="53942" y="31446"/>
                </a:lnTo>
                <a:lnTo>
                  <a:pt x="36337" y="31446"/>
                </a:lnTo>
                <a:lnTo>
                  <a:pt x="0" y="13204"/>
                </a:lnTo>
                <a:close/>
              </a:path>
              <a:path w="62229" h="69214">
                <a:moveTo>
                  <a:pt x="62111" y="0"/>
                </a:moveTo>
                <a:lnTo>
                  <a:pt x="36337" y="31446"/>
                </a:lnTo>
                <a:lnTo>
                  <a:pt x="53942" y="31446"/>
                </a:lnTo>
                <a:lnTo>
                  <a:pt x="62111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4967288" y="2997296"/>
            <a:ext cx="935355" cy="1059656"/>
          </a:xfrm>
          <a:custGeom>
            <a:avLst/>
            <a:gdLst/>
            <a:ahLst/>
            <a:cxnLst/>
            <a:rect l="l" t="t" r="r" b="b"/>
            <a:pathLst>
              <a:path w="1247139" h="1412875">
                <a:moveTo>
                  <a:pt x="0" y="0"/>
                </a:moveTo>
                <a:lnTo>
                  <a:pt x="1246843" y="141288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5859356" y="4012633"/>
            <a:ext cx="49530" cy="51911"/>
          </a:xfrm>
          <a:custGeom>
            <a:avLst/>
            <a:gdLst/>
            <a:ahLst/>
            <a:cxnLst/>
            <a:rect l="l" t="t" r="r" b="b"/>
            <a:pathLst>
              <a:path w="66039" h="69214">
                <a:moveTo>
                  <a:pt x="47611" y="0"/>
                </a:moveTo>
                <a:lnTo>
                  <a:pt x="40612" y="40053"/>
                </a:lnTo>
                <a:lnTo>
                  <a:pt x="0" y="42016"/>
                </a:lnTo>
                <a:lnTo>
                  <a:pt x="65821" y="68619"/>
                </a:lnTo>
                <a:lnTo>
                  <a:pt x="47611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5481639" y="2959196"/>
            <a:ext cx="1698784" cy="1104424"/>
          </a:xfrm>
          <a:custGeom>
            <a:avLst/>
            <a:gdLst/>
            <a:ahLst/>
            <a:cxnLst/>
            <a:rect l="l" t="t" r="r" b="b"/>
            <a:pathLst>
              <a:path w="2265045" h="1472564">
                <a:moveTo>
                  <a:pt x="0" y="0"/>
                </a:moveTo>
                <a:lnTo>
                  <a:pt x="2264704" y="1472057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7135243" y="4022508"/>
            <a:ext cx="53340" cy="46196"/>
          </a:xfrm>
          <a:custGeom>
            <a:avLst/>
            <a:gdLst/>
            <a:ahLst/>
            <a:cxnLst/>
            <a:rect l="l" t="t" r="r" b="b"/>
            <a:pathLst>
              <a:path w="71120" h="61595">
                <a:moveTo>
                  <a:pt x="34606" y="0"/>
                </a:moveTo>
                <a:lnTo>
                  <a:pt x="38599" y="40462"/>
                </a:lnTo>
                <a:lnTo>
                  <a:pt x="0" y="53240"/>
                </a:lnTo>
                <a:lnTo>
                  <a:pt x="70544" y="61226"/>
                </a:lnTo>
                <a:lnTo>
                  <a:pt x="34606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1457325" y="4059332"/>
            <a:ext cx="12192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2743200" y="4059332"/>
            <a:ext cx="1209675" cy="120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4029075" y="4068857"/>
            <a:ext cx="1200150" cy="1200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5305425" y="4068857"/>
            <a:ext cx="1200150" cy="1200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6581775" y="4068857"/>
            <a:ext cx="1209675" cy="1209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754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49" dirty="0"/>
              <a:t>M</a:t>
            </a:r>
            <a:r>
              <a:rPr spc="-94" dirty="0"/>
              <a:t>u</a:t>
            </a:r>
            <a:r>
              <a:rPr spc="-60" dirty="0"/>
              <a:t>l</a:t>
            </a:r>
            <a:r>
              <a:rPr spc="-41" dirty="0"/>
              <a:t>t</a:t>
            </a:r>
            <a:r>
              <a:rPr spc="-60" dirty="0"/>
              <a:t>i</a:t>
            </a:r>
            <a:r>
              <a:rPr spc="-45" dirty="0"/>
              <a:t>s</a:t>
            </a:r>
            <a:r>
              <a:rPr spc="-68" dirty="0"/>
              <a:t>c</a:t>
            </a:r>
            <a:r>
              <a:rPr spc="-116" dirty="0"/>
              <a:t>a</a:t>
            </a:r>
            <a:r>
              <a:rPr spc="-60" dirty="0"/>
              <a:t>l</a:t>
            </a:r>
            <a:r>
              <a:rPr dirty="0"/>
              <a:t>e</a:t>
            </a:r>
            <a:r>
              <a:rPr spc="131" dirty="0"/>
              <a:t> </a:t>
            </a:r>
            <a:r>
              <a:rPr spc="-41" dirty="0"/>
              <a:t>I</a:t>
            </a:r>
            <a:r>
              <a:rPr spc="-53" dirty="0"/>
              <a:t>m</a:t>
            </a:r>
            <a:r>
              <a:rPr spc="-116" dirty="0"/>
              <a:t>a</a:t>
            </a:r>
            <a:r>
              <a:rPr spc="-113" dirty="0"/>
              <a:t>g</a:t>
            </a:r>
            <a:r>
              <a:rPr dirty="0"/>
              <a:t>e</a:t>
            </a:r>
            <a:r>
              <a:rPr spc="56" dirty="0"/>
              <a:t> </a:t>
            </a:r>
            <a:r>
              <a:rPr spc="-75" dirty="0"/>
              <a:t>G</a:t>
            </a:r>
            <a:r>
              <a:rPr spc="-101" dirty="0"/>
              <a:t>e</a:t>
            </a:r>
            <a:r>
              <a:rPr spc="-94" dirty="0"/>
              <a:t>n</a:t>
            </a:r>
            <a:r>
              <a:rPr spc="-101" dirty="0"/>
              <a:t>e</a:t>
            </a:r>
            <a:r>
              <a:rPr spc="-161" dirty="0"/>
              <a:t>r</a:t>
            </a:r>
            <a:r>
              <a:rPr spc="-116" dirty="0"/>
              <a:t>a</a:t>
            </a:r>
            <a:r>
              <a:rPr spc="-41" dirty="0"/>
              <a:t>t</a:t>
            </a:r>
            <a:r>
              <a:rPr spc="-60" dirty="0"/>
              <a:t>i</a:t>
            </a:r>
            <a:r>
              <a:rPr spc="-98" dirty="0"/>
              <a:t>o</a:t>
            </a:r>
            <a:r>
              <a:rPr spc="-4" dirty="0"/>
              <a:t>n</a:t>
            </a:r>
          </a:p>
        </p:txBody>
      </p:sp>
      <p:sp>
        <p:nvSpPr>
          <p:cNvPr id="26" name="內容版面配置區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16</a:t>
            </a:fld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1645583" y="2285441"/>
            <a:ext cx="800100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2950508" y="2285441"/>
            <a:ext cx="790575" cy="79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407833" y="2075891"/>
            <a:ext cx="1228725" cy="122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236633" y="2066366"/>
            <a:ext cx="1247775" cy="1238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2436158" y="3942791"/>
            <a:ext cx="1790700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255558" y="3933266"/>
            <a:ext cx="1790700" cy="1800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450446" y="2690441"/>
            <a:ext cx="479584" cy="2858"/>
          </a:xfrm>
          <a:custGeom>
            <a:avLst/>
            <a:gdLst/>
            <a:ahLst/>
            <a:cxnLst/>
            <a:rect l="l" t="t" r="r" b="b"/>
            <a:pathLst>
              <a:path w="639444" h="3810">
                <a:moveTo>
                  <a:pt x="0" y="3745"/>
                </a:moveTo>
                <a:lnTo>
                  <a:pt x="638969" y="0"/>
                </a:lnTo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814956" y="2619675"/>
            <a:ext cx="143351" cy="142875"/>
          </a:xfrm>
          <a:custGeom>
            <a:avLst/>
            <a:gdLst/>
            <a:ahLst/>
            <a:cxnLst/>
            <a:rect l="l" t="t" r="r" b="b"/>
            <a:pathLst>
              <a:path w="191135" h="190500">
                <a:moveTo>
                  <a:pt x="0" y="0"/>
                </a:moveTo>
                <a:lnTo>
                  <a:pt x="76757" y="94801"/>
                </a:lnTo>
                <a:lnTo>
                  <a:pt x="1116" y="190496"/>
                </a:lnTo>
                <a:lnTo>
                  <a:pt x="191054" y="94131"/>
                </a:lnTo>
                <a:lnTo>
                  <a:pt x="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745845" y="2690254"/>
            <a:ext cx="635318" cy="7144"/>
          </a:xfrm>
          <a:custGeom>
            <a:avLst/>
            <a:gdLst/>
            <a:ahLst/>
            <a:cxnLst/>
            <a:rect l="l" t="t" r="r" b="b"/>
            <a:pathLst>
              <a:path w="847089" h="9525">
                <a:moveTo>
                  <a:pt x="0" y="0"/>
                </a:moveTo>
                <a:lnTo>
                  <a:pt x="846933" y="9114"/>
                </a:lnTo>
              </a:path>
            </a:pathLst>
          </a:custGeom>
          <a:ln w="38100">
            <a:solidFill>
              <a:srgbClr val="42BA97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265983" y="2624426"/>
            <a:ext cx="143828" cy="142875"/>
          </a:xfrm>
          <a:custGeom>
            <a:avLst/>
            <a:gdLst/>
            <a:ahLst/>
            <a:cxnLst/>
            <a:rect l="l" t="t" r="r" b="b"/>
            <a:pathLst>
              <a:path w="191770" h="190500">
                <a:moveTo>
                  <a:pt x="2049" y="0"/>
                </a:moveTo>
                <a:lnTo>
                  <a:pt x="77219" y="96064"/>
                </a:lnTo>
                <a:lnTo>
                  <a:pt x="0" y="190488"/>
                </a:lnTo>
                <a:lnTo>
                  <a:pt x="191513" y="97294"/>
                </a:lnTo>
                <a:lnTo>
                  <a:pt x="2049" y="0"/>
                </a:lnTo>
                <a:close/>
              </a:path>
            </a:pathLst>
          </a:custGeom>
          <a:solidFill>
            <a:srgbClr val="42BA9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5641321" y="2690395"/>
            <a:ext cx="572929" cy="6668"/>
          </a:xfrm>
          <a:custGeom>
            <a:avLst/>
            <a:gdLst/>
            <a:ahLst/>
            <a:cxnLst/>
            <a:rect l="l" t="t" r="r" b="b"/>
            <a:pathLst>
              <a:path w="763904" h="8889">
                <a:moveTo>
                  <a:pt x="0" y="8316"/>
                </a:moveTo>
                <a:lnTo>
                  <a:pt x="763589" y="0"/>
                </a:lnTo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6098941" y="2620207"/>
            <a:ext cx="143828" cy="142875"/>
          </a:xfrm>
          <a:custGeom>
            <a:avLst/>
            <a:gdLst/>
            <a:ahLst/>
            <a:cxnLst/>
            <a:rect l="l" t="t" r="r" b="b"/>
            <a:pathLst>
              <a:path w="191770" h="190500">
                <a:moveTo>
                  <a:pt x="0" y="0"/>
                </a:moveTo>
                <a:lnTo>
                  <a:pt x="77232" y="94414"/>
                </a:lnTo>
                <a:lnTo>
                  <a:pt x="2075" y="190488"/>
                </a:lnTo>
                <a:lnTo>
                  <a:pt x="191526" y="93169"/>
                </a:lnTo>
                <a:lnTo>
                  <a:pt x="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231620" y="4833324"/>
            <a:ext cx="996315" cy="4763"/>
          </a:xfrm>
          <a:custGeom>
            <a:avLst/>
            <a:gdLst/>
            <a:ahLst/>
            <a:cxnLst/>
            <a:rect l="l" t="t" r="r" b="b"/>
            <a:pathLst>
              <a:path w="1328420" h="6350">
                <a:moveTo>
                  <a:pt x="0" y="6172"/>
                </a:moveTo>
                <a:lnTo>
                  <a:pt x="1327944" y="0"/>
                </a:lnTo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112949" y="4762418"/>
            <a:ext cx="143351" cy="142875"/>
          </a:xfrm>
          <a:custGeom>
            <a:avLst/>
            <a:gdLst/>
            <a:ahLst/>
            <a:cxnLst/>
            <a:rect l="l" t="t" r="r" b="b"/>
            <a:pathLst>
              <a:path w="191135" h="190500">
                <a:moveTo>
                  <a:pt x="0" y="0"/>
                </a:moveTo>
                <a:lnTo>
                  <a:pt x="76641" y="94894"/>
                </a:lnTo>
                <a:lnTo>
                  <a:pt x="885" y="190497"/>
                </a:lnTo>
                <a:lnTo>
                  <a:pt x="190940" y="94363"/>
                </a:lnTo>
                <a:lnTo>
                  <a:pt x="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1612542" y="2690254"/>
            <a:ext cx="6054090" cy="2153126"/>
          </a:xfrm>
          <a:custGeom>
            <a:avLst/>
            <a:gdLst/>
            <a:ahLst/>
            <a:cxnLst/>
            <a:rect l="l" t="t" r="r" b="b"/>
            <a:pathLst>
              <a:path w="8072120" h="2870835">
                <a:moveTo>
                  <a:pt x="7843390" y="0"/>
                </a:moveTo>
                <a:lnTo>
                  <a:pt x="8071970" y="0"/>
                </a:lnTo>
                <a:lnTo>
                  <a:pt x="8071970" y="1250581"/>
                </a:lnTo>
                <a:lnTo>
                  <a:pt x="0" y="1250581"/>
                </a:lnTo>
                <a:lnTo>
                  <a:pt x="0" y="2870349"/>
                </a:lnTo>
                <a:lnTo>
                  <a:pt x="1066403" y="2870349"/>
                </a:lnTo>
              </a:path>
            </a:pathLst>
          </a:custGeom>
          <a:ln w="38100">
            <a:solidFill>
              <a:srgbClr val="42BA97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2355195" y="4800152"/>
            <a:ext cx="85725" cy="85725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299"/>
                </a:lnTo>
                <a:lnTo>
                  <a:pt x="114300" y="57149"/>
                </a:lnTo>
                <a:lnTo>
                  <a:pt x="0" y="0"/>
                </a:lnTo>
                <a:close/>
              </a:path>
            </a:pathLst>
          </a:custGeom>
          <a:solidFill>
            <a:srgbClr val="42BA9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2290396" y="3137563"/>
            <a:ext cx="8001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11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pc="38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pc="-38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pc="38" dirty="0">
                <a:solidFill>
                  <a:srgbClr val="1CADE4"/>
                </a:solidFill>
                <a:latin typeface="Calibri"/>
                <a:cs typeface="Calibri"/>
              </a:rPr>
              <a:t>li</a:t>
            </a:r>
            <a:r>
              <a:rPr spc="-113" dirty="0">
                <a:solidFill>
                  <a:srgbClr val="1CADE4"/>
                </a:solidFill>
                <a:latin typeface="Calibri"/>
                <a:cs typeface="Calibri"/>
              </a:rPr>
              <a:t>z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45513" y="3130691"/>
            <a:ext cx="5429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34" dirty="0">
                <a:solidFill>
                  <a:srgbClr val="42BA97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42BA97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srgbClr val="42BA97"/>
                </a:solidFill>
                <a:latin typeface="Calibri"/>
                <a:cs typeface="Calibri"/>
              </a:rPr>
              <a:t>s</a:t>
            </a:r>
            <a:r>
              <a:rPr spc="38" dirty="0">
                <a:solidFill>
                  <a:srgbClr val="42BA97"/>
                </a:solidFill>
                <a:latin typeface="Calibri"/>
                <a:cs typeface="Calibri"/>
              </a:rPr>
              <a:t>i</a:t>
            </a:r>
            <a:r>
              <a:rPr spc="-113" dirty="0">
                <a:solidFill>
                  <a:srgbClr val="42BA97"/>
                </a:solidFill>
                <a:latin typeface="Calibri"/>
                <a:cs typeface="Calibri"/>
              </a:rPr>
              <a:t>z</a:t>
            </a:r>
            <a:r>
              <a:rPr spc="-4" dirty="0">
                <a:solidFill>
                  <a:srgbClr val="42BA97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38622" y="3264121"/>
            <a:ext cx="8001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11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pc="38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pc="-38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pc="38" dirty="0">
                <a:solidFill>
                  <a:srgbClr val="1CADE4"/>
                </a:solidFill>
                <a:latin typeface="Calibri"/>
                <a:cs typeface="Calibri"/>
              </a:rPr>
              <a:t>li</a:t>
            </a:r>
            <a:r>
              <a:rPr spc="-113" dirty="0">
                <a:solidFill>
                  <a:srgbClr val="1CADE4"/>
                </a:solidFill>
                <a:latin typeface="Calibri"/>
                <a:cs typeface="Calibri"/>
              </a:rPr>
              <a:t>z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83578" y="3654016"/>
            <a:ext cx="5429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-34" dirty="0">
                <a:solidFill>
                  <a:srgbClr val="42BA97"/>
                </a:solidFill>
                <a:latin typeface="Calibri"/>
                <a:cs typeface="Calibri"/>
              </a:rPr>
              <a:t>r</a:t>
            </a:r>
            <a:r>
              <a:rPr dirty="0">
                <a:solidFill>
                  <a:srgbClr val="42BA97"/>
                </a:solidFill>
                <a:latin typeface="Calibri"/>
                <a:cs typeface="Calibri"/>
              </a:rPr>
              <a:t>e</a:t>
            </a:r>
            <a:r>
              <a:rPr spc="-30" dirty="0">
                <a:solidFill>
                  <a:srgbClr val="42BA97"/>
                </a:solidFill>
                <a:latin typeface="Calibri"/>
                <a:cs typeface="Calibri"/>
              </a:rPr>
              <a:t>s</a:t>
            </a:r>
            <a:r>
              <a:rPr spc="38" dirty="0">
                <a:solidFill>
                  <a:srgbClr val="42BA97"/>
                </a:solidFill>
                <a:latin typeface="Calibri"/>
                <a:cs typeface="Calibri"/>
              </a:rPr>
              <a:t>i</a:t>
            </a:r>
            <a:r>
              <a:rPr spc="-113" dirty="0">
                <a:solidFill>
                  <a:srgbClr val="42BA97"/>
                </a:solidFill>
                <a:latin typeface="Calibri"/>
                <a:cs typeface="Calibri"/>
              </a:rPr>
              <a:t>z</a:t>
            </a:r>
            <a:r>
              <a:rPr spc="-4" dirty="0">
                <a:solidFill>
                  <a:srgbClr val="42BA97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3861" y="4930825"/>
            <a:ext cx="8001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pc="11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pc="38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pc="-3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pc="26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pc="-38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pc="38" dirty="0">
                <a:solidFill>
                  <a:srgbClr val="1CADE4"/>
                </a:solidFill>
                <a:latin typeface="Calibri"/>
                <a:cs typeface="Calibri"/>
              </a:rPr>
              <a:t>li</a:t>
            </a:r>
            <a:r>
              <a:rPr spc="-113" dirty="0">
                <a:solidFill>
                  <a:srgbClr val="1CADE4"/>
                </a:solidFill>
                <a:latin typeface="Calibri"/>
                <a:cs typeface="Calibri"/>
              </a:rPr>
              <a:t>z</a:t>
            </a:r>
            <a:r>
              <a:rPr spc="-4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9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49" dirty="0"/>
              <a:t>M</a:t>
            </a:r>
            <a:r>
              <a:rPr spc="-94" dirty="0"/>
              <a:t>u</a:t>
            </a:r>
            <a:r>
              <a:rPr spc="-60" dirty="0"/>
              <a:t>l</a:t>
            </a:r>
            <a:r>
              <a:rPr spc="-41" dirty="0"/>
              <a:t>t</a:t>
            </a:r>
            <a:r>
              <a:rPr spc="-60" dirty="0"/>
              <a:t>i</a:t>
            </a:r>
            <a:r>
              <a:rPr spc="-45" dirty="0"/>
              <a:t>s</a:t>
            </a:r>
            <a:r>
              <a:rPr spc="-68" dirty="0"/>
              <a:t>c</a:t>
            </a:r>
            <a:r>
              <a:rPr spc="-116" dirty="0"/>
              <a:t>a</a:t>
            </a:r>
            <a:r>
              <a:rPr spc="-60" dirty="0"/>
              <a:t>l</a:t>
            </a:r>
            <a:r>
              <a:rPr dirty="0"/>
              <a:t>e</a:t>
            </a:r>
            <a:r>
              <a:rPr spc="131" dirty="0"/>
              <a:t> </a:t>
            </a:r>
            <a:r>
              <a:rPr spc="-41" dirty="0"/>
              <a:t>I</a:t>
            </a:r>
            <a:r>
              <a:rPr spc="-53" dirty="0"/>
              <a:t>m</a:t>
            </a:r>
            <a:r>
              <a:rPr spc="-116" dirty="0"/>
              <a:t>a</a:t>
            </a:r>
            <a:r>
              <a:rPr spc="-113" dirty="0"/>
              <a:t>g</a:t>
            </a:r>
            <a:r>
              <a:rPr dirty="0"/>
              <a:t>e</a:t>
            </a:r>
            <a:r>
              <a:rPr spc="56" dirty="0"/>
              <a:t> </a:t>
            </a:r>
            <a:r>
              <a:rPr spc="-75" dirty="0"/>
              <a:t>G</a:t>
            </a:r>
            <a:r>
              <a:rPr spc="-101" dirty="0"/>
              <a:t>e</a:t>
            </a:r>
            <a:r>
              <a:rPr spc="-94" dirty="0"/>
              <a:t>n</a:t>
            </a:r>
            <a:r>
              <a:rPr spc="-101" dirty="0"/>
              <a:t>e</a:t>
            </a:r>
            <a:r>
              <a:rPr spc="-161" dirty="0"/>
              <a:t>r</a:t>
            </a:r>
            <a:r>
              <a:rPr spc="-116" dirty="0"/>
              <a:t>a</a:t>
            </a:r>
            <a:r>
              <a:rPr spc="-41" dirty="0"/>
              <a:t>t</a:t>
            </a:r>
            <a:r>
              <a:rPr spc="-60" dirty="0"/>
              <a:t>i</a:t>
            </a:r>
            <a:r>
              <a:rPr spc="-98" dirty="0"/>
              <a:t>o</a:t>
            </a:r>
            <a:r>
              <a:rPr spc="-4" dirty="0"/>
              <a:t>n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17</a:t>
            </a:fld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2819400" y="1984772"/>
            <a:ext cx="35052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025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94" dirty="0"/>
              <a:t>D</a:t>
            </a:r>
            <a:r>
              <a:rPr spc="-98" dirty="0"/>
              <a:t>ee</a:t>
            </a:r>
            <a:r>
              <a:rPr spc="-4" dirty="0"/>
              <a:t>p</a:t>
            </a:r>
            <a:r>
              <a:rPr spc="64" dirty="0"/>
              <a:t> </a:t>
            </a:r>
            <a:r>
              <a:rPr spc="-98" dirty="0"/>
              <a:t>D</a:t>
            </a:r>
            <a:r>
              <a:rPr spc="-86" dirty="0"/>
              <a:t>r</a:t>
            </a:r>
            <a:r>
              <a:rPr spc="-98" dirty="0"/>
              <a:t>e</a:t>
            </a:r>
            <a:r>
              <a:rPr spc="-116" dirty="0"/>
              <a:t>a</a:t>
            </a:r>
            <a:r>
              <a:rPr dirty="0"/>
              <a:t>m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1925" marR="3810" indent="-152400">
              <a:lnSpc>
                <a:spcPct val="99700"/>
              </a:lnSpc>
              <a:spcBef>
                <a:spcPts val="739"/>
              </a:spcBef>
              <a:buClr>
                <a:srgbClr val="1CADE4"/>
              </a:buClr>
              <a:buFont typeface="Arial"/>
              <a:buChar char="•"/>
              <a:tabLst>
                <a:tab pos="266700" algn="l"/>
              </a:tabLst>
            </a:pP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https://research.googleblog.com/2015/06/inceptionism- going-deeper-into-neural.html</a:t>
            </a:r>
          </a:p>
          <a:p>
            <a:pPr marL="161925" marR="3810" indent="-152400">
              <a:lnSpc>
                <a:spcPct val="99700"/>
              </a:lnSpc>
              <a:spcBef>
                <a:spcPts val="739"/>
              </a:spcBef>
              <a:buClr>
                <a:srgbClr val="1CADE4"/>
              </a:buClr>
              <a:buFont typeface="Arial"/>
              <a:buChar char="•"/>
              <a:tabLst>
                <a:tab pos="266700" algn="l"/>
              </a:tabLst>
            </a:pPr>
            <a:r>
              <a:rPr lang="en-US" altLang="zh-TW" spc="-4" dirty="0">
                <a:solidFill>
                  <a:srgbClr val="404040"/>
                </a:solidFill>
                <a:cs typeface="Calibri"/>
              </a:rPr>
              <a:t>S</a:t>
            </a:r>
            <a:r>
              <a:rPr lang="en-US" altLang="zh-TW" spc="23" dirty="0">
                <a:solidFill>
                  <a:srgbClr val="404040"/>
                </a:solidFill>
                <a:cs typeface="Calibri"/>
              </a:rPr>
              <a:t>o</a:t>
            </a:r>
            <a:r>
              <a:rPr lang="en-US" altLang="zh-TW" spc="26" dirty="0">
                <a:solidFill>
                  <a:srgbClr val="404040"/>
                </a:solidFill>
                <a:cs typeface="Calibri"/>
              </a:rPr>
              <a:t>u</a:t>
            </a:r>
            <a:r>
              <a:rPr lang="en-US" altLang="zh-TW" spc="-34" dirty="0">
                <a:solidFill>
                  <a:srgbClr val="404040"/>
                </a:solidFill>
                <a:cs typeface="Calibri"/>
              </a:rPr>
              <a:t>r</a:t>
            </a:r>
            <a:r>
              <a:rPr lang="en-US" altLang="zh-TW" spc="-19" dirty="0">
                <a:solidFill>
                  <a:srgbClr val="404040"/>
                </a:solidFill>
                <a:cs typeface="Calibri"/>
              </a:rPr>
              <a:t>c</a:t>
            </a:r>
            <a:r>
              <a:rPr lang="en-US" altLang="zh-TW" spc="-4" dirty="0">
                <a:solidFill>
                  <a:srgbClr val="404040"/>
                </a:solidFill>
                <a:cs typeface="Calibri"/>
              </a:rPr>
              <a:t>e</a:t>
            </a:r>
            <a:r>
              <a:rPr lang="en-US" altLang="zh-TW" spc="-26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altLang="zh-TW" spc="-11" dirty="0">
                <a:solidFill>
                  <a:srgbClr val="404040"/>
                </a:solidFill>
                <a:cs typeface="Calibri"/>
              </a:rPr>
              <a:t>c</a:t>
            </a:r>
            <a:r>
              <a:rPr lang="en-US" altLang="zh-TW" spc="23" dirty="0">
                <a:solidFill>
                  <a:srgbClr val="404040"/>
                </a:solidFill>
                <a:cs typeface="Calibri"/>
              </a:rPr>
              <a:t>o</a:t>
            </a:r>
            <a:r>
              <a:rPr lang="en-US" altLang="zh-TW" spc="26" dirty="0">
                <a:solidFill>
                  <a:srgbClr val="404040"/>
                </a:solidFill>
                <a:cs typeface="Calibri"/>
              </a:rPr>
              <a:t>d</a:t>
            </a:r>
            <a:r>
              <a:rPr lang="en-US" altLang="zh-TW" dirty="0">
                <a:solidFill>
                  <a:srgbClr val="404040"/>
                </a:solidFill>
                <a:cs typeface="Calibri"/>
              </a:rPr>
              <a:t>e</a:t>
            </a:r>
            <a:r>
              <a:rPr lang="en-US" altLang="zh-TW" spc="-4" dirty="0">
                <a:solidFill>
                  <a:srgbClr val="404040"/>
                </a:solidFill>
                <a:cs typeface="Calibri"/>
              </a:rPr>
              <a:t>: 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h</a:t>
            </a:r>
            <a:r>
              <a:rPr lang="en-US" altLang="zh-TW" sz="1800" u="sng" spc="23" dirty="0">
                <a:solidFill>
                  <a:srgbClr val="6EAC1C"/>
                </a:solidFill>
                <a:cs typeface="Calibri"/>
              </a:rPr>
              <a:t>tt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p</a:t>
            </a:r>
            <a:r>
              <a:rPr lang="en-US" altLang="zh-TW" sz="1800" u="sng" spc="11" dirty="0">
                <a:solidFill>
                  <a:srgbClr val="6EAC1C"/>
                </a:solidFill>
                <a:cs typeface="Calibri"/>
              </a:rPr>
              <a:t>s</a:t>
            </a:r>
            <a:r>
              <a:rPr lang="en-US" altLang="zh-TW" sz="1800" u="sng" spc="-34" dirty="0">
                <a:solidFill>
                  <a:srgbClr val="6EAC1C"/>
                </a:solidFill>
                <a:cs typeface="Calibri"/>
              </a:rPr>
              <a:t>:</a:t>
            </a:r>
            <a:r>
              <a:rPr lang="en-US" altLang="zh-TW" sz="1800" u="sng" spc="15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-34" dirty="0">
                <a:solidFill>
                  <a:srgbClr val="6EAC1C"/>
                </a:solidFill>
                <a:cs typeface="Calibri"/>
              </a:rPr>
              <a:t>g</a:t>
            </a:r>
            <a:r>
              <a:rPr lang="en-US" altLang="zh-TW" sz="1800" u="sng" spc="30" dirty="0">
                <a:solidFill>
                  <a:srgbClr val="6EAC1C"/>
                </a:solidFill>
                <a:cs typeface="Calibri"/>
              </a:rPr>
              <a:t>i</a:t>
            </a:r>
            <a:r>
              <a:rPr lang="en-US" altLang="zh-TW" sz="1800" u="sng" spc="23" dirty="0">
                <a:solidFill>
                  <a:srgbClr val="6EAC1C"/>
                </a:solidFill>
                <a:cs typeface="Calibri"/>
              </a:rPr>
              <a:t>t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h</a:t>
            </a:r>
            <a:r>
              <a:rPr lang="en-US" altLang="zh-TW" sz="1800" u="sng" spc="-41" dirty="0">
                <a:solidFill>
                  <a:srgbClr val="6EAC1C"/>
                </a:solidFill>
                <a:cs typeface="Calibri"/>
              </a:rPr>
              <a:t>u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b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.</a:t>
            </a:r>
            <a:r>
              <a:rPr lang="en-US" altLang="zh-TW" sz="1800" u="sng" spc="-41" dirty="0">
                <a:solidFill>
                  <a:srgbClr val="6EAC1C"/>
                </a:solidFill>
                <a:cs typeface="Calibri"/>
              </a:rPr>
              <a:t>co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m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23" dirty="0">
                <a:solidFill>
                  <a:srgbClr val="6EAC1C"/>
                </a:solidFill>
                <a:cs typeface="Calibri"/>
              </a:rPr>
              <a:t>t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e</a:t>
            </a:r>
            <a:r>
              <a:rPr lang="en-US" altLang="zh-TW" sz="1800" u="sng" spc="-41" dirty="0">
                <a:solidFill>
                  <a:srgbClr val="6EAC1C"/>
                </a:solidFill>
                <a:cs typeface="Calibri"/>
              </a:rPr>
              <a:t>n</a:t>
            </a:r>
            <a:r>
              <a:rPr lang="en-US" altLang="zh-TW" sz="1800" u="sng" spc="11" dirty="0">
                <a:solidFill>
                  <a:srgbClr val="6EAC1C"/>
                </a:solidFill>
                <a:cs typeface="Calibri"/>
              </a:rPr>
              <a:t>s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r</a:t>
            </a:r>
            <a:r>
              <a:rPr lang="en-US" altLang="zh-TW" sz="1800" u="sng" spc="-11" dirty="0">
                <a:solidFill>
                  <a:srgbClr val="6EAC1C"/>
                </a:solidFill>
                <a:cs typeface="Calibri"/>
              </a:rPr>
              <a:t>f</a:t>
            </a:r>
            <a:r>
              <a:rPr lang="en-US" altLang="zh-TW" sz="1800" u="sng" spc="-45" dirty="0">
                <a:solidFill>
                  <a:srgbClr val="6EAC1C"/>
                </a:solidFill>
                <a:cs typeface="Calibri"/>
              </a:rPr>
              <a:t>l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-26" dirty="0">
                <a:solidFill>
                  <a:srgbClr val="6EAC1C"/>
                </a:solidFill>
                <a:cs typeface="Calibri"/>
              </a:rPr>
              <a:t>w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-53" dirty="0">
                <a:solidFill>
                  <a:srgbClr val="6EAC1C"/>
                </a:solidFill>
                <a:cs typeface="Calibri"/>
              </a:rPr>
              <a:t>t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e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n</a:t>
            </a:r>
            <a:r>
              <a:rPr lang="en-US" altLang="zh-TW" sz="1800" u="sng" spc="11" dirty="0">
                <a:solidFill>
                  <a:srgbClr val="6EAC1C"/>
                </a:solidFill>
                <a:cs typeface="Calibri"/>
              </a:rPr>
              <a:t>s</a:t>
            </a:r>
            <a:r>
              <a:rPr lang="en-US" altLang="zh-TW" sz="1800" u="sng" spc="-41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r</a:t>
            </a:r>
            <a:r>
              <a:rPr lang="en-US" altLang="zh-TW" sz="1800" u="sng" spc="-11" dirty="0">
                <a:solidFill>
                  <a:srgbClr val="6EAC1C"/>
                </a:solidFill>
                <a:cs typeface="Calibri"/>
              </a:rPr>
              <a:t>f</a:t>
            </a:r>
            <a:r>
              <a:rPr lang="en-US" altLang="zh-TW" sz="1800" u="sng" spc="30" dirty="0">
                <a:solidFill>
                  <a:srgbClr val="6EAC1C"/>
                </a:solidFill>
                <a:cs typeface="Calibri"/>
              </a:rPr>
              <a:t>l</a:t>
            </a:r>
            <a:r>
              <a:rPr lang="en-US" altLang="zh-TW" sz="1800" u="sng" spc="-41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-26" dirty="0">
                <a:solidFill>
                  <a:srgbClr val="6EAC1C"/>
                </a:solidFill>
                <a:cs typeface="Calibri"/>
              </a:rPr>
              <a:t>w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b</a:t>
            </a:r>
            <a:r>
              <a:rPr lang="en-US" altLang="zh-TW" sz="1800" u="sng" spc="30" dirty="0">
                <a:solidFill>
                  <a:srgbClr val="6EAC1C"/>
                </a:solidFill>
                <a:cs typeface="Calibri"/>
              </a:rPr>
              <a:t>l</a:t>
            </a:r>
            <a:r>
              <a:rPr lang="en-US" altLang="zh-TW" sz="1800" u="sng" spc="-41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b</a:t>
            </a:r>
            <a:r>
              <a:rPr lang="en-US" altLang="zh-TW" sz="1800" u="sng" spc="-56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m</a:t>
            </a:r>
            <a:r>
              <a:rPr lang="en-US" altLang="zh-TW" sz="1800" u="sng" spc="30" dirty="0">
                <a:solidFill>
                  <a:srgbClr val="6EAC1C"/>
                </a:solidFill>
                <a:cs typeface="Calibri"/>
              </a:rPr>
              <a:t>a</a:t>
            </a:r>
            <a:r>
              <a:rPr lang="en-US" altLang="zh-TW" sz="1800" u="sng" spc="11" dirty="0">
                <a:solidFill>
                  <a:srgbClr val="6EAC1C"/>
                </a:solidFill>
                <a:cs typeface="Calibri"/>
              </a:rPr>
              <a:t>s</a:t>
            </a:r>
            <a:r>
              <a:rPr lang="en-US" altLang="zh-TW" sz="1800" u="sng" spc="-53" dirty="0">
                <a:solidFill>
                  <a:srgbClr val="6EAC1C"/>
                </a:solidFill>
                <a:cs typeface="Calibri"/>
              </a:rPr>
              <a:t>t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er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-53" dirty="0">
                <a:solidFill>
                  <a:srgbClr val="6EAC1C"/>
                </a:solidFill>
                <a:cs typeface="Calibri"/>
              </a:rPr>
              <a:t>t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e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n</a:t>
            </a:r>
            <a:r>
              <a:rPr lang="en-US" altLang="zh-TW" sz="1800" u="sng" spc="11" dirty="0">
                <a:solidFill>
                  <a:srgbClr val="6EAC1C"/>
                </a:solidFill>
                <a:cs typeface="Calibri"/>
              </a:rPr>
              <a:t>s</a:t>
            </a:r>
            <a:r>
              <a:rPr lang="en-US" altLang="zh-TW" sz="1800" u="sng" spc="-41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r</a:t>
            </a:r>
            <a:r>
              <a:rPr lang="en-US" altLang="zh-TW" sz="1800" u="sng" spc="-11" dirty="0">
                <a:solidFill>
                  <a:srgbClr val="6EAC1C"/>
                </a:solidFill>
                <a:cs typeface="Calibri"/>
              </a:rPr>
              <a:t>f</a:t>
            </a:r>
            <a:r>
              <a:rPr lang="en-US" altLang="zh-TW" sz="1800" u="sng" spc="30" dirty="0">
                <a:solidFill>
                  <a:srgbClr val="6EAC1C"/>
                </a:solidFill>
                <a:cs typeface="Calibri"/>
              </a:rPr>
              <a:t>l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-26" dirty="0">
                <a:solidFill>
                  <a:srgbClr val="6EAC1C"/>
                </a:solidFill>
                <a:cs typeface="Calibri"/>
              </a:rPr>
              <a:t>w</a:t>
            </a:r>
            <a:r>
              <a:rPr lang="en-US" altLang="zh-TW" sz="1800" u="sng" spc="-56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e</a:t>
            </a:r>
            <a:r>
              <a:rPr lang="en-US" altLang="zh-TW" sz="1800" u="sng" dirty="0">
                <a:solidFill>
                  <a:srgbClr val="6EAC1C"/>
                </a:solidFill>
                <a:cs typeface="Calibri"/>
              </a:rPr>
              <a:t>x</a:t>
            </a:r>
            <a:r>
              <a:rPr lang="en-US" altLang="zh-TW" sz="1800" dirty="0">
                <a:solidFill>
                  <a:srgbClr val="6EAC1C"/>
                </a:solidFill>
                <a:cs typeface="Calibri"/>
              </a:rPr>
              <a:t> </a:t>
            </a:r>
            <a:r>
              <a:rPr lang="en-US" altLang="zh-TW" sz="1800" u="sng" spc="23" dirty="0" err="1">
                <a:solidFill>
                  <a:srgbClr val="6EAC1C"/>
                </a:solidFill>
                <a:cs typeface="Calibri"/>
              </a:rPr>
              <a:t>a</a:t>
            </a:r>
            <a:r>
              <a:rPr lang="en-US" altLang="zh-TW" sz="1800" u="sng" spc="-4" dirty="0" err="1">
                <a:solidFill>
                  <a:srgbClr val="6EAC1C"/>
                </a:solidFill>
                <a:cs typeface="Calibri"/>
              </a:rPr>
              <a:t>m</a:t>
            </a:r>
            <a:r>
              <a:rPr lang="en-US" altLang="zh-TW" sz="1800" u="sng" spc="34" dirty="0" err="1">
                <a:solidFill>
                  <a:srgbClr val="6EAC1C"/>
                </a:solidFill>
                <a:cs typeface="Calibri"/>
              </a:rPr>
              <a:t>p</a:t>
            </a:r>
            <a:r>
              <a:rPr lang="en-US" altLang="zh-TW" sz="1800" u="sng" spc="30" dirty="0" err="1">
                <a:solidFill>
                  <a:srgbClr val="6EAC1C"/>
                </a:solidFill>
                <a:cs typeface="Calibri"/>
              </a:rPr>
              <a:t>l</a:t>
            </a:r>
            <a:r>
              <a:rPr lang="en-US" altLang="zh-TW" sz="1800" u="sng" dirty="0" err="1">
                <a:solidFill>
                  <a:srgbClr val="6EAC1C"/>
                </a:solidFill>
                <a:cs typeface="Calibri"/>
              </a:rPr>
              <a:t>e</a:t>
            </a:r>
            <a:r>
              <a:rPr lang="en-US" altLang="zh-TW" sz="1800" u="sng" spc="11" dirty="0" err="1">
                <a:solidFill>
                  <a:srgbClr val="6EAC1C"/>
                </a:solidFill>
                <a:cs typeface="Calibri"/>
              </a:rPr>
              <a:t>s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23" dirty="0">
                <a:solidFill>
                  <a:srgbClr val="6EAC1C"/>
                </a:solidFill>
                <a:cs typeface="Calibri"/>
              </a:rPr>
              <a:t>t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u</a:t>
            </a:r>
            <a:r>
              <a:rPr lang="en-US" altLang="zh-TW" sz="1800" u="sng" spc="23" dirty="0">
                <a:solidFill>
                  <a:srgbClr val="6EAC1C"/>
                </a:solidFill>
                <a:cs typeface="Calibri"/>
              </a:rPr>
              <a:t>t</a:t>
            </a:r>
            <a:r>
              <a:rPr lang="en-US" altLang="zh-TW" sz="1800" u="sng" spc="34" dirty="0">
                <a:solidFill>
                  <a:srgbClr val="6EAC1C"/>
                </a:solidFill>
                <a:cs typeface="Calibri"/>
              </a:rPr>
              <a:t>o</a:t>
            </a:r>
            <a:r>
              <a:rPr lang="en-US" altLang="zh-TW" sz="1800" u="sng" spc="-4" dirty="0">
                <a:solidFill>
                  <a:srgbClr val="6EAC1C"/>
                </a:solidFill>
                <a:cs typeface="Calibri"/>
              </a:rPr>
              <a:t>r</a:t>
            </a:r>
            <a:r>
              <a:rPr lang="en-US" altLang="zh-TW" sz="1800" u="sng" spc="-45" dirty="0">
                <a:solidFill>
                  <a:srgbClr val="6EAC1C"/>
                </a:solidFill>
                <a:cs typeface="Calibri"/>
              </a:rPr>
              <a:t>i</a:t>
            </a:r>
            <a:r>
              <a:rPr lang="en-US" altLang="zh-TW" sz="1800" u="sng" spc="30" dirty="0">
                <a:solidFill>
                  <a:srgbClr val="6EAC1C"/>
                </a:solidFill>
                <a:cs typeface="Calibri"/>
              </a:rPr>
              <a:t>al</a:t>
            </a:r>
            <a:r>
              <a:rPr lang="en-US" altLang="zh-TW" sz="1800" u="sng" spc="-64" dirty="0">
                <a:solidFill>
                  <a:srgbClr val="6EAC1C"/>
                </a:solidFill>
                <a:cs typeface="Calibri"/>
              </a:rPr>
              <a:t>s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34" dirty="0" err="1">
                <a:solidFill>
                  <a:srgbClr val="6EAC1C"/>
                </a:solidFill>
                <a:cs typeface="Calibri"/>
              </a:rPr>
              <a:t>d</a:t>
            </a:r>
            <a:r>
              <a:rPr lang="en-US" altLang="zh-TW" sz="1800" u="sng" spc="-4" dirty="0" err="1">
                <a:solidFill>
                  <a:srgbClr val="6EAC1C"/>
                </a:solidFill>
                <a:cs typeface="Calibri"/>
              </a:rPr>
              <a:t>ee</a:t>
            </a:r>
            <a:r>
              <a:rPr lang="en-US" altLang="zh-TW" sz="1800" u="sng" spc="-41" dirty="0" err="1">
                <a:solidFill>
                  <a:srgbClr val="6EAC1C"/>
                </a:solidFill>
                <a:cs typeface="Calibri"/>
              </a:rPr>
              <a:t>p</a:t>
            </a:r>
            <a:r>
              <a:rPr lang="en-US" altLang="zh-TW" sz="1800" u="sng" spc="34" dirty="0" err="1">
                <a:solidFill>
                  <a:srgbClr val="6EAC1C"/>
                </a:solidFill>
                <a:cs typeface="Calibri"/>
              </a:rPr>
              <a:t>d</a:t>
            </a:r>
            <a:r>
              <a:rPr lang="en-US" altLang="zh-TW" sz="1800" u="sng" spc="-79" dirty="0" err="1">
                <a:solidFill>
                  <a:srgbClr val="6EAC1C"/>
                </a:solidFill>
                <a:cs typeface="Calibri"/>
              </a:rPr>
              <a:t>r</a:t>
            </a:r>
            <a:r>
              <a:rPr lang="en-US" altLang="zh-TW" sz="1800" u="sng" spc="-4" dirty="0" err="1">
                <a:solidFill>
                  <a:srgbClr val="6EAC1C"/>
                </a:solidFill>
                <a:cs typeface="Calibri"/>
              </a:rPr>
              <a:t>e</a:t>
            </a:r>
            <a:r>
              <a:rPr lang="en-US" altLang="zh-TW" sz="1800" u="sng" spc="23" dirty="0" err="1">
                <a:solidFill>
                  <a:srgbClr val="6EAC1C"/>
                </a:solidFill>
                <a:cs typeface="Calibri"/>
              </a:rPr>
              <a:t>a</a:t>
            </a:r>
            <a:r>
              <a:rPr lang="en-US" altLang="zh-TW" sz="1800" u="sng" spc="-4" dirty="0" err="1">
                <a:solidFill>
                  <a:srgbClr val="6EAC1C"/>
                </a:solidFill>
                <a:cs typeface="Calibri"/>
              </a:rPr>
              <a:t>m</a:t>
            </a:r>
            <a:r>
              <a:rPr lang="en-US" altLang="zh-TW" sz="1800" u="sng" spc="19" dirty="0">
                <a:solidFill>
                  <a:srgbClr val="6EAC1C"/>
                </a:solidFill>
                <a:cs typeface="Calibri"/>
              </a:rPr>
              <a:t>/</a:t>
            </a:r>
            <a:r>
              <a:rPr lang="en-US" altLang="zh-TW" sz="1800" u="sng" spc="-41" dirty="0" err="1">
                <a:solidFill>
                  <a:srgbClr val="6EAC1C"/>
                </a:solidFill>
                <a:cs typeface="Calibri"/>
              </a:rPr>
              <a:t>d</a:t>
            </a:r>
            <a:r>
              <a:rPr lang="en-US" altLang="zh-TW" sz="1800" u="sng" spc="-4" dirty="0" err="1">
                <a:solidFill>
                  <a:srgbClr val="6EAC1C"/>
                </a:solidFill>
                <a:cs typeface="Calibri"/>
              </a:rPr>
              <a:t>ee</a:t>
            </a:r>
            <a:r>
              <a:rPr lang="en-US" altLang="zh-TW" sz="1800" u="sng" spc="34" dirty="0" err="1">
                <a:solidFill>
                  <a:srgbClr val="6EAC1C"/>
                </a:solidFill>
                <a:cs typeface="Calibri"/>
              </a:rPr>
              <a:t>p</a:t>
            </a:r>
            <a:r>
              <a:rPr lang="en-US" altLang="zh-TW" sz="1800" u="sng" spc="-41" dirty="0" err="1">
                <a:solidFill>
                  <a:srgbClr val="6EAC1C"/>
                </a:solidFill>
                <a:cs typeface="Calibri"/>
              </a:rPr>
              <a:t>d</a:t>
            </a:r>
            <a:r>
              <a:rPr lang="en-US" altLang="zh-TW" sz="1800" u="sng" spc="-4" dirty="0" err="1">
                <a:solidFill>
                  <a:srgbClr val="6EAC1C"/>
                </a:solidFill>
                <a:cs typeface="Calibri"/>
              </a:rPr>
              <a:t>re</a:t>
            </a:r>
            <a:r>
              <a:rPr lang="en-US" altLang="zh-TW" sz="1800" u="sng" spc="23" dirty="0" err="1">
                <a:solidFill>
                  <a:srgbClr val="6EAC1C"/>
                </a:solidFill>
                <a:cs typeface="Calibri"/>
              </a:rPr>
              <a:t>a</a:t>
            </a:r>
            <a:r>
              <a:rPr lang="en-US" altLang="zh-TW" sz="1800" u="sng" spc="-4" dirty="0" err="1">
                <a:solidFill>
                  <a:srgbClr val="6EAC1C"/>
                </a:solidFill>
                <a:cs typeface="Calibri"/>
              </a:rPr>
              <a:t>m.</a:t>
            </a:r>
            <a:r>
              <a:rPr lang="en-US" altLang="zh-TW" sz="1800" u="sng" spc="-45" dirty="0" err="1">
                <a:solidFill>
                  <a:srgbClr val="6EAC1C"/>
                </a:solidFill>
                <a:cs typeface="Calibri"/>
              </a:rPr>
              <a:t>i</a:t>
            </a:r>
            <a:r>
              <a:rPr lang="en-US" altLang="zh-TW" sz="1800" u="sng" spc="34" dirty="0" err="1">
                <a:solidFill>
                  <a:srgbClr val="6EAC1C"/>
                </a:solidFill>
                <a:cs typeface="Calibri"/>
              </a:rPr>
              <a:t>p</a:t>
            </a:r>
            <a:r>
              <a:rPr lang="en-US" altLang="zh-TW" sz="1800" u="sng" spc="-11" dirty="0" err="1">
                <a:solidFill>
                  <a:srgbClr val="6EAC1C"/>
                </a:solidFill>
                <a:cs typeface="Calibri"/>
              </a:rPr>
              <a:t>y</a:t>
            </a:r>
            <a:r>
              <a:rPr lang="en-US" altLang="zh-TW" sz="1800" u="sng" spc="-41" dirty="0" err="1">
                <a:solidFill>
                  <a:srgbClr val="6EAC1C"/>
                </a:solidFill>
                <a:cs typeface="Calibri"/>
              </a:rPr>
              <a:t>n</a:t>
            </a:r>
            <a:r>
              <a:rPr lang="en-US" altLang="zh-TW" sz="1800" u="sng" dirty="0" err="1">
                <a:solidFill>
                  <a:srgbClr val="6EAC1C"/>
                </a:solidFill>
                <a:cs typeface="Calibri"/>
              </a:rPr>
              <a:t>b</a:t>
            </a:r>
            <a:endParaRPr lang="en-US" altLang="zh-TW" sz="1800" dirty="0">
              <a:cs typeface="Calibri"/>
            </a:endParaRPr>
          </a:p>
          <a:p>
            <a:endParaRPr lang="zh-TW" alt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18</a:t>
            </a:fld>
            <a:endParaRPr spc="-4" dirty="0"/>
          </a:p>
        </p:txBody>
      </p:sp>
      <p:sp>
        <p:nvSpPr>
          <p:cNvPr id="4" name="object 4"/>
          <p:cNvSpPr/>
          <p:nvPr/>
        </p:nvSpPr>
        <p:spPr>
          <a:xfrm>
            <a:off x="4019550" y="3824008"/>
            <a:ext cx="3219450" cy="214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838325" y="4300256"/>
            <a:ext cx="1638300" cy="108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1819275" y="5436435"/>
            <a:ext cx="15540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ht</a:t>
            </a:r>
            <a:r>
              <a:rPr sz="600" u="sng" spc="-113" dirty="0">
                <a:solidFill>
                  <a:srgbClr val="6EAC1C"/>
                </a:solidFill>
                <a:latin typeface="Times New Roman"/>
                <a:cs typeface="Times New Roman"/>
              </a:rPr>
              <a:t> </a:t>
            </a:r>
            <a:r>
              <a:rPr sz="600" u="sng" spc="23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600" u="sng" spc="-11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600" u="sng" spc="-8" dirty="0">
                <a:solidFill>
                  <a:srgbClr val="6EAC1C"/>
                </a:solidFill>
                <a:latin typeface="Calibri"/>
                <a:cs typeface="Calibri"/>
              </a:rPr>
              <a:t>//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do</a:t>
            </a:r>
            <a:r>
              <a:rPr sz="600" u="sng" spc="15" dirty="0">
                <a:solidFill>
                  <a:srgbClr val="6EAC1C"/>
                </a:solidFill>
                <a:latin typeface="Calibri"/>
                <a:cs typeface="Calibri"/>
              </a:rPr>
              <a:t>w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d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600" u="sng" spc="23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600" u="sng" spc="-11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600" u="sng" spc="8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600" u="sng" spc="-34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600" u="sng" spc="15" dirty="0">
                <a:solidFill>
                  <a:srgbClr val="6EAC1C"/>
                </a:solidFill>
                <a:latin typeface="Calibri"/>
                <a:cs typeface="Calibri"/>
              </a:rPr>
              <a:t>w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600" u="sng" spc="8" dirty="0">
                <a:solidFill>
                  <a:srgbClr val="6EAC1C"/>
                </a:solidFill>
                <a:latin typeface="Calibri"/>
                <a:cs typeface="Calibri"/>
              </a:rPr>
              <a:t>rg</a:t>
            </a:r>
            <a:r>
              <a:rPr sz="600" u="sng" spc="-8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600" u="sng" spc="-38" dirty="0">
                <a:solidFill>
                  <a:srgbClr val="6EAC1C"/>
                </a:solidFill>
                <a:latin typeface="Calibri"/>
                <a:cs typeface="Calibri"/>
              </a:rPr>
              <a:t>x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600" u="sng" spc="-34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600" u="sng" dirty="0">
                <a:solidFill>
                  <a:srgbClr val="6EAC1C"/>
                </a:solidFill>
                <a:latin typeface="Calibri"/>
                <a:cs typeface="Calibri"/>
              </a:rPr>
              <a:t>_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600" u="sng" spc="-34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600" u="sng" spc="8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600" u="sng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endParaRPr sz="600">
              <a:latin typeface="Calibri"/>
              <a:cs typeface="Calibri"/>
            </a:endParaRPr>
          </a:p>
          <a:p>
            <a:pPr marL="9525">
              <a:spcBef>
                <a:spcPts val="30"/>
              </a:spcBef>
            </a:pPr>
            <a:r>
              <a:rPr sz="600" u="sng" spc="-8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600" u="sng" spc="-34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r>
              <a:rPr sz="600" u="sng" spc="11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600" u="sng" spc="15" dirty="0">
                <a:solidFill>
                  <a:srgbClr val="6EAC1C"/>
                </a:solidFill>
                <a:latin typeface="Calibri"/>
                <a:cs typeface="Calibri"/>
              </a:rPr>
              <a:t>w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600" u="sng" spc="8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600" u="sng" dirty="0">
                <a:solidFill>
                  <a:srgbClr val="6EAC1C"/>
                </a:solidFill>
                <a:latin typeface="Calibri"/>
                <a:cs typeface="Calibri"/>
              </a:rPr>
              <a:t>_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pho</a:t>
            </a:r>
            <a:r>
              <a:rPr sz="600" u="sng" spc="23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600" u="sng" spc="-19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600" u="sng" spc="-11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600" u="sng" spc="-4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600" u="sng" spc="23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600" u="sng" spc="8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600" u="sng" dirty="0">
                <a:solidFill>
                  <a:srgbClr val="6EAC1C"/>
                </a:solidFill>
                <a:latin typeface="Calibri"/>
                <a:cs typeface="Calibri"/>
              </a:rPr>
              <a:t>z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2350" y="4728881"/>
            <a:ext cx="295275" cy="333375"/>
          </a:xfrm>
          <a:custGeom>
            <a:avLst/>
            <a:gdLst/>
            <a:ahLst/>
            <a:cxnLst/>
            <a:rect l="l" t="t" r="r" b="b"/>
            <a:pathLst>
              <a:path w="393700" h="444500">
                <a:moveTo>
                  <a:pt x="0" y="111125"/>
                </a:moveTo>
                <a:lnTo>
                  <a:pt x="196850" y="111125"/>
                </a:lnTo>
                <a:lnTo>
                  <a:pt x="196850" y="0"/>
                </a:lnTo>
                <a:lnTo>
                  <a:pt x="393700" y="222250"/>
                </a:lnTo>
                <a:lnTo>
                  <a:pt x="196850" y="444500"/>
                </a:lnTo>
                <a:lnTo>
                  <a:pt x="1968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6406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94" dirty="0"/>
              <a:t>D</a:t>
            </a:r>
            <a:r>
              <a:rPr spc="-98" dirty="0"/>
              <a:t>ee</a:t>
            </a:r>
            <a:r>
              <a:rPr spc="-4" dirty="0"/>
              <a:t>p</a:t>
            </a:r>
            <a:r>
              <a:rPr spc="64" dirty="0"/>
              <a:t> </a:t>
            </a:r>
            <a:r>
              <a:rPr spc="-98" dirty="0"/>
              <a:t>D</a:t>
            </a:r>
            <a:r>
              <a:rPr spc="-86" dirty="0"/>
              <a:t>r</a:t>
            </a:r>
            <a:r>
              <a:rPr spc="-98" dirty="0"/>
              <a:t>e</a:t>
            </a:r>
            <a:r>
              <a:rPr spc="-116" dirty="0"/>
              <a:t>a</a:t>
            </a:r>
            <a:r>
              <a:rPr dirty="0"/>
              <a:t>m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19</a:t>
            </a:fld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1776413" y="2065734"/>
            <a:ext cx="5591175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381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6" y="939276"/>
            <a:ext cx="2769698" cy="184646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7" y="3494683"/>
            <a:ext cx="3874813" cy="25832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16" y="3496822"/>
            <a:ext cx="3871604" cy="25810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33" y="939276"/>
            <a:ext cx="2461953" cy="18464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1" y="939276"/>
            <a:ext cx="2330843" cy="184646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0164" y="2785741"/>
            <a:ext cx="19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07169" y="2777389"/>
            <a:ext cx="19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Style 1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37716" y="2785741"/>
            <a:ext cx="19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Style 2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39349" y="6048170"/>
            <a:ext cx="19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result</a:t>
            </a:r>
            <a:r>
              <a:rPr lang="en-US" altLang="zh-TW" dirty="0" smtClean="0"/>
              <a:t> 1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777725" y="6040173"/>
            <a:ext cx="194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result 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120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 anchor="ctr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94" dirty="0"/>
              <a:t>D</a:t>
            </a:r>
            <a:r>
              <a:rPr spc="-98" dirty="0"/>
              <a:t>ee</a:t>
            </a:r>
            <a:r>
              <a:rPr spc="-4" dirty="0"/>
              <a:t>p</a:t>
            </a:r>
            <a:r>
              <a:rPr spc="64" dirty="0"/>
              <a:t> </a:t>
            </a:r>
            <a:r>
              <a:rPr spc="-98" dirty="0"/>
              <a:t>D</a:t>
            </a:r>
            <a:r>
              <a:rPr spc="-86" dirty="0"/>
              <a:t>r</a:t>
            </a:r>
            <a:r>
              <a:rPr spc="-98" dirty="0"/>
              <a:t>e</a:t>
            </a:r>
            <a:r>
              <a:rPr spc="-116" dirty="0"/>
              <a:t>a</a:t>
            </a:r>
            <a:r>
              <a:rPr dirty="0"/>
              <a:t>m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200"/>
            <a:fld id="{81D60167-4931-47E6-BA6A-407CBD079E47}" type="slidenum">
              <a:rPr spc="-4" dirty="0"/>
              <a:pPr marL="76200"/>
              <a:t>20</a:t>
            </a:fld>
            <a:endParaRPr spc="-4" dirty="0"/>
          </a:p>
        </p:txBody>
      </p:sp>
      <p:sp>
        <p:nvSpPr>
          <p:cNvPr id="3" name="object 3"/>
          <p:cNvSpPr/>
          <p:nvPr/>
        </p:nvSpPr>
        <p:spPr>
          <a:xfrm>
            <a:off x="1776413" y="1996084"/>
            <a:ext cx="5591175" cy="3724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7356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pc="-135" dirty="0"/>
              <a:t>N</a:t>
            </a:r>
            <a:r>
              <a:rPr lang="en-US" altLang="zh-TW" spc="-130" dirty="0"/>
              <a:t>e</a:t>
            </a:r>
            <a:r>
              <a:rPr lang="en-US" altLang="zh-TW" spc="-125" dirty="0"/>
              <a:t>u</a:t>
            </a:r>
            <a:r>
              <a:rPr lang="en-US" altLang="zh-TW" spc="-215" dirty="0"/>
              <a:t>r</a:t>
            </a:r>
            <a:r>
              <a:rPr lang="en-US" altLang="zh-TW" spc="-155" dirty="0"/>
              <a:t>a</a:t>
            </a:r>
            <a:r>
              <a:rPr lang="en-US" altLang="zh-TW" spc="-5" dirty="0"/>
              <a:t>l</a:t>
            </a:r>
            <a:r>
              <a:rPr lang="en-US" altLang="zh-TW" spc="335" dirty="0"/>
              <a:t> </a:t>
            </a:r>
            <a:r>
              <a:rPr lang="en-US" altLang="zh-TW" spc="-75" dirty="0"/>
              <a:t>A</a:t>
            </a:r>
            <a:r>
              <a:rPr lang="en-US" altLang="zh-TW" spc="-114" dirty="0"/>
              <a:t>r</a:t>
            </a:r>
            <a:r>
              <a:rPr lang="en-US" altLang="zh-TW" spc="-5" dirty="0"/>
              <a:t>t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0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Hybrid Images [</a:t>
            </a:r>
            <a:r>
              <a:rPr lang="en-US" altLang="zh-TW" dirty="0" err="1" smtClean="0"/>
              <a:t>siggraph</a:t>
            </a:r>
            <a:r>
              <a:rPr lang="en-US" altLang="zh-TW" dirty="0" smtClean="0"/>
              <a:t> 06]</a:t>
            </a:r>
            <a:endParaRPr lang="zh-TW" altLang="en-US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77" y="1434306"/>
            <a:ext cx="6260306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766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Hybrid Images</a:t>
            </a:r>
            <a:endParaRPr lang="zh-TW" altLang="en-US" smtClean="0"/>
          </a:p>
        </p:txBody>
      </p:sp>
      <p:pic>
        <p:nvPicPr>
          <p:cNvPr id="3789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667919"/>
            <a:ext cx="5562600" cy="666750"/>
          </a:xfrm>
          <a:noFill/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025255"/>
            <a:ext cx="6115050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875611"/>
            <a:ext cx="422910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36" y="4052888"/>
            <a:ext cx="2678906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9050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VGGNet</a:t>
            </a:r>
            <a:r>
              <a:rPr lang="en-US" altLang="zh-TW" dirty="0"/>
              <a:t> (2014)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Paper: https://arxiv.org/abs/1409.1556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32" y="2393668"/>
            <a:ext cx="5249046" cy="38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VGG19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41" y="1984088"/>
            <a:ext cx="6595759" cy="37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2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N</a:t>
            </a:r>
            <a:r>
              <a:rPr spc="-130" dirty="0"/>
              <a:t>e</a:t>
            </a:r>
            <a:r>
              <a:rPr spc="-125" dirty="0"/>
              <a:t>u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" dirty="0"/>
              <a:t>l</a:t>
            </a:r>
            <a:r>
              <a:rPr spc="335" dirty="0"/>
              <a:t> </a:t>
            </a:r>
            <a:r>
              <a:rPr spc="-75" dirty="0"/>
              <a:t>A</a:t>
            </a:r>
            <a:r>
              <a:rPr spc="-114" dirty="0"/>
              <a:t>r</a:t>
            </a:r>
            <a:r>
              <a:rPr spc="-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9" y="1425537"/>
            <a:ext cx="7496809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4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4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400" u="sng" spc="-40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//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400" u="sng" spc="-40" dirty="0">
                <a:solidFill>
                  <a:srgbClr val="6EAC1C"/>
                </a:solidFill>
                <a:latin typeface="Calibri"/>
                <a:cs typeface="Calibri"/>
              </a:rPr>
              <a:t>x</a:t>
            </a:r>
            <a:r>
              <a:rPr sz="2400" u="sng" spc="45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400" u="sng" spc="-190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30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400" u="sng" spc="55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b</a:t>
            </a:r>
            <a:r>
              <a:rPr sz="2400" u="sng" spc="-40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1508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0657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000" u="sng" spc="30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000" u="sng" spc="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000" u="sng" spc="-45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000" u="sng" spc="25" dirty="0">
                <a:solidFill>
                  <a:srgbClr val="6EAC1C"/>
                </a:solidFill>
                <a:latin typeface="Calibri"/>
                <a:cs typeface="Calibri"/>
              </a:rPr>
              <a:t>//</a:t>
            </a:r>
            <a:r>
              <a:rPr sz="2000" u="sng" spc="-45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2000" u="sng" spc="4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0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u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b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2000" u="sng" spc="-7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2000" u="sng" spc="-15" dirty="0">
                <a:solidFill>
                  <a:srgbClr val="6EAC1C"/>
                </a:solidFill>
                <a:latin typeface="Calibri"/>
                <a:cs typeface="Calibri"/>
              </a:rPr>
              <a:t>k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2000" u="sng" spc="4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-114" dirty="0">
                <a:solidFill>
                  <a:srgbClr val="6EAC1C"/>
                </a:solidFill>
                <a:latin typeface="Calibri"/>
                <a:cs typeface="Calibri"/>
              </a:rPr>
              <a:t>k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oh</a:t>
            </a:r>
            <a:r>
              <a:rPr sz="2000" u="sng" spc="-7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u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4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000" u="sng" spc="-60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2000" u="sng" spc="4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2000" u="sng" dirty="0">
                <a:solidFill>
                  <a:srgbClr val="6EAC1C"/>
                </a:solidFill>
                <a:latin typeface="Calibri"/>
                <a:cs typeface="Calibri"/>
              </a:rPr>
              <a:t>_</a:t>
            </a:r>
            <a:r>
              <a:rPr sz="2000" u="sng" spc="-7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2000" u="sng" spc="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-15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r>
              <a:rPr sz="2000" u="sng" spc="40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4749800"/>
            <a:ext cx="1511300" cy="116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900" y="4737100"/>
            <a:ext cx="1536700" cy="1193800"/>
          </a:xfrm>
          <a:custGeom>
            <a:avLst/>
            <a:gdLst/>
            <a:ahLst/>
            <a:cxnLst/>
            <a:rect l="l" t="t" r="r" b="b"/>
            <a:pathLst>
              <a:path w="1536700" h="1193800">
                <a:moveTo>
                  <a:pt x="0" y="0"/>
                </a:moveTo>
                <a:lnTo>
                  <a:pt x="1536700" y="0"/>
                </a:lnTo>
                <a:lnTo>
                  <a:pt x="15367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2794000"/>
            <a:ext cx="1511300" cy="116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7900" y="2781300"/>
            <a:ext cx="1536700" cy="1193800"/>
          </a:xfrm>
          <a:custGeom>
            <a:avLst/>
            <a:gdLst/>
            <a:ahLst/>
            <a:cxnLst/>
            <a:rect l="l" t="t" r="r" b="b"/>
            <a:pathLst>
              <a:path w="1536700" h="1193800">
                <a:moveTo>
                  <a:pt x="0" y="0"/>
                </a:moveTo>
                <a:lnTo>
                  <a:pt x="1536700" y="0"/>
                </a:lnTo>
                <a:lnTo>
                  <a:pt x="15367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7400" y="2870200"/>
            <a:ext cx="4216400" cy="3162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4700" y="2857500"/>
            <a:ext cx="4241800" cy="3187700"/>
          </a:xfrm>
          <a:custGeom>
            <a:avLst/>
            <a:gdLst/>
            <a:ahLst/>
            <a:cxnLst/>
            <a:rect l="l" t="t" r="r" b="b"/>
            <a:pathLst>
              <a:path w="4241800" h="3187700">
                <a:moveTo>
                  <a:pt x="0" y="0"/>
                </a:moveTo>
                <a:lnTo>
                  <a:pt x="4241800" y="0"/>
                </a:lnTo>
                <a:lnTo>
                  <a:pt x="4241800" y="3187700"/>
                </a:lnTo>
                <a:lnTo>
                  <a:pt x="0" y="31877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664" y="2353077"/>
            <a:ext cx="11607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5" dirty="0">
                <a:latin typeface="Calibri"/>
                <a:cs typeface="Calibri"/>
              </a:rPr>
              <a:t>c</a:t>
            </a:r>
            <a:r>
              <a:rPr sz="2800" spc="20" dirty="0">
                <a:latin typeface="Calibri"/>
                <a:cs typeface="Calibri"/>
              </a:rPr>
              <a:t>o</a:t>
            </a:r>
            <a:r>
              <a:rPr sz="2800" spc="25" dirty="0">
                <a:latin typeface="Calibri"/>
                <a:cs typeface="Calibri"/>
              </a:rPr>
              <a:t>n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993287" y="3973304"/>
            <a:ext cx="166370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ht</a:t>
            </a:r>
            <a:r>
              <a:rPr sz="800" u="sng" spc="-150" dirty="0">
                <a:solidFill>
                  <a:srgbClr val="6EAC1C"/>
                </a:solidFill>
                <a:latin typeface="Times New Roman"/>
                <a:cs typeface="Times New Roman"/>
              </a:rPr>
              <a:t> 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//</a:t>
            </a:r>
            <a:r>
              <a:rPr sz="800" u="sng" spc="25" dirty="0">
                <a:solidFill>
                  <a:srgbClr val="6EAC1C"/>
                </a:solidFill>
                <a:latin typeface="Calibri"/>
                <a:cs typeface="Calibri"/>
              </a:rPr>
              <a:t>www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ai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800" u="sng" dirty="0">
                <a:solidFill>
                  <a:srgbClr val="6EAC1C"/>
                </a:solidFill>
                <a:latin typeface="Calibri"/>
                <a:cs typeface="Calibri"/>
              </a:rPr>
              <a:t>-</a:t>
            </a:r>
            <a:r>
              <a:rPr sz="800" dirty="0">
                <a:solidFill>
                  <a:srgbClr val="6EAC1C"/>
                </a:solid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101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800" u="sng" spc="-4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800" u="sng" spc="-4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20" dirty="0">
                <a:solidFill>
                  <a:srgbClr val="6EAC1C"/>
                </a:solidFill>
                <a:latin typeface="Calibri"/>
                <a:cs typeface="Calibri"/>
              </a:rPr>
              <a:t>w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up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d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800" u="sng" spc="20" dirty="0">
                <a:solidFill>
                  <a:srgbClr val="6EAC1C"/>
                </a:solidFill>
                <a:latin typeface="Calibri"/>
                <a:cs typeface="Calibri"/>
              </a:rPr>
              <a:t>w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/201502/2015</a:t>
            </a:r>
            <a:r>
              <a:rPr sz="800" spc="-10" dirty="0">
                <a:solidFill>
                  <a:srgbClr val="6EAC1C"/>
                </a:solidFill>
                <a:latin typeface="Calibri"/>
                <a:cs typeface="Calibri"/>
              </a:rPr>
              <a:t> 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021711505431705145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.J</a:t>
            </a:r>
            <a:r>
              <a:rPr sz="800" u="sng" spc="-155" dirty="0">
                <a:solidFill>
                  <a:srgbClr val="6EAC1C"/>
                </a:solidFill>
                <a:latin typeface="Times New Roman"/>
                <a:cs typeface="Times New Roman"/>
              </a:rPr>
              <a:t> </a:t>
            </a:r>
            <a:r>
              <a:rPr sz="800" u="sng" spc="-20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endParaRPr sz="800">
              <a:latin typeface="Calibri"/>
              <a:cs typeface="Calibri"/>
            </a:endParaRPr>
          </a:p>
          <a:p>
            <a:pPr marL="111760">
              <a:lnSpc>
                <a:spcPts val="2600"/>
              </a:lnSpc>
            </a:pPr>
            <a:r>
              <a:rPr sz="2800" spc="5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y</a:t>
            </a:r>
            <a:r>
              <a:rPr sz="2800" spc="-45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4303" y="2426862"/>
            <a:ext cx="11652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r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20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285" y="5937272"/>
            <a:ext cx="1701800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ht</a:t>
            </a:r>
            <a:r>
              <a:rPr sz="800" u="sng" spc="-150" dirty="0">
                <a:solidFill>
                  <a:srgbClr val="6EAC1C"/>
                </a:solidFill>
                <a:latin typeface="Times New Roman"/>
                <a:cs typeface="Times New Roman"/>
              </a:rPr>
              <a:t> 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-20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//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hub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800" u="sng" spc="-4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800" u="sng" spc="-4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nd</a:t>
            </a:r>
            <a:r>
              <a:rPr sz="800" u="sng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b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ll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800" u="sng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ur</a:t>
            </a:r>
            <a:r>
              <a:rPr sz="800" u="sng" spc="-160" dirty="0">
                <a:solidFill>
                  <a:srgbClr val="6EAC1C"/>
                </a:solidFill>
                <a:latin typeface="Times New Roman"/>
                <a:cs typeface="Times New Roman"/>
              </a:rPr>
              <a:t> 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al</a:t>
            </a:r>
            <a:r>
              <a:rPr sz="800" u="sng" dirty="0">
                <a:solidFill>
                  <a:srgbClr val="6EAC1C"/>
                </a:solidFill>
                <a:latin typeface="Calibri"/>
                <a:cs typeface="Calibri"/>
              </a:rPr>
              <a:t>_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800" spc="-5" dirty="0">
                <a:solidFill>
                  <a:srgbClr val="6EAC1C"/>
                </a:solidFill>
                <a:latin typeface="Calibri"/>
                <a:cs typeface="Calibri"/>
              </a:rPr>
              <a:t> 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800" u="sng" spc="-4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800" u="sng" dirty="0">
                <a:solidFill>
                  <a:srgbClr val="6EAC1C"/>
                </a:solidFill>
                <a:latin typeface="Calibri"/>
                <a:cs typeface="Calibri"/>
              </a:rPr>
              <a:t>_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25" dirty="0">
                <a:solidFill>
                  <a:srgbClr val="6EAC1C"/>
                </a:solidFill>
                <a:latin typeface="Calibri"/>
                <a:cs typeface="Calibri"/>
              </a:rPr>
              <a:t>ty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b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ob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-4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25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800" u="sng" spc="-4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-1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800" u="sng" spc="-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rr</a:t>
            </a:r>
            <a:r>
              <a:rPr sz="800" u="sng" spc="25" dirty="0">
                <a:solidFill>
                  <a:srgbClr val="6EAC1C"/>
                </a:solidFill>
                <a:latin typeface="Calibri"/>
                <a:cs typeface="Calibri"/>
              </a:rPr>
              <a:t>y</a:t>
            </a:r>
            <a:r>
              <a:rPr sz="800" u="sng" dirty="0">
                <a:solidFill>
                  <a:srgbClr val="6EAC1C"/>
                </a:solidFill>
                <a:latin typeface="Calibri"/>
                <a:cs typeface="Calibri"/>
              </a:rPr>
              <a:t>_</a:t>
            </a:r>
            <a:r>
              <a:rPr sz="800" dirty="0">
                <a:solidFill>
                  <a:srgbClr val="6EAC1C"/>
                </a:solidFill>
                <a:latin typeface="Calibri"/>
                <a:cs typeface="Calibri"/>
              </a:rPr>
              <a:t> 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ht</a:t>
            </a:r>
            <a:r>
              <a:rPr sz="800" u="sng" spc="-150" dirty="0">
                <a:solidFill>
                  <a:srgbClr val="6EAC1C"/>
                </a:solidFill>
                <a:latin typeface="Times New Roman"/>
                <a:cs typeface="Times New Roman"/>
              </a:rPr>
              <a:t> </a:t>
            </a:r>
            <a:r>
              <a:rPr sz="8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800" u="sng" spc="5" dirty="0">
                <a:solidFill>
                  <a:srgbClr val="6EAC1C"/>
                </a:solidFill>
                <a:latin typeface="Calibri"/>
                <a:cs typeface="Calibri"/>
              </a:rPr>
              <a:t>j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pg</a:t>
            </a:r>
            <a:r>
              <a:rPr sz="800" u="sng" spc="-160" dirty="0">
                <a:solidFill>
                  <a:srgbClr val="6EAC1C"/>
                </a:solidFill>
                <a:latin typeface="Times New Roman"/>
                <a:cs typeface="Times New Roman"/>
              </a:rPr>
              <a:t> </a:t>
            </a:r>
            <a:r>
              <a:rPr sz="800" u="sng" spc="25" dirty="0">
                <a:solidFill>
                  <a:srgbClr val="6EAC1C"/>
                </a:solidFill>
                <a:latin typeface="Calibri"/>
                <a:cs typeface="Calibri"/>
              </a:rPr>
              <a:t>?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800" u="sng" spc="1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800" u="sng" spc="20" dirty="0">
                <a:solidFill>
                  <a:srgbClr val="6EAC1C"/>
                </a:solidFill>
                <a:latin typeface="Calibri"/>
                <a:cs typeface="Calibri"/>
              </a:rPr>
              <a:t>w</a:t>
            </a:r>
            <a:r>
              <a:rPr sz="800" u="sng" dirty="0">
                <a:solidFill>
                  <a:srgbClr val="6EAC1C"/>
                </a:solidFill>
                <a:latin typeface="Calibri"/>
                <a:cs typeface="Calibri"/>
              </a:rPr>
              <a:t>=</a:t>
            </a:r>
            <a:r>
              <a:rPr sz="800" u="sng" spc="30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800" u="sng" spc="10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800" u="sng" spc="-25" dirty="0">
                <a:solidFill>
                  <a:srgbClr val="6EAC1C"/>
                </a:solidFill>
                <a:latin typeface="Calibri"/>
                <a:cs typeface="Calibri"/>
              </a:rPr>
              <a:t>ue</a:t>
            </a:r>
            <a:endParaRPr sz="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71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950" y="-33951"/>
            <a:ext cx="7886700" cy="1325563"/>
          </a:xfrm>
          <a:prstGeom prst="rect">
            <a:avLst/>
          </a:prstGeom>
        </p:spPr>
        <p:txBody>
          <a:bodyPr vert="horz" wrap="square" lIns="0" tIns="3967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0" dirty="0"/>
              <a:t>T</a:t>
            </a:r>
            <a:r>
              <a:rPr spc="-12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spc="-60" dirty="0"/>
              <a:t>M</a:t>
            </a:r>
            <a:r>
              <a:rPr spc="-130" dirty="0"/>
              <a:t>e</a:t>
            </a:r>
            <a:r>
              <a:rPr spc="-90" dirty="0"/>
              <a:t>c</a:t>
            </a:r>
            <a:r>
              <a:rPr spc="-125" dirty="0"/>
              <a:t>h</a:t>
            </a:r>
            <a:r>
              <a:rPr spc="-155" dirty="0"/>
              <a:t>a</a:t>
            </a:r>
            <a:r>
              <a:rPr spc="-125" dirty="0"/>
              <a:t>n</a:t>
            </a:r>
            <a:r>
              <a:rPr spc="-80" dirty="0"/>
              <a:t>i</a:t>
            </a:r>
            <a:r>
              <a:rPr spc="-60" dirty="0"/>
              <a:t>s</a:t>
            </a:r>
            <a:r>
              <a:rPr dirty="0"/>
              <a:t>m</a:t>
            </a:r>
            <a:r>
              <a:rPr spc="235" dirty="0"/>
              <a:t> </a:t>
            </a:r>
            <a:r>
              <a:rPr spc="-125" dirty="0"/>
              <a:t>o</a:t>
            </a:r>
            <a:r>
              <a:rPr spc="-5" dirty="0"/>
              <a:t>f</a:t>
            </a:r>
            <a:r>
              <a:rPr spc="60" dirty="0"/>
              <a:t> </a:t>
            </a:r>
            <a:r>
              <a:rPr spc="-185" dirty="0"/>
              <a:t>P</a:t>
            </a:r>
            <a:r>
              <a:rPr spc="-155" dirty="0"/>
              <a:t>a</a:t>
            </a:r>
            <a:r>
              <a:rPr spc="-80" dirty="0"/>
              <a:t>i</a:t>
            </a:r>
            <a:r>
              <a:rPr spc="-125" dirty="0"/>
              <a:t>n</a:t>
            </a:r>
            <a:r>
              <a:rPr spc="-60" dirty="0"/>
              <a:t>t</a:t>
            </a:r>
            <a:r>
              <a:rPr spc="-80" dirty="0"/>
              <a:t>i</a:t>
            </a:r>
            <a:r>
              <a:rPr spc="-125" dirty="0"/>
              <a:t>n</a:t>
            </a:r>
            <a:r>
              <a:rPr spc="-5" dirty="0"/>
              <a:t>g</a:t>
            </a:r>
          </a:p>
        </p:txBody>
      </p:sp>
      <p:sp>
        <p:nvSpPr>
          <p:cNvPr id="3" name="object 3"/>
          <p:cNvSpPr/>
          <p:nvPr/>
        </p:nvSpPr>
        <p:spPr>
          <a:xfrm>
            <a:off x="444500" y="1574800"/>
            <a:ext cx="1993900" cy="154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800" y="1562100"/>
            <a:ext cx="2019300" cy="1574800"/>
          </a:xfrm>
          <a:custGeom>
            <a:avLst/>
            <a:gdLst/>
            <a:ahLst/>
            <a:cxnLst/>
            <a:rect l="l" t="t" r="r" b="b"/>
            <a:pathLst>
              <a:path w="2019300" h="1574800">
                <a:moveTo>
                  <a:pt x="0" y="0"/>
                </a:moveTo>
                <a:lnTo>
                  <a:pt x="2019299" y="0"/>
                </a:lnTo>
                <a:lnTo>
                  <a:pt x="2019299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854200"/>
            <a:ext cx="15494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9100" y="20574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1651000"/>
            <a:ext cx="1752600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92900" y="1638300"/>
            <a:ext cx="1778000" cy="1346200"/>
          </a:xfrm>
          <a:custGeom>
            <a:avLst/>
            <a:gdLst/>
            <a:ahLst/>
            <a:cxnLst/>
            <a:rect l="l" t="t" r="r" b="b"/>
            <a:pathLst>
              <a:path w="1778000" h="1346200">
                <a:moveTo>
                  <a:pt x="0" y="0"/>
                </a:moveTo>
                <a:lnTo>
                  <a:pt x="1778000" y="0"/>
                </a:lnTo>
                <a:lnTo>
                  <a:pt x="1778000" y="1346200"/>
                </a:lnTo>
                <a:lnTo>
                  <a:pt x="0" y="1346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95979" y="1425018"/>
            <a:ext cx="25311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75155" algn="l"/>
              </a:tabLst>
            </a:pP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	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B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65400" y="20574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500" y="4356100"/>
            <a:ext cx="1993900" cy="154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800" y="4343400"/>
            <a:ext cx="2019300" cy="1574800"/>
          </a:xfrm>
          <a:custGeom>
            <a:avLst/>
            <a:gdLst/>
            <a:ahLst/>
            <a:cxnLst/>
            <a:rect l="l" t="t" r="r" b="b"/>
            <a:pathLst>
              <a:path w="2019300" h="1574800">
                <a:moveTo>
                  <a:pt x="0" y="0"/>
                </a:moveTo>
                <a:lnTo>
                  <a:pt x="2019299" y="0"/>
                </a:lnTo>
                <a:lnTo>
                  <a:pt x="2019299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65400" y="48514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5200" y="3289300"/>
            <a:ext cx="1422400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2500" y="3276600"/>
            <a:ext cx="1447800" cy="838200"/>
          </a:xfrm>
          <a:custGeom>
            <a:avLst/>
            <a:gdLst/>
            <a:ahLst/>
            <a:cxnLst/>
            <a:rect l="l" t="t" r="r" b="b"/>
            <a:pathLst>
              <a:path w="1447800" h="838200">
                <a:moveTo>
                  <a:pt x="0" y="0"/>
                </a:moveTo>
                <a:lnTo>
                  <a:pt x="1447800" y="0"/>
                </a:lnTo>
                <a:lnTo>
                  <a:pt x="144780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62380" y="3537384"/>
            <a:ext cx="7613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10300" y="20574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5600" y="4432300"/>
            <a:ext cx="1752600" cy="132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92900" y="4419600"/>
            <a:ext cx="1778000" cy="1346200"/>
          </a:xfrm>
          <a:custGeom>
            <a:avLst/>
            <a:gdLst/>
            <a:ahLst/>
            <a:cxnLst/>
            <a:rect l="l" t="t" r="r" b="b"/>
            <a:pathLst>
              <a:path w="1778000" h="1346200">
                <a:moveTo>
                  <a:pt x="0" y="0"/>
                </a:moveTo>
                <a:lnTo>
                  <a:pt x="1778000" y="0"/>
                </a:lnTo>
                <a:lnTo>
                  <a:pt x="1778000" y="1346200"/>
                </a:lnTo>
                <a:lnTo>
                  <a:pt x="0" y="1346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83136" y="3530618"/>
            <a:ext cx="6343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68900" y="4292600"/>
            <a:ext cx="444500" cy="177800"/>
          </a:xfrm>
          <a:custGeom>
            <a:avLst/>
            <a:gdLst/>
            <a:ahLst/>
            <a:cxnLst/>
            <a:rect l="l" t="t" r="r" b="b"/>
            <a:pathLst>
              <a:path w="444500" h="177800">
                <a:moveTo>
                  <a:pt x="333375" y="0"/>
                </a:moveTo>
                <a:lnTo>
                  <a:pt x="333375" y="88900"/>
                </a:lnTo>
                <a:lnTo>
                  <a:pt x="444500" y="88900"/>
                </a:lnTo>
                <a:lnTo>
                  <a:pt x="222250" y="177800"/>
                </a:lnTo>
                <a:lnTo>
                  <a:pt x="0" y="88900"/>
                </a:lnTo>
                <a:lnTo>
                  <a:pt x="111125" y="88900"/>
                </a:lnTo>
                <a:lnTo>
                  <a:pt x="111125" y="0"/>
                </a:lnTo>
                <a:lnTo>
                  <a:pt x="333375" y="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68900" y="2971800"/>
            <a:ext cx="444500" cy="165100"/>
          </a:xfrm>
          <a:custGeom>
            <a:avLst/>
            <a:gdLst/>
            <a:ahLst/>
            <a:cxnLst/>
            <a:rect l="l" t="t" r="r" b="b"/>
            <a:pathLst>
              <a:path w="444500" h="165100">
                <a:moveTo>
                  <a:pt x="111125" y="165100"/>
                </a:moveTo>
                <a:lnTo>
                  <a:pt x="111125" y="82550"/>
                </a:lnTo>
                <a:lnTo>
                  <a:pt x="0" y="82550"/>
                </a:lnTo>
                <a:lnTo>
                  <a:pt x="222250" y="0"/>
                </a:lnTo>
                <a:lnTo>
                  <a:pt x="444500" y="82550"/>
                </a:lnTo>
                <a:lnTo>
                  <a:pt x="333375" y="82550"/>
                </a:lnTo>
                <a:lnTo>
                  <a:pt x="333375" y="165100"/>
                </a:lnTo>
                <a:lnTo>
                  <a:pt x="111125" y="1651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72115" y="3537384"/>
            <a:ext cx="10655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14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46400" y="4381500"/>
            <a:ext cx="1371600" cy="124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83725" y="5839769"/>
            <a:ext cx="1287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pu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29100" y="48514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9000" y="4521200"/>
            <a:ext cx="1346200" cy="1193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24313" y="5862275"/>
            <a:ext cx="2099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ks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97600" y="49276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6400" y="1778000"/>
            <a:ext cx="1244600" cy="142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49128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350" y="-99759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C</a:t>
            </a:r>
            <a:r>
              <a:rPr spc="-130" dirty="0"/>
              <a:t>o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5" dirty="0"/>
              <a:t>t</a:t>
            </a:r>
            <a:r>
              <a:rPr spc="55" dirty="0"/>
              <a:t> </a:t>
            </a:r>
            <a:r>
              <a:rPr spc="-95" dirty="0"/>
              <a:t>G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130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20" dirty="0"/>
              <a:t>i</a:t>
            </a:r>
            <a:r>
              <a:rPr spc="-13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612900"/>
            <a:ext cx="1181100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2800" y="1765300"/>
            <a:ext cx="1549400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12400" y="1331295"/>
            <a:ext cx="6686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B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35700" y="3543300"/>
            <a:ext cx="317500" cy="444500"/>
          </a:xfrm>
          <a:custGeom>
            <a:avLst/>
            <a:gdLst/>
            <a:ahLst/>
            <a:cxnLst/>
            <a:rect l="l" t="t" r="r" b="b"/>
            <a:pathLst>
              <a:path w="317500" h="444500">
                <a:moveTo>
                  <a:pt x="0" y="111125"/>
                </a:moveTo>
                <a:lnTo>
                  <a:pt x="158750" y="111125"/>
                </a:lnTo>
                <a:lnTo>
                  <a:pt x="158750" y="0"/>
                </a:lnTo>
                <a:lnTo>
                  <a:pt x="317500" y="222250"/>
                </a:lnTo>
                <a:lnTo>
                  <a:pt x="158750" y="444500"/>
                </a:lnTo>
                <a:lnTo>
                  <a:pt x="1587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9678" y="1331295"/>
            <a:ext cx="6997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4600" y="19812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2019300"/>
            <a:ext cx="330200" cy="457200"/>
          </a:xfrm>
          <a:custGeom>
            <a:avLst/>
            <a:gdLst/>
            <a:ahLst/>
            <a:cxnLst/>
            <a:rect l="l" t="t" r="r" b="b"/>
            <a:pathLst>
              <a:path w="330200" h="457200">
                <a:moveTo>
                  <a:pt x="0" y="114300"/>
                </a:moveTo>
                <a:lnTo>
                  <a:pt x="165100" y="114300"/>
                </a:lnTo>
                <a:lnTo>
                  <a:pt x="165100" y="0"/>
                </a:lnTo>
                <a:lnTo>
                  <a:pt x="330200" y="228600"/>
                </a:lnTo>
                <a:lnTo>
                  <a:pt x="165100" y="457200"/>
                </a:lnTo>
                <a:lnTo>
                  <a:pt x="1651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4600" y="3644900"/>
            <a:ext cx="330200" cy="444500"/>
          </a:xfrm>
          <a:custGeom>
            <a:avLst/>
            <a:gdLst/>
            <a:ahLst/>
            <a:cxnLst/>
            <a:rect l="l" t="t" r="r" b="b"/>
            <a:pathLst>
              <a:path w="330200" h="444500">
                <a:moveTo>
                  <a:pt x="0" y="111125"/>
                </a:moveTo>
                <a:lnTo>
                  <a:pt x="165100" y="111125"/>
                </a:lnTo>
                <a:lnTo>
                  <a:pt x="165100" y="0"/>
                </a:lnTo>
                <a:lnTo>
                  <a:pt x="330200" y="222250"/>
                </a:lnTo>
                <a:lnTo>
                  <a:pt x="165100" y="444500"/>
                </a:lnTo>
                <a:lnTo>
                  <a:pt x="1651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3600" y="3263900"/>
            <a:ext cx="1536700" cy="100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4500" y="3517900"/>
            <a:ext cx="330200" cy="457200"/>
          </a:xfrm>
          <a:custGeom>
            <a:avLst/>
            <a:gdLst/>
            <a:ahLst/>
            <a:cxnLst/>
            <a:rect l="l" t="t" r="r" b="b"/>
            <a:pathLst>
              <a:path w="330200" h="457200">
                <a:moveTo>
                  <a:pt x="0" y="114300"/>
                </a:moveTo>
                <a:lnTo>
                  <a:pt x="165100" y="114300"/>
                </a:lnTo>
                <a:lnTo>
                  <a:pt x="165100" y="0"/>
                </a:lnTo>
                <a:lnTo>
                  <a:pt x="330200" y="228600"/>
                </a:lnTo>
                <a:lnTo>
                  <a:pt x="165100" y="457200"/>
                </a:lnTo>
                <a:lnTo>
                  <a:pt x="1651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5700" y="2044700"/>
            <a:ext cx="317500" cy="444500"/>
          </a:xfrm>
          <a:custGeom>
            <a:avLst/>
            <a:gdLst/>
            <a:ahLst/>
            <a:cxnLst/>
            <a:rect l="l" t="t" r="r" b="b"/>
            <a:pathLst>
              <a:path w="317500" h="444500">
                <a:moveTo>
                  <a:pt x="0" y="111125"/>
                </a:moveTo>
                <a:lnTo>
                  <a:pt x="158750" y="111125"/>
                </a:lnTo>
                <a:lnTo>
                  <a:pt x="158750" y="0"/>
                </a:lnTo>
                <a:lnTo>
                  <a:pt x="317500" y="222250"/>
                </a:lnTo>
                <a:lnTo>
                  <a:pt x="158750" y="444500"/>
                </a:lnTo>
                <a:lnTo>
                  <a:pt x="1587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6508" y="1215306"/>
            <a:ext cx="10420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6508" y="3035979"/>
            <a:ext cx="894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7100" y="3403600"/>
            <a:ext cx="12954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5200" y="3441700"/>
            <a:ext cx="1193800" cy="127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8144" y="3447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6031" y="3447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3918" y="3447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1803" y="3447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8144" y="367564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6031" y="367564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33918" y="367564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41803" y="367564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8144" y="390404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26031" y="390404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33918" y="390404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41803" y="390404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18144" y="413245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26031" y="413245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3918" y="413245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1803" y="413245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26030" y="3440890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3917" y="3440890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41803" y="3440890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11794" y="3675645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11794" y="3904048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11794" y="4132452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18144" y="3440890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9688" y="3440890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11794" y="3447240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11794" y="4360856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1000" y="4978400"/>
            <a:ext cx="838200" cy="723900"/>
          </a:xfrm>
          <a:custGeom>
            <a:avLst/>
            <a:gdLst/>
            <a:ahLst/>
            <a:cxnLst/>
            <a:rect l="l" t="t" r="r" b="b"/>
            <a:pathLst>
              <a:path w="838200" h="723900">
                <a:moveTo>
                  <a:pt x="838200" y="542925"/>
                </a:moveTo>
                <a:lnTo>
                  <a:pt x="271462" y="542925"/>
                </a:lnTo>
                <a:lnTo>
                  <a:pt x="271462" y="180974"/>
                </a:lnTo>
                <a:lnTo>
                  <a:pt x="361949" y="180974"/>
                </a:lnTo>
                <a:lnTo>
                  <a:pt x="180974" y="0"/>
                </a:lnTo>
                <a:lnTo>
                  <a:pt x="0" y="180974"/>
                </a:lnTo>
                <a:lnTo>
                  <a:pt x="90487" y="180974"/>
                </a:lnTo>
                <a:lnTo>
                  <a:pt x="90487" y="723900"/>
                </a:lnTo>
                <a:lnTo>
                  <a:pt x="838200" y="723900"/>
                </a:lnTo>
                <a:lnTo>
                  <a:pt x="838200" y="5429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91300" y="4038600"/>
            <a:ext cx="1511300" cy="1663700"/>
          </a:xfrm>
          <a:custGeom>
            <a:avLst/>
            <a:gdLst/>
            <a:ahLst/>
            <a:cxnLst/>
            <a:rect l="l" t="t" r="r" b="b"/>
            <a:pathLst>
              <a:path w="1511300" h="1663700">
                <a:moveTo>
                  <a:pt x="1289759" y="0"/>
                </a:moveTo>
                <a:lnTo>
                  <a:pt x="1289759" y="1314643"/>
                </a:lnTo>
                <a:lnTo>
                  <a:pt x="277354" y="1314643"/>
                </a:lnTo>
                <a:lnTo>
                  <a:pt x="277354" y="1187128"/>
                </a:lnTo>
                <a:lnTo>
                  <a:pt x="0" y="1425413"/>
                </a:lnTo>
                <a:lnTo>
                  <a:pt x="277354" y="1663700"/>
                </a:lnTo>
                <a:lnTo>
                  <a:pt x="277354" y="1536184"/>
                </a:lnTo>
                <a:lnTo>
                  <a:pt x="1511300" y="1536184"/>
                </a:lnTo>
                <a:lnTo>
                  <a:pt x="1511300" y="0"/>
                </a:lnTo>
                <a:lnTo>
                  <a:pt x="1289759" y="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9600" y="5321300"/>
            <a:ext cx="596900" cy="444500"/>
          </a:xfrm>
          <a:custGeom>
            <a:avLst/>
            <a:gdLst/>
            <a:ahLst/>
            <a:cxnLst/>
            <a:rect l="l" t="t" r="r" b="b"/>
            <a:pathLst>
              <a:path w="596900" h="444500">
                <a:moveTo>
                  <a:pt x="596900" y="333375"/>
                </a:moveTo>
                <a:lnTo>
                  <a:pt x="222250" y="333375"/>
                </a:lnTo>
                <a:lnTo>
                  <a:pt x="222250" y="444500"/>
                </a:lnTo>
                <a:lnTo>
                  <a:pt x="0" y="222250"/>
                </a:lnTo>
                <a:lnTo>
                  <a:pt x="222250" y="0"/>
                </a:lnTo>
                <a:lnTo>
                  <a:pt x="222250" y="111125"/>
                </a:lnTo>
                <a:lnTo>
                  <a:pt x="596900" y="111125"/>
                </a:lnTo>
                <a:lnTo>
                  <a:pt x="596900" y="3333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21500" y="2794000"/>
            <a:ext cx="431800" cy="609600"/>
          </a:xfrm>
          <a:custGeom>
            <a:avLst/>
            <a:gdLst/>
            <a:ahLst/>
            <a:cxnLst/>
            <a:rect l="l" t="t" r="r" b="b"/>
            <a:pathLst>
              <a:path w="431800" h="609600">
                <a:moveTo>
                  <a:pt x="0" y="215900"/>
                </a:moveTo>
                <a:lnTo>
                  <a:pt x="215900" y="0"/>
                </a:lnTo>
                <a:lnTo>
                  <a:pt x="431800" y="215900"/>
                </a:lnTo>
                <a:lnTo>
                  <a:pt x="323850" y="215900"/>
                </a:lnTo>
                <a:lnTo>
                  <a:pt x="323850" y="393700"/>
                </a:lnTo>
                <a:lnTo>
                  <a:pt x="431800" y="393700"/>
                </a:lnTo>
                <a:lnTo>
                  <a:pt x="215900" y="609600"/>
                </a:lnTo>
                <a:lnTo>
                  <a:pt x="0" y="393700"/>
                </a:lnTo>
                <a:lnTo>
                  <a:pt x="107950" y="393700"/>
                </a:lnTo>
                <a:lnTo>
                  <a:pt x="107950" y="215900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627974" y="2605323"/>
            <a:ext cx="128206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699"/>
              </a:lnSpc>
            </a:pP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150" dirty="0">
                <a:solidFill>
                  <a:srgbClr val="1CADE4"/>
                </a:solidFill>
                <a:latin typeface="Calibri"/>
                <a:cs typeface="Calibri"/>
              </a:rPr>
              <a:t>z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 t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 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-13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38326" y="1158335"/>
            <a:ext cx="8382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0826" y="1526635"/>
            <a:ext cx="14687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St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673050" y="3969618"/>
            <a:ext cx="2169969" cy="2054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379139" y="5853602"/>
            <a:ext cx="6750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733800" y="2514600"/>
            <a:ext cx="1574800" cy="152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21100" y="2476500"/>
            <a:ext cx="1587500" cy="1587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2500" y="3441700"/>
            <a:ext cx="1219200" cy="127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06700" y="4927600"/>
            <a:ext cx="1308100" cy="138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44800" y="4965700"/>
            <a:ext cx="1206500" cy="1282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44800" y="4978400"/>
            <a:ext cx="1219200" cy="1282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95600" y="1689100"/>
            <a:ext cx="1244600" cy="1435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33700" y="3225800"/>
            <a:ext cx="1244600" cy="142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711794" y="1825965"/>
          <a:ext cx="831541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02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202" y="-193339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C</a:t>
            </a:r>
            <a:r>
              <a:rPr spc="-130" dirty="0"/>
              <a:t>o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5" dirty="0"/>
              <a:t>t</a:t>
            </a:r>
            <a:r>
              <a:rPr spc="55" dirty="0"/>
              <a:t> </a:t>
            </a:r>
            <a:r>
              <a:rPr spc="-95" dirty="0"/>
              <a:t>G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130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20" dirty="0"/>
              <a:t>i</a:t>
            </a:r>
            <a:r>
              <a:rPr spc="-130" dirty="0"/>
              <a:t>o</a:t>
            </a:r>
            <a:r>
              <a:rPr spc="-5" dirty="0"/>
              <a:t>n</a:t>
            </a:r>
          </a:p>
        </p:txBody>
      </p:sp>
      <p:sp>
        <p:nvSpPr>
          <p:cNvPr id="5" name="object 5"/>
          <p:cNvSpPr/>
          <p:nvPr/>
        </p:nvSpPr>
        <p:spPr>
          <a:xfrm>
            <a:off x="3651250" y="2444749"/>
            <a:ext cx="398780" cy="69215"/>
          </a:xfrm>
          <a:custGeom>
            <a:avLst/>
            <a:gdLst/>
            <a:ahLst/>
            <a:cxnLst/>
            <a:rect l="l" t="t" r="r" b="b"/>
            <a:pathLst>
              <a:path w="398779" h="69214">
                <a:moveTo>
                  <a:pt x="0" y="69189"/>
                </a:moveTo>
                <a:lnTo>
                  <a:pt x="398459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0350" y="2330449"/>
            <a:ext cx="565150" cy="93345"/>
          </a:xfrm>
          <a:custGeom>
            <a:avLst/>
            <a:gdLst/>
            <a:ahLst/>
            <a:cxnLst/>
            <a:rect l="l" t="t" r="r" b="b"/>
            <a:pathLst>
              <a:path w="565150" h="93344">
                <a:moveTo>
                  <a:pt x="0" y="92779"/>
                </a:moveTo>
                <a:lnTo>
                  <a:pt x="56492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5246" y="1888557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2"/>
                </a:lnTo>
              </a:path>
            </a:pathLst>
          </a:custGeom>
          <a:ln w="48193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9343" y="1466850"/>
            <a:ext cx="422275" cy="1524000"/>
          </a:xfrm>
          <a:custGeom>
            <a:avLst/>
            <a:gdLst/>
            <a:ahLst/>
            <a:cxnLst/>
            <a:rect l="l" t="t" r="r" b="b"/>
            <a:pathLst>
              <a:path w="422275" h="1524000">
                <a:moveTo>
                  <a:pt x="421706" y="0"/>
                </a:moveTo>
                <a:lnTo>
                  <a:pt x="0" y="421707"/>
                </a:lnTo>
                <a:lnTo>
                  <a:pt x="0" y="1524000"/>
                </a:lnTo>
                <a:lnTo>
                  <a:pt x="421706" y="1102292"/>
                </a:lnTo>
                <a:lnTo>
                  <a:pt x="421706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1150" y="1466850"/>
            <a:ext cx="469900" cy="422275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469900" y="0"/>
                </a:moveTo>
                <a:lnTo>
                  <a:pt x="421707" y="0"/>
                </a:lnTo>
                <a:lnTo>
                  <a:pt x="0" y="421707"/>
                </a:lnTo>
                <a:lnTo>
                  <a:pt x="48193" y="421707"/>
                </a:lnTo>
                <a:lnTo>
                  <a:pt x="469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1150" y="1466850"/>
            <a:ext cx="469900" cy="1524000"/>
          </a:xfrm>
          <a:custGeom>
            <a:avLst/>
            <a:gdLst/>
            <a:ahLst/>
            <a:cxnLst/>
            <a:rect l="l" t="t" r="r" b="b"/>
            <a:pathLst>
              <a:path w="469900" h="1524000">
                <a:moveTo>
                  <a:pt x="0" y="421706"/>
                </a:moveTo>
                <a:lnTo>
                  <a:pt x="421706" y="0"/>
                </a:lnTo>
                <a:lnTo>
                  <a:pt x="469900" y="0"/>
                </a:lnTo>
                <a:lnTo>
                  <a:pt x="469900" y="1102293"/>
                </a:lnTo>
                <a:lnTo>
                  <a:pt x="48193" y="1524000"/>
                </a:lnTo>
                <a:lnTo>
                  <a:pt x="0" y="1524000"/>
                </a:lnTo>
                <a:lnTo>
                  <a:pt x="0" y="42170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1150" y="1466850"/>
            <a:ext cx="469900" cy="422275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0" y="421706"/>
                </a:moveTo>
                <a:lnTo>
                  <a:pt x="48193" y="421706"/>
                </a:lnTo>
                <a:lnTo>
                  <a:pt x="469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9343" y="1888556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49750" y="2234592"/>
            <a:ext cx="299085" cy="197485"/>
          </a:xfrm>
          <a:custGeom>
            <a:avLst/>
            <a:gdLst/>
            <a:ahLst/>
            <a:cxnLst/>
            <a:rect l="l" t="t" r="r" b="b"/>
            <a:pathLst>
              <a:path w="299085" h="197485">
                <a:moveTo>
                  <a:pt x="0" y="0"/>
                </a:moveTo>
                <a:lnTo>
                  <a:pt x="299057" y="0"/>
                </a:lnTo>
                <a:lnTo>
                  <a:pt x="299057" y="197457"/>
                </a:lnTo>
                <a:lnTo>
                  <a:pt x="0" y="197457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8806" y="2165350"/>
            <a:ext cx="69850" cy="266700"/>
          </a:xfrm>
          <a:custGeom>
            <a:avLst/>
            <a:gdLst/>
            <a:ahLst/>
            <a:cxnLst/>
            <a:rect l="l" t="t" r="r" b="b"/>
            <a:pathLst>
              <a:path w="69850" h="266700">
                <a:moveTo>
                  <a:pt x="69242" y="0"/>
                </a:moveTo>
                <a:lnTo>
                  <a:pt x="0" y="69242"/>
                </a:lnTo>
                <a:lnTo>
                  <a:pt x="0" y="266700"/>
                </a:lnTo>
                <a:lnTo>
                  <a:pt x="69242" y="197457"/>
                </a:lnTo>
                <a:lnTo>
                  <a:pt x="6924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9750" y="2165350"/>
            <a:ext cx="368300" cy="69850"/>
          </a:xfrm>
          <a:custGeom>
            <a:avLst/>
            <a:gdLst/>
            <a:ahLst/>
            <a:cxnLst/>
            <a:rect l="l" t="t" r="r" b="b"/>
            <a:pathLst>
              <a:path w="368300" h="69850">
                <a:moveTo>
                  <a:pt x="368300" y="0"/>
                </a:moveTo>
                <a:lnTo>
                  <a:pt x="69242" y="0"/>
                </a:lnTo>
                <a:lnTo>
                  <a:pt x="0" y="69242"/>
                </a:lnTo>
                <a:lnTo>
                  <a:pt x="299057" y="69242"/>
                </a:lnTo>
                <a:lnTo>
                  <a:pt x="3683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9750" y="2165350"/>
            <a:ext cx="368300" cy="266700"/>
          </a:xfrm>
          <a:custGeom>
            <a:avLst/>
            <a:gdLst/>
            <a:ahLst/>
            <a:cxnLst/>
            <a:rect l="l" t="t" r="r" b="b"/>
            <a:pathLst>
              <a:path w="368300" h="266700">
                <a:moveTo>
                  <a:pt x="0" y="69243"/>
                </a:moveTo>
                <a:lnTo>
                  <a:pt x="69243" y="0"/>
                </a:lnTo>
                <a:lnTo>
                  <a:pt x="368300" y="0"/>
                </a:lnTo>
                <a:lnTo>
                  <a:pt x="368300" y="197456"/>
                </a:lnTo>
                <a:lnTo>
                  <a:pt x="299056" y="266700"/>
                </a:lnTo>
                <a:lnTo>
                  <a:pt x="0" y="266700"/>
                </a:lnTo>
                <a:lnTo>
                  <a:pt x="0" y="69243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9750" y="2165350"/>
            <a:ext cx="368300" cy="69850"/>
          </a:xfrm>
          <a:custGeom>
            <a:avLst/>
            <a:gdLst/>
            <a:ahLst/>
            <a:cxnLst/>
            <a:rect l="l" t="t" r="r" b="b"/>
            <a:pathLst>
              <a:path w="368300" h="69850">
                <a:moveTo>
                  <a:pt x="0" y="69243"/>
                </a:moveTo>
                <a:lnTo>
                  <a:pt x="299056" y="69243"/>
                </a:lnTo>
                <a:lnTo>
                  <a:pt x="3683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806" y="2234593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0"/>
                </a:moveTo>
                <a:lnTo>
                  <a:pt x="0" y="197456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5050" y="2274705"/>
            <a:ext cx="297180" cy="106680"/>
          </a:xfrm>
          <a:custGeom>
            <a:avLst/>
            <a:gdLst/>
            <a:ahLst/>
            <a:cxnLst/>
            <a:rect l="l" t="t" r="r" b="b"/>
            <a:pathLst>
              <a:path w="297179" h="106680">
                <a:moveTo>
                  <a:pt x="0" y="0"/>
                </a:moveTo>
                <a:lnTo>
                  <a:pt x="297044" y="0"/>
                </a:lnTo>
                <a:lnTo>
                  <a:pt x="297044" y="106544"/>
                </a:lnTo>
                <a:lnTo>
                  <a:pt x="0" y="10654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2094" y="2216150"/>
            <a:ext cx="59055" cy="165100"/>
          </a:xfrm>
          <a:custGeom>
            <a:avLst/>
            <a:gdLst/>
            <a:ahLst/>
            <a:cxnLst/>
            <a:rect l="l" t="t" r="r" b="b"/>
            <a:pathLst>
              <a:path w="59054" h="165100">
                <a:moveTo>
                  <a:pt x="58555" y="0"/>
                </a:moveTo>
                <a:lnTo>
                  <a:pt x="0" y="58555"/>
                </a:lnTo>
                <a:lnTo>
                  <a:pt x="0" y="165100"/>
                </a:lnTo>
                <a:lnTo>
                  <a:pt x="58555" y="106544"/>
                </a:lnTo>
                <a:lnTo>
                  <a:pt x="5855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45050" y="2216150"/>
            <a:ext cx="355600" cy="59055"/>
          </a:xfrm>
          <a:custGeom>
            <a:avLst/>
            <a:gdLst/>
            <a:ahLst/>
            <a:cxnLst/>
            <a:rect l="l" t="t" r="r" b="b"/>
            <a:pathLst>
              <a:path w="355600" h="59055">
                <a:moveTo>
                  <a:pt x="355600" y="0"/>
                </a:moveTo>
                <a:lnTo>
                  <a:pt x="58555" y="0"/>
                </a:lnTo>
                <a:lnTo>
                  <a:pt x="0" y="58555"/>
                </a:lnTo>
                <a:lnTo>
                  <a:pt x="297044" y="58555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5050" y="2216150"/>
            <a:ext cx="355600" cy="165100"/>
          </a:xfrm>
          <a:custGeom>
            <a:avLst/>
            <a:gdLst/>
            <a:ahLst/>
            <a:cxnLst/>
            <a:rect l="l" t="t" r="r" b="b"/>
            <a:pathLst>
              <a:path w="355600" h="165100">
                <a:moveTo>
                  <a:pt x="0" y="58555"/>
                </a:moveTo>
                <a:lnTo>
                  <a:pt x="58555" y="0"/>
                </a:lnTo>
                <a:lnTo>
                  <a:pt x="355600" y="0"/>
                </a:lnTo>
                <a:lnTo>
                  <a:pt x="355600" y="106544"/>
                </a:lnTo>
                <a:lnTo>
                  <a:pt x="297044" y="165100"/>
                </a:lnTo>
                <a:lnTo>
                  <a:pt x="0" y="165100"/>
                </a:lnTo>
                <a:lnTo>
                  <a:pt x="0" y="5855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45050" y="2216150"/>
            <a:ext cx="355600" cy="59055"/>
          </a:xfrm>
          <a:custGeom>
            <a:avLst/>
            <a:gdLst/>
            <a:ahLst/>
            <a:cxnLst/>
            <a:rect l="l" t="t" r="r" b="b"/>
            <a:pathLst>
              <a:path w="355600" h="59055">
                <a:moveTo>
                  <a:pt x="0" y="58555"/>
                </a:moveTo>
                <a:lnTo>
                  <a:pt x="297044" y="58555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2094" y="227470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544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76550" y="1885950"/>
            <a:ext cx="584835" cy="69850"/>
          </a:xfrm>
          <a:custGeom>
            <a:avLst/>
            <a:gdLst/>
            <a:ahLst/>
            <a:cxnLst/>
            <a:rect l="l" t="t" r="r" b="b"/>
            <a:pathLst>
              <a:path w="584835" h="69850">
                <a:moveTo>
                  <a:pt x="0" y="0"/>
                </a:moveTo>
                <a:lnTo>
                  <a:pt x="584468" y="6925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95650" y="1466850"/>
            <a:ext cx="372110" cy="280670"/>
          </a:xfrm>
          <a:custGeom>
            <a:avLst/>
            <a:gdLst/>
            <a:ahLst/>
            <a:cxnLst/>
            <a:rect l="l" t="t" r="r" b="b"/>
            <a:pathLst>
              <a:path w="372110" h="280669">
                <a:moveTo>
                  <a:pt x="0" y="0"/>
                </a:moveTo>
                <a:lnTo>
                  <a:pt x="371864" y="28041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6550" y="2711449"/>
            <a:ext cx="584835" cy="286385"/>
          </a:xfrm>
          <a:custGeom>
            <a:avLst/>
            <a:gdLst/>
            <a:ahLst/>
            <a:cxnLst/>
            <a:rect l="l" t="t" r="r" b="b"/>
            <a:pathLst>
              <a:path w="584835" h="286385">
                <a:moveTo>
                  <a:pt x="0" y="286351"/>
                </a:moveTo>
                <a:lnTo>
                  <a:pt x="58446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08350" y="2508250"/>
            <a:ext cx="379730" cy="43815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0" y="43584"/>
                </a:moveTo>
                <a:lnTo>
                  <a:pt x="37928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97250" y="1959554"/>
            <a:ext cx="130175" cy="752475"/>
          </a:xfrm>
          <a:custGeom>
            <a:avLst/>
            <a:gdLst/>
            <a:ahLst/>
            <a:cxnLst/>
            <a:rect l="l" t="t" r="r" b="b"/>
            <a:pathLst>
              <a:path w="130175" h="752475">
                <a:moveTo>
                  <a:pt x="0" y="0"/>
                </a:moveTo>
                <a:lnTo>
                  <a:pt x="129595" y="0"/>
                </a:lnTo>
                <a:lnTo>
                  <a:pt x="129595" y="751895"/>
                </a:lnTo>
                <a:lnTo>
                  <a:pt x="0" y="751895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26845" y="1746250"/>
            <a:ext cx="213360" cy="965200"/>
          </a:xfrm>
          <a:custGeom>
            <a:avLst/>
            <a:gdLst/>
            <a:ahLst/>
            <a:cxnLst/>
            <a:rect l="l" t="t" r="r" b="b"/>
            <a:pathLst>
              <a:path w="213360" h="965200">
                <a:moveTo>
                  <a:pt x="213304" y="0"/>
                </a:moveTo>
                <a:lnTo>
                  <a:pt x="0" y="213304"/>
                </a:lnTo>
                <a:lnTo>
                  <a:pt x="0" y="965200"/>
                </a:lnTo>
                <a:lnTo>
                  <a:pt x="213304" y="751895"/>
                </a:lnTo>
                <a:lnTo>
                  <a:pt x="213304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97250" y="1746250"/>
            <a:ext cx="342900" cy="213360"/>
          </a:xfrm>
          <a:custGeom>
            <a:avLst/>
            <a:gdLst/>
            <a:ahLst/>
            <a:cxnLst/>
            <a:rect l="l" t="t" r="r" b="b"/>
            <a:pathLst>
              <a:path w="342900" h="213360">
                <a:moveTo>
                  <a:pt x="342900" y="0"/>
                </a:moveTo>
                <a:lnTo>
                  <a:pt x="213304" y="0"/>
                </a:lnTo>
                <a:lnTo>
                  <a:pt x="0" y="213304"/>
                </a:lnTo>
                <a:lnTo>
                  <a:pt x="129595" y="213304"/>
                </a:lnTo>
                <a:lnTo>
                  <a:pt x="342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97250" y="1746250"/>
            <a:ext cx="342900" cy="965200"/>
          </a:xfrm>
          <a:custGeom>
            <a:avLst/>
            <a:gdLst/>
            <a:ahLst/>
            <a:cxnLst/>
            <a:rect l="l" t="t" r="r" b="b"/>
            <a:pathLst>
              <a:path w="342900" h="965200">
                <a:moveTo>
                  <a:pt x="0" y="213303"/>
                </a:moveTo>
                <a:lnTo>
                  <a:pt x="213304" y="0"/>
                </a:lnTo>
                <a:lnTo>
                  <a:pt x="342900" y="0"/>
                </a:lnTo>
                <a:lnTo>
                  <a:pt x="342900" y="751896"/>
                </a:lnTo>
                <a:lnTo>
                  <a:pt x="129596" y="965200"/>
                </a:lnTo>
                <a:lnTo>
                  <a:pt x="0" y="965200"/>
                </a:lnTo>
                <a:lnTo>
                  <a:pt x="0" y="213303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97250" y="1746250"/>
            <a:ext cx="342900" cy="213360"/>
          </a:xfrm>
          <a:custGeom>
            <a:avLst/>
            <a:gdLst/>
            <a:ahLst/>
            <a:cxnLst/>
            <a:rect l="l" t="t" r="r" b="b"/>
            <a:pathLst>
              <a:path w="342900" h="213360">
                <a:moveTo>
                  <a:pt x="0" y="213303"/>
                </a:moveTo>
                <a:lnTo>
                  <a:pt x="129596" y="213303"/>
                </a:lnTo>
                <a:lnTo>
                  <a:pt x="342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26845" y="1959553"/>
            <a:ext cx="0" cy="752475"/>
          </a:xfrm>
          <a:custGeom>
            <a:avLst/>
            <a:gdLst/>
            <a:ahLst/>
            <a:cxnLst/>
            <a:rect l="l" t="t" r="r" b="b"/>
            <a:pathLst>
              <a:path h="752475">
                <a:moveTo>
                  <a:pt x="0" y="0"/>
                </a:moveTo>
                <a:lnTo>
                  <a:pt x="0" y="751896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50" y="2520950"/>
            <a:ext cx="514350" cy="189230"/>
          </a:xfrm>
          <a:custGeom>
            <a:avLst/>
            <a:gdLst/>
            <a:ahLst/>
            <a:cxnLst/>
            <a:rect l="l" t="t" r="r" b="b"/>
            <a:pathLst>
              <a:path w="514350" h="189230">
                <a:moveTo>
                  <a:pt x="0" y="188652"/>
                </a:moveTo>
                <a:lnTo>
                  <a:pt x="51435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79850" y="2111785"/>
            <a:ext cx="193675" cy="409575"/>
          </a:xfrm>
          <a:custGeom>
            <a:avLst/>
            <a:gdLst/>
            <a:ahLst/>
            <a:cxnLst/>
            <a:rect l="l" t="t" r="r" b="b"/>
            <a:pathLst>
              <a:path w="193675" h="409575">
                <a:moveTo>
                  <a:pt x="0" y="0"/>
                </a:moveTo>
                <a:lnTo>
                  <a:pt x="193264" y="0"/>
                </a:lnTo>
                <a:lnTo>
                  <a:pt x="193264" y="409164"/>
                </a:lnTo>
                <a:lnTo>
                  <a:pt x="0" y="40916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73114" y="2012950"/>
            <a:ext cx="99060" cy="508000"/>
          </a:xfrm>
          <a:custGeom>
            <a:avLst/>
            <a:gdLst/>
            <a:ahLst/>
            <a:cxnLst/>
            <a:rect l="l" t="t" r="r" b="b"/>
            <a:pathLst>
              <a:path w="99060" h="508000">
                <a:moveTo>
                  <a:pt x="98835" y="0"/>
                </a:moveTo>
                <a:lnTo>
                  <a:pt x="0" y="98835"/>
                </a:lnTo>
                <a:lnTo>
                  <a:pt x="0" y="508000"/>
                </a:lnTo>
                <a:lnTo>
                  <a:pt x="98835" y="409164"/>
                </a:lnTo>
                <a:lnTo>
                  <a:pt x="9883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79850" y="2012950"/>
            <a:ext cx="292100" cy="99060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292100" y="0"/>
                </a:moveTo>
                <a:lnTo>
                  <a:pt x="98835" y="0"/>
                </a:lnTo>
                <a:lnTo>
                  <a:pt x="0" y="98835"/>
                </a:lnTo>
                <a:lnTo>
                  <a:pt x="193264" y="98835"/>
                </a:lnTo>
                <a:lnTo>
                  <a:pt x="2921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79850" y="2012950"/>
            <a:ext cx="292100" cy="508000"/>
          </a:xfrm>
          <a:custGeom>
            <a:avLst/>
            <a:gdLst/>
            <a:ahLst/>
            <a:cxnLst/>
            <a:rect l="l" t="t" r="r" b="b"/>
            <a:pathLst>
              <a:path w="292100" h="508000">
                <a:moveTo>
                  <a:pt x="0" y="98835"/>
                </a:moveTo>
                <a:lnTo>
                  <a:pt x="98835" y="0"/>
                </a:lnTo>
                <a:lnTo>
                  <a:pt x="292100" y="0"/>
                </a:lnTo>
                <a:lnTo>
                  <a:pt x="292100" y="409164"/>
                </a:lnTo>
                <a:lnTo>
                  <a:pt x="193265" y="508000"/>
                </a:lnTo>
                <a:lnTo>
                  <a:pt x="0" y="508000"/>
                </a:lnTo>
                <a:lnTo>
                  <a:pt x="0" y="9883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9850" y="2012950"/>
            <a:ext cx="292100" cy="99060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0" y="98835"/>
                </a:moveTo>
                <a:lnTo>
                  <a:pt x="193265" y="98835"/>
                </a:lnTo>
                <a:lnTo>
                  <a:pt x="2921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73114" y="2111785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0"/>
                </a:moveTo>
                <a:lnTo>
                  <a:pt x="0" y="409164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76650" y="1746250"/>
            <a:ext cx="403860" cy="266700"/>
          </a:xfrm>
          <a:custGeom>
            <a:avLst/>
            <a:gdLst/>
            <a:ahLst/>
            <a:cxnLst/>
            <a:rect l="l" t="t" r="r" b="b"/>
            <a:pathLst>
              <a:path w="403860" h="266700">
                <a:moveTo>
                  <a:pt x="0" y="0"/>
                </a:moveTo>
                <a:lnTo>
                  <a:pt x="403483" y="26618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60750" y="1949450"/>
            <a:ext cx="514350" cy="156210"/>
          </a:xfrm>
          <a:custGeom>
            <a:avLst/>
            <a:gdLst/>
            <a:ahLst/>
            <a:cxnLst/>
            <a:rect l="l" t="t" r="r" b="b"/>
            <a:pathLst>
              <a:path w="514350" h="156210">
                <a:moveTo>
                  <a:pt x="0" y="0"/>
                </a:moveTo>
                <a:lnTo>
                  <a:pt x="514355" y="15606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70350" y="2012950"/>
            <a:ext cx="495300" cy="146685"/>
          </a:xfrm>
          <a:custGeom>
            <a:avLst/>
            <a:gdLst/>
            <a:ahLst/>
            <a:cxnLst/>
            <a:rect l="l" t="t" r="r" b="b"/>
            <a:pathLst>
              <a:path w="495300" h="146685">
                <a:moveTo>
                  <a:pt x="0" y="0"/>
                </a:moveTo>
                <a:lnTo>
                  <a:pt x="494720" y="14627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81450" y="2432049"/>
            <a:ext cx="520700" cy="82550"/>
          </a:xfrm>
          <a:custGeom>
            <a:avLst/>
            <a:gdLst/>
            <a:ahLst/>
            <a:cxnLst/>
            <a:rect l="l" t="t" r="r" b="b"/>
            <a:pathLst>
              <a:path w="520700" h="82550">
                <a:moveTo>
                  <a:pt x="0" y="82284"/>
                </a:moveTo>
                <a:lnTo>
                  <a:pt x="52042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1450" y="2114550"/>
            <a:ext cx="520700" cy="121285"/>
          </a:xfrm>
          <a:custGeom>
            <a:avLst/>
            <a:gdLst/>
            <a:ahLst/>
            <a:cxnLst/>
            <a:rect l="l" t="t" r="r" b="b"/>
            <a:pathLst>
              <a:path w="520700" h="121285">
                <a:moveTo>
                  <a:pt x="0" y="0"/>
                </a:moveTo>
                <a:lnTo>
                  <a:pt x="520424" y="12074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5650" y="2165350"/>
            <a:ext cx="490220" cy="52069"/>
          </a:xfrm>
          <a:custGeom>
            <a:avLst/>
            <a:gdLst/>
            <a:ahLst/>
            <a:cxnLst/>
            <a:rect l="l" t="t" r="r" b="b"/>
            <a:pathLst>
              <a:path w="490220" h="52069">
                <a:moveTo>
                  <a:pt x="0" y="0"/>
                </a:moveTo>
                <a:lnTo>
                  <a:pt x="489641" y="519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2150" y="2381250"/>
            <a:ext cx="499745" cy="49530"/>
          </a:xfrm>
          <a:custGeom>
            <a:avLst/>
            <a:gdLst/>
            <a:ahLst/>
            <a:cxnLst/>
            <a:rect l="l" t="t" r="r" b="b"/>
            <a:pathLst>
              <a:path w="499745" h="49530">
                <a:moveTo>
                  <a:pt x="0" y="48928"/>
                </a:moveTo>
                <a:lnTo>
                  <a:pt x="49932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41850" y="2330450"/>
            <a:ext cx="210185" cy="3810"/>
          </a:xfrm>
          <a:custGeom>
            <a:avLst/>
            <a:gdLst/>
            <a:ahLst/>
            <a:cxnLst/>
            <a:rect l="l" t="t" r="r" b="b"/>
            <a:pathLst>
              <a:path w="210185" h="3810">
                <a:moveTo>
                  <a:pt x="0" y="3290"/>
                </a:moveTo>
                <a:lnTo>
                  <a:pt x="21012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89450" y="2228850"/>
            <a:ext cx="502284" cy="42545"/>
          </a:xfrm>
          <a:custGeom>
            <a:avLst/>
            <a:gdLst/>
            <a:ahLst/>
            <a:cxnLst/>
            <a:rect l="l" t="t" r="r" b="b"/>
            <a:pathLst>
              <a:path w="502285" h="42544">
                <a:moveTo>
                  <a:pt x="0" y="0"/>
                </a:moveTo>
                <a:lnTo>
                  <a:pt x="502231" y="4234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38550" y="4375149"/>
            <a:ext cx="398780" cy="69215"/>
          </a:xfrm>
          <a:custGeom>
            <a:avLst/>
            <a:gdLst/>
            <a:ahLst/>
            <a:cxnLst/>
            <a:rect l="l" t="t" r="r" b="b"/>
            <a:pathLst>
              <a:path w="398779" h="69214">
                <a:moveTo>
                  <a:pt x="0" y="69189"/>
                </a:moveTo>
                <a:lnTo>
                  <a:pt x="398459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57650" y="4273550"/>
            <a:ext cx="565150" cy="93345"/>
          </a:xfrm>
          <a:custGeom>
            <a:avLst/>
            <a:gdLst/>
            <a:ahLst/>
            <a:cxnLst/>
            <a:rect l="l" t="t" r="r" b="b"/>
            <a:pathLst>
              <a:path w="565150" h="93345">
                <a:moveTo>
                  <a:pt x="0" y="92779"/>
                </a:moveTo>
                <a:lnTo>
                  <a:pt x="56492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62546" y="3831656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3"/>
                </a:lnTo>
              </a:path>
            </a:pathLst>
          </a:custGeom>
          <a:ln w="48193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86643" y="3409950"/>
            <a:ext cx="422275" cy="1524000"/>
          </a:xfrm>
          <a:custGeom>
            <a:avLst/>
            <a:gdLst/>
            <a:ahLst/>
            <a:cxnLst/>
            <a:rect l="l" t="t" r="r" b="b"/>
            <a:pathLst>
              <a:path w="422275" h="1524000">
                <a:moveTo>
                  <a:pt x="421706" y="0"/>
                </a:moveTo>
                <a:lnTo>
                  <a:pt x="0" y="421706"/>
                </a:lnTo>
                <a:lnTo>
                  <a:pt x="0" y="1524000"/>
                </a:lnTo>
                <a:lnTo>
                  <a:pt x="421706" y="1102292"/>
                </a:lnTo>
                <a:lnTo>
                  <a:pt x="421706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38450" y="3409950"/>
            <a:ext cx="469900" cy="422275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469900" y="0"/>
                </a:moveTo>
                <a:lnTo>
                  <a:pt x="421707" y="0"/>
                </a:lnTo>
                <a:lnTo>
                  <a:pt x="0" y="421706"/>
                </a:lnTo>
                <a:lnTo>
                  <a:pt x="48193" y="421706"/>
                </a:lnTo>
                <a:lnTo>
                  <a:pt x="469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38450" y="3409950"/>
            <a:ext cx="469900" cy="1524000"/>
          </a:xfrm>
          <a:custGeom>
            <a:avLst/>
            <a:gdLst/>
            <a:ahLst/>
            <a:cxnLst/>
            <a:rect l="l" t="t" r="r" b="b"/>
            <a:pathLst>
              <a:path w="469900" h="1524000">
                <a:moveTo>
                  <a:pt x="0" y="421706"/>
                </a:moveTo>
                <a:lnTo>
                  <a:pt x="421706" y="0"/>
                </a:lnTo>
                <a:lnTo>
                  <a:pt x="469900" y="0"/>
                </a:lnTo>
                <a:lnTo>
                  <a:pt x="469900" y="1102293"/>
                </a:lnTo>
                <a:lnTo>
                  <a:pt x="48193" y="1524000"/>
                </a:lnTo>
                <a:lnTo>
                  <a:pt x="0" y="1524000"/>
                </a:lnTo>
                <a:lnTo>
                  <a:pt x="0" y="42170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38450" y="3409950"/>
            <a:ext cx="469900" cy="422275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0" y="421706"/>
                </a:moveTo>
                <a:lnTo>
                  <a:pt x="48193" y="421706"/>
                </a:lnTo>
                <a:lnTo>
                  <a:pt x="469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86643" y="3831656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49750" y="4168291"/>
            <a:ext cx="283210" cy="207010"/>
          </a:xfrm>
          <a:custGeom>
            <a:avLst/>
            <a:gdLst/>
            <a:ahLst/>
            <a:cxnLst/>
            <a:rect l="l" t="t" r="r" b="b"/>
            <a:pathLst>
              <a:path w="283210" h="207010">
                <a:moveTo>
                  <a:pt x="0" y="0"/>
                </a:moveTo>
                <a:lnTo>
                  <a:pt x="283058" y="0"/>
                </a:lnTo>
                <a:lnTo>
                  <a:pt x="283058" y="206858"/>
                </a:lnTo>
                <a:lnTo>
                  <a:pt x="0" y="20685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32808" y="4095750"/>
            <a:ext cx="73025" cy="279400"/>
          </a:xfrm>
          <a:custGeom>
            <a:avLst/>
            <a:gdLst/>
            <a:ahLst/>
            <a:cxnLst/>
            <a:rect l="l" t="t" r="r" b="b"/>
            <a:pathLst>
              <a:path w="73025" h="279400">
                <a:moveTo>
                  <a:pt x="72541" y="0"/>
                </a:moveTo>
                <a:lnTo>
                  <a:pt x="0" y="72541"/>
                </a:lnTo>
                <a:lnTo>
                  <a:pt x="0" y="279400"/>
                </a:lnTo>
                <a:lnTo>
                  <a:pt x="72541" y="206858"/>
                </a:lnTo>
                <a:lnTo>
                  <a:pt x="7254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49750" y="4095750"/>
            <a:ext cx="355600" cy="73025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355600" y="0"/>
                </a:moveTo>
                <a:lnTo>
                  <a:pt x="72541" y="0"/>
                </a:lnTo>
                <a:lnTo>
                  <a:pt x="0" y="72541"/>
                </a:lnTo>
                <a:lnTo>
                  <a:pt x="283058" y="72541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49750" y="4095750"/>
            <a:ext cx="355600" cy="279400"/>
          </a:xfrm>
          <a:custGeom>
            <a:avLst/>
            <a:gdLst/>
            <a:ahLst/>
            <a:cxnLst/>
            <a:rect l="l" t="t" r="r" b="b"/>
            <a:pathLst>
              <a:path w="355600" h="279400">
                <a:moveTo>
                  <a:pt x="0" y="72540"/>
                </a:moveTo>
                <a:lnTo>
                  <a:pt x="72540" y="0"/>
                </a:lnTo>
                <a:lnTo>
                  <a:pt x="355600" y="0"/>
                </a:lnTo>
                <a:lnTo>
                  <a:pt x="355600" y="206859"/>
                </a:lnTo>
                <a:lnTo>
                  <a:pt x="283059" y="279400"/>
                </a:lnTo>
                <a:lnTo>
                  <a:pt x="0" y="279400"/>
                </a:lnTo>
                <a:lnTo>
                  <a:pt x="0" y="7254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49750" y="4095750"/>
            <a:ext cx="355600" cy="73025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0" y="72540"/>
                </a:moveTo>
                <a:lnTo>
                  <a:pt x="283059" y="7254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32809" y="416829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85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32350" y="4209610"/>
            <a:ext cx="292735" cy="114935"/>
          </a:xfrm>
          <a:custGeom>
            <a:avLst/>
            <a:gdLst/>
            <a:ahLst/>
            <a:cxnLst/>
            <a:rect l="l" t="t" r="r" b="b"/>
            <a:pathLst>
              <a:path w="292735" h="114935">
                <a:moveTo>
                  <a:pt x="0" y="0"/>
                </a:moveTo>
                <a:lnTo>
                  <a:pt x="292539" y="0"/>
                </a:lnTo>
                <a:lnTo>
                  <a:pt x="292539" y="114739"/>
                </a:lnTo>
                <a:lnTo>
                  <a:pt x="0" y="11473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24889" y="4146550"/>
            <a:ext cx="63500" cy="177800"/>
          </a:xfrm>
          <a:custGeom>
            <a:avLst/>
            <a:gdLst/>
            <a:ahLst/>
            <a:cxnLst/>
            <a:rect l="l" t="t" r="r" b="b"/>
            <a:pathLst>
              <a:path w="63500" h="177800">
                <a:moveTo>
                  <a:pt x="63060" y="0"/>
                </a:moveTo>
                <a:lnTo>
                  <a:pt x="0" y="63060"/>
                </a:lnTo>
                <a:lnTo>
                  <a:pt x="0" y="177800"/>
                </a:lnTo>
                <a:lnTo>
                  <a:pt x="63060" y="114739"/>
                </a:lnTo>
                <a:lnTo>
                  <a:pt x="6306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32350" y="4146550"/>
            <a:ext cx="355600" cy="63500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355600" y="0"/>
                </a:moveTo>
                <a:lnTo>
                  <a:pt x="63060" y="0"/>
                </a:lnTo>
                <a:lnTo>
                  <a:pt x="0" y="63060"/>
                </a:lnTo>
                <a:lnTo>
                  <a:pt x="292539" y="63060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32350" y="4146550"/>
            <a:ext cx="355600" cy="177800"/>
          </a:xfrm>
          <a:custGeom>
            <a:avLst/>
            <a:gdLst/>
            <a:ahLst/>
            <a:cxnLst/>
            <a:rect l="l" t="t" r="r" b="b"/>
            <a:pathLst>
              <a:path w="355600" h="177800">
                <a:moveTo>
                  <a:pt x="0" y="63060"/>
                </a:moveTo>
                <a:lnTo>
                  <a:pt x="63060" y="0"/>
                </a:lnTo>
                <a:lnTo>
                  <a:pt x="355600" y="0"/>
                </a:lnTo>
                <a:lnTo>
                  <a:pt x="355600" y="114739"/>
                </a:lnTo>
                <a:lnTo>
                  <a:pt x="292539" y="177800"/>
                </a:lnTo>
                <a:lnTo>
                  <a:pt x="0" y="177800"/>
                </a:lnTo>
                <a:lnTo>
                  <a:pt x="0" y="6306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32350" y="4146550"/>
            <a:ext cx="355600" cy="63500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0" y="63060"/>
                </a:moveTo>
                <a:lnTo>
                  <a:pt x="292539" y="6306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24889" y="4209610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73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63850" y="3829050"/>
            <a:ext cx="584835" cy="69850"/>
          </a:xfrm>
          <a:custGeom>
            <a:avLst/>
            <a:gdLst/>
            <a:ahLst/>
            <a:cxnLst/>
            <a:rect l="l" t="t" r="r" b="b"/>
            <a:pathLst>
              <a:path w="584835" h="69850">
                <a:moveTo>
                  <a:pt x="0" y="0"/>
                </a:moveTo>
                <a:lnTo>
                  <a:pt x="584468" y="6925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82950" y="3409950"/>
            <a:ext cx="372110" cy="280670"/>
          </a:xfrm>
          <a:custGeom>
            <a:avLst/>
            <a:gdLst/>
            <a:ahLst/>
            <a:cxnLst/>
            <a:rect l="l" t="t" r="r" b="b"/>
            <a:pathLst>
              <a:path w="372110" h="280670">
                <a:moveTo>
                  <a:pt x="0" y="0"/>
                </a:moveTo>
                <a:lnTo>
                  <a:pt x="371864" y="280414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63850" y="4641849"/>
            <a:ext cx="584835" cy="286385"/>
          </a:xfrm>
          <a:custGeom>
            <a:avLst/>
            <a:gdLst/>
            <a:ahLst/>
            <a:cxnLst/>
            <a:rect l="l" t="t" r="r" b="b"/>
            <a:pathLst>
              <a:path w="584835" h="286385">
                <a:moveTo>
                  <a:pt x="0" y="286350"/>
                </a:moveTo>
                <a:lnTo>
                  <a:pt x="58446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95650" y="4451350"/>
            <a:ext cx="379730" cy="43815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0" y="43584"/>
                </a:moveTo>
                <a:lnTo>
                  <a:pt x="37928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84550" y="3902654"/>
            <a:ext cx="130175" cy="739775"/>
          </a:xfrm>
          <a:custGeom>
            <a:avLst/>
            <a:gdLst/>
            <a:ahLst/>
            <a:cxnLst/>
            <a:rect l="l" t="t" r="r" b="b"/>
            <a:pathLst>
              <a:path w="130175" h="739775">
                <a:moveTo>
                  <a:pt x="0" y="0"/>
                </a:moveTo>
                <a:lnTo>
                  <a:pt x="129595" y="0"/>
                </a:lnTo>
                <a:lnTo>
                  <a:pt x="129595" y="739195"/>
                </a:lnTo>
                <a:lnTo>
                  <a:pt x="0" y="739195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14145" y="3689350"/>
            <a:ext cx="213360" cy="952500"/>
          </a:xfrm>
          <a:custGeom>
            <a:avLst/>
            <a:gdLst/>
            <a:ahLst/>
            <a:cxnLst/>
            <a:rect l="l" t="t" r="r" b="b"/>
            <a:pathLst>
              <a:path w="213360" h="952500">
                <a:moveTo>
                  <a:pt x="213304" y="0"/>
                </a:moveTo>
                <a:lnTo>
                  <a:pt x="0" y="213304"/>
                </a:lnTo>
                <a:lnTo>
                  <a:pt x="0" y="952500"/>
                </a:lnTo>
                <a:lnTo>
                  <a:pt x="213304" y="739195"/>
                </a:lnTo>
                <a:lnTo>
                  <a:pt x="213304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84550" y="3689350"/>
            <a:ext cx="342900" cy="213360"/>
          </a:xfrm>
          <a:custGeom>
            <a:avLst/>
            <a:gdLst/>
            <a:ahLst/>
            <a:cxnLst/>
            <a:rect l="l" t="t" r="r" b="b"/>
            <a:pathLst>
              <a:path w="342900" h="213360">
                <a:moveTo>
                  <a:pt x="342900" y="0"/>
                </a:moveTo>
                <a:lnTo>
                  <a:pt x="213304" y="0"/>
                </a:lnTo>
                <a:lnTo>
                  <a:pt x="0" y="213304"/>
                </a:lnTo>
                <a:lnTo>
                  <a:pt x="129595" y="213304"/>
                </a:lnTo>
                <a:lnTo>
                  <a:pt x="342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84550" y="3689350"/>
            <a:ext cx="342900" cy="952500"/>
          </a:xfrm>
          <a:custGeom>
            <a:avLst/>
            <a:gdLst/>
            <a:ahLst/>
            <a:cxnLst/>
            <a:rect l="l" t="t" r="r" b="b"/>
            <a:pathLst>
              <a:path w="342900" h="952500">
                <a:moveTo>
                  <a:pt x="0" y="213304"/>
                </a:moveTo>
                <a:lnTo>
                  <a:pt x="213304" y="0"/>
                </a:lnTo>
                <a:lnTo>
                  <a:pt x="342900" y="0"/>
                </a:lnTo>
                <a:lnTo>
                  <a:pt x="342900" y="739195"/>
                </a:lnTo>
                <a:lnTo>
                  <a:pt x="129596" y="952500"/>
                </a:lnTo>
                <a:lnTo>
                  <a:pt x="0" y="952500"/>
                </a:lnTo>
                <a:lnTo>
                  <a:pt x="0" y="21330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84550" y="3689350"/>
            <a:ext cx="342900" cy="213360"/>
          </a:xfrm>
          <a:custGeom>
            <a:avLst/>
            <a:gdLst/>
            <a:ahLst/>
            <a:cxnLst/>
            <a:rect l="l" t="t" r="r" b="b"/>
            <a:pathLst>
              <a:path w="342900" h="213360">
                <a:moveTo>
                  <a:pt x="0" y="213304"/>
                </a:moveTo>
                <a:lnTo>
                  <a:pt x="129596" y="213304"/>
                </a:lnTo>
                <a:lnTo>
                  <a:pt x="342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14145" y="3902654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19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48050" y="4451350"/>
            <a:ext cx="514350" cy="189230"/>
          </a:xfrm>
          <a:custGeom>
            <a:avLst/>
            <a:gdLst/>
            <a:ahLst/>
            <a:cxnLst/>
            <a:rect l="l" t="t" r="r" b="b"/>
            <a:pathLst>
              <a:path w="514350" h="189229">
                <a:moveTo>
                  <a:pt x="0" y="188652"/>
                </a:moveTo>
                <a:lnTo>
                  <a:pt x="51435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67150" y="4054885"/>
            <a:ext cx="193675" cy="396875"/>
          </a:xfrm>
          <a:custGeom>
            <a:avLst/>
            <a:gdLst/>
            <a:ahLst/>
            <a:cxnLst/>
            <a:rect l="l" t="t" r="r" b="b"/>
            <a:pathLst>
              <a:path w="193675" h="396875">
                <a:moveTo>
                  <a:pt x="0" y="0"/>
                </a:moveTo>
                <a:lnTo>
                  <a:pt x="193264" y="0"/>
                </a:lnTo>
                <a:lnTo>
                  <a:pt x="193264" y="396464"/>
                </a:lnTo>
                <a:lnTo>
                  <a:pt x="0" y="39646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60414" y="3956050"/>
            <a:ext cx="99060" cy="495300"/>
          </a:xfrm>
          <a:custGeom>
            <a:avLst/>
            <a:gdLst/>
            <a:ahLst/>
            <a:cxnLst/>
            <a:rect l="l" t="t" r="r" b="b"/>
            <a:pathLst>
              <a:path w="99060" h="495300">
                <a:moveTo>
                  <a:pt x="98835" y="0"/>
                </a:moveTo>
                <a:lnTo>
                  <a:pt x="0" y="98835"/>
                </a:lnTo>
                <a:lnTo>
                  <a:pt x="0" y="495300"/>
                </a:lnTo>
                <a:lnTo>
                  <a:pt x="98835" y="396464"/>
                </a:lnTo>
                <a:lnTo>
                  <a:pt x="9883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67150" y="3956050"/>
            <a:ext cx="292100" cy="99060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292100" y="0"/>
                </a:moveTo>
                <a:lnTo>
                  <a:pt x="98835" y="0"/>
                </a:lnTo>
                <a:lnTo>
                  <a:pt x="0" y="98835"/>
                </a:lnTo>
                <a:lnTo>
                  <a:pt x="193264" y="98835"/>
                </a:lnTo>
                <a:lnTo>
                  <a:pt x="2921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67150" y="3956050"/>
            <a:ext cx="292100" cy="495300"/>
          </a:xfrm>
          <a:custGeom>
            <a:avLst/>
            <a:gdLst/>
            <a:ahLst/>
            <a:cxnLst/>
            <a:rect l="l" t="t" r="r" b="b"/>
            <a:pathLst>
              <a:path w="292100" h="495300">
                <a:moveTo>
                  <a:pt x="0" y="98834"/>
                </a:moveTo>
                <a:lnTo>
                  <a:pt x="98834" y="0"/>
                </a:lnTo>
                <a:lnTo>
                  <a:pt x="292100" y="0"/>
                </a:lnTo>
                <a:lnTo>
                  <a:pt x="292100" y="396465"/>
                </a:lnTo>
                <a:lnTo>
                  <a:pt x="193265" y="495300"/>
                </a:lnTo>
                <a:lnTo>
                  <a:pt x="0" y="495300"/>
                </a:lnTo>
                <a:lnTo>
                  <a:pt x="0" y="9883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67150" y="3956050"/>
            <a:ext cx="292100" cy="99060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0" y="98834"/>
                </a:moveTo>
                <a:lnTo>
                  <a:pt x="193265" y="98834"/>
                </a:lnTo>
                <a:lnTo>
                  <a:pt x="2921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60415" y="4054884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46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63950" y="3689350"/>
            <a:ext cx="403860" cy="266700"/>
          </a:xfrm>
          <a:custGeom>
            <a:avLst/>
            <a:gdLst/>
            <a:ahLst/>
            <a:cxnLst/>
            <a:rect l="l" t="t" r="r" b="b"/>
            <a:pathLst>
              <a:path w="403860" h="266700">
                <a:moveTo>
                  <a:pt x="0" y="0"/>
                </a:moveTo>
                <a:lnTo>
                  <a:pt x="403483" y="26618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48050" y="3892550"/>
            <a:ext cx="514350" cy="156210"/>
          </a:xfrm>
          <a:custGeom>
            <a:avLst/>
            <a:gdLst/>
            <a:ahLst/>
            <a:cxnLst/>
            <a:rect l="l" t="t" r="r" b="b"/>
            <a:pathLst>
              <a:path w="514350" h="156210">
                <a:moveTo>
                  <a:pt x="0" y="0"/>
                </a:moveTo>
                <a:lnTo>
                  <a:pt x="514355" y="15606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57650" y="3956050"/>
            <a:ext cx="495300" cy="146685"/>
          </a:xfrm>
          <a:custGeom>
            <a:avLst/>
            <a:gdLst/>
            <a:ahLst/>
            <a:cxnLst/>
            <a:rect l="l" t="t" r="r" b="b"/>
            <a:pathLst>
              <a:path w="495300" h="146685">
                <a:moveTo>
                  <a:pt x="0" y="0"/>
                </a:moveTo>
                <a:lnTo>
                  <a:pt x="494720" y="1462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68750" y="4375149"/>
            <a:ext cx="520700" cy="82550"/>
          </a:xfrm>
          <a:custGeom>
            <a:avLst/>
            <a:gdLst/>
            <a:ahLst/>
            <a:cxnLst/>
            <a:rect l="l" t="t" r="r" b="b"/>
            <a:pathLst>
              <a:path w="520700" h="82550">
                <a:moveTo>
                  <a:pt x="0" y="82285"/>
                </a:moveTo>
                <a:lnTo>
                  <a:pt x="52042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68750" y="4044950"/>
            <a:ext cx="520700" cy="121285"/>
          </a:xfrm>
          <a:custGeom>
            <a:avLst/>
            <a:gdLst/>
            <a:ahLst/>
            <a:cxnLst/>
            <a:rect l="l" t="t" r="r" b="b"/>
            <a:pathLst>
              <a:path w="520700" h="121285">
                <a:moveTo>
                  <a:pt x="0" y="0"/>
                </a:moveTo>
                <a:lnTo>
                  <a:pt x="520424" y="12074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52950" y="4095750"/>
            <a:ext cx="490220" cy="52069"/>
          </a:xfrm>
          <a:custGeom>
            <a:avLst/>
            <a:gdLst/>
            <a:ahLst/>
            <a:cxnLst/>
            <a:rect l="l" t="t" r="r" b="b"/>
            <a:pathLst>
              <a:path w="490220" h="52070">
                <a:moveTo>
                  <a:pt x="0" y="0"/>
                </a:moveTo>
                <a:lnTo>
                  <a:pt x="489641" y="519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89450" y="4324350"/>
            <a:ext cx="499745" cy="49530"/>
          </a:xfrm>
          <a:custGeom>
            <a:avLst/>
            <a:gdLst/>
            <a:ahLst/>
            <a:cxnLst/>
            <a:rect l="l" t="t" r="r" b="b"/>
            <a:pathLst>
              <a:path w="499745" h="49529">
                <a:moveTo>
                  <a:pt x="0" y="48928"/>
                </a:moveTo>
                <a:lnTo>
                  <a:pt x="49932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29150" y="4273549"/>
            <a:ext cx="210185" cy="3810"/>
          </a:xfrm>
          <a:custGeom>
            <a:avLst/>
            <a:gdLst/>
            <a:ahLst/>
            <a:cxnLst/>
            <a:rect l="l" t="t" r="r" b="b"/>
            <a:pathLst>
              <a:path w="210185" h="3810">
                <a:moveTo>
                  <a:pt x="0" y="3291"/>
                </a:moveTo>
                <a:lnTo>
                  <a:pt x="21012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476750" y="4171950"/>
            <a:ext cx="502284" cy="42545"/>
          </a:xfrm>
          <a:custGeom>
            <a:avLst/>
            <a:gdLst/>
            <a:ahLst/>
            <a:cxnLst/>
            <a:rect l="l" t="t" r="r" b="b"/>
            <a:pathLst>
              <a:path w="502285" h="42545">
                <a:moveTo>
                  <a:pt x="0" y="0"/>
                </a:moveTo>
                <a:lnTo>
                  <a:pt x="502231" y="4234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4600" y="3009900"/>
            <a:ext cx="419100" cy="609600"/>
          </a:xfrm>
          <a:custGeom>
            <a:avLst/>
            <a:gdLst/>
            <a:ahLst/>
            <a:cxnLst/>
            <a:rect l="l" t="t" r="r" b="b"/>
            <a:pathLst>
              <a:path w="419100" h="609600">
                <a:moveTo>
                  <a:pt x="0" y="209550"/>
                </a:moveTo>
                <a:lnTo>
                  <a:pt x="209550" y="0"/>
                </a:lnTo>
                <a:lnTo>
                  <a:pt x="419100" y="209550"/>
                </a:lnTo>
                <a:lnTo>
                  <a:pt x="314325" y="209550"/>
                </a:lnTo>
                <a:lnTo>
                  <a:pt x="314325" y="400050"/>
                </a:lnTo>
                <a:lnTo>
                  <a:pt x="419100" y="400050"/>
                </a:lnTo>
                <a:lnTo>
                  <a:pt x="209550" y="609600"/>
                </a:lnTo>
                <a:lnTo>
                  <a:pt x="0" y="400050"/>
                </a:lnTo>
                <a:lnTo>
                  <a:pt x="104775" y="400050"/>
                </a:lnTo>
                <a:lnTo>
                  <a:pt x="104775" y="209550"/>
                </a:lnTo>
                <a:lnTo>
                  <a:pt x="0" y="20955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92800" y="4394200"/>
            <a:ext cx="1511300" cy="1485900"/>
          </a:xfrm>
          <a:custGeom>
            <a:avLst/>
            <a:gdLst/>
            <a:ahLst/>
            <a:cxnLst/>
            <a:rect l="l" t="t" r="r" b="b"/>
            <a:pathLst>
              <a:path w="1511300" h="1485900">
                <a:moveTo>
                  <a:pt x="1293482" y="0"/>
                </a:moveTo>
                <a:lnTo>
                  <a:pt x="1293482" y="1142709"/>
                </a:lnTo>
                <a:lnTo>
                  <a:pt x="272691" y="1142709"/>
                </a:lnTo>
                <a:lnTo>
                  <a:pt x="272691" y="1017337"/>
                </a:lnTo>
                <a:lnTo>
                  <a:pt x="0" y="1251619"/>
                </a:lnTo>
                <a:lnTo>
                  <a:pt x="272691" y="1485900"/>
                </a:lnTo>
                <a:lnTo>
                  <a:pt x="272691" y="1360527"/>
                </a:lnTo>
                <a:lnTo>
                  <a:pt x="1511300" y="1360527"/>
                </a:lnTo>
                <a:lnTo>
                  <a:pt x="1511300" y="0"/>
                </a:lnTo>
                <a:lnTo>
                  <a:pt x="1293482" y="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82700" y="5092700"/>
            <a:ext cx="2641600" cy="850900"/>
          </a:xfrm>
          <a:custGeom>
            <a:avLst/>
            <a:gdLst/>
            <a:ahLst/>
            <a:cxnLst/>
            <a:rect l="l" t="t" r="r" b="b"/>
            <a:pathLst>
              <a:path w="2641600" h="850900">
                <a:moveTo>
                  <a:pt x="2641600" y="638176"/>
                </a:moveTo>
                <a:lnTo>
                  <a:pt x="319086" y="638176"/>
                </a:lnTo>
                <a:lnTo>
                  <a:pt x="319086" y="212726"/>
                </a:lnTo>
                <a:lnTo>
                  <a:pt x="425450" y="212726"/>
                </a:lnTo>
                <a:lnTo>
                  <a:pt x="212724" y="0"/>
                </a:lnTo>
                <a:lnTo>
                  <a:pt x="0" y="212726"/>
                </a:lnTo>
                <a:lnTo>
                  <a:pt x="106363" y="212726"/>
                </a:lnTo>
                <a:lnTo>
                  <a:pt x="106363" y="850900"/>
                </a:lnTo>
                <a:lnTo>
                  <a:pt x="2641600" y="850900"/>
                </a:lnTo>
                <a:lnTo>
                  <a:pt x="2641600" y="638176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7171322" y="1261729"/>
            <a:ext cx="133858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0">
              <a:lnSpc>
                <a:spcPct val="100699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 </a:t>
            </a: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114324" y="1492412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416977" y="4496796"/>
            <a:ext cx="142176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699"/>
              </a:lnSpc>
            </a:pP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pd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 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18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of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2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145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18457" y="1375004"/>
            <a:ext cx="10420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63600" y="1752600"/>
            <a:ext cx="11938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43400" y="5016500"/>
            <a:ext cx="1231900" cy="123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104999" y="3363981"/>
            <a:ext cx="894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529776" y="4670714"/>
            <a:ext cx="800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876300" y="3759200"/>
            <a:ext cx="1181100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63600" y="3759200"/>
            <a:ext cx="1193800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22500" y="2209800"/>
            <a:ext cx="520700" cy="444500"/>
          </a:xfrm>
          <a:custGeom>
            <a:avLst/>
            <a:gdLst/>
            <a:ahLst/>
            <a:cxnLst/>
            <a:rect l="l" t="t" r="r" b="b"/>
            <a:pathLst>
              <a:path w="520700" h="444500">
                <a:moveTo>
                  <a:pt x="0" y="111125"/>
                </a:moveTo>
                <a:lnTo>
                  <a:pt x="298450" y="111125"/>
                </a:lnTo>
                <a:lnTo>
                  <a:pt x="298450" y="0"/>
                </a:lnTo>
                <a:lnTo>
                  <a:pt x="520700" y="222250"/>
                </a:lnTo>
                <a:lnTo>
                  <a:pt x="298450" y="444500"/>
                </a:lnTo>
                <a:lnTo>
                  <a:pt x="2984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22500" y="4051300"/>
            <a:ext cx="520700" cy="444500"/>
          </a:xfrm>
          <a:custGeom>
            <a:avLst/>
            <a:gdLst/>
            <a:ahLst/>
            <a:cxnLst/>
            <a:rect l="l" t="t" r="r" b="b"/>
            <a:pathLst>
              <a:path w="520700" h="444500">
                <a:moveTo>
                  <a:pt x="0" y="111124"/>
                </a:moveTo>
                <a:lnTo>
                  <a:pt x="298450" y="111124"/>
                </a:lnTo>
                <a:lnTo>
                  <a:pt x="298450" y="0"/>
                </a:lnTo>
                <a:lnTo>
                  <a:pt x="520700" y="222250"/>
                </a:lnTo>
                <a:lnTo>
                  <a:pt x="298450" y="444500"/>
                </a:lnTo>
                <a:lnTo>
                  <a:pt x="298450" y="333375"/>
                </a:lnTo>
                <a:lnTo>
                  <a:pt x="0" y="333375"/>
                </a:lnTo>
                <a:lnTo>
                  <a:pt x="0" y="111124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95900" y="2108200"/>
            <a:ext cx="533400" cy="444500"/>
          </a:xfrm>
          <a:custGeom>
            <a:avLst/>
            <a:gdLst/>
            <a:ahLst/>
            <a:cxnLst/>
            <a:rect l="l" t="t" r="r" b="b"/>
            <a:pathLst>
              <a:path w="533400" h="444500">
                <a:moveTo>
                  <a:pt x="0" y="111125"/>
                </a:moveTo>
                <a:lnTo>
                  <a:pt x="311150" y="111125"/>
                </a:lnTo>
                <a:lnTo>
                  <a:pt x="311150" y="0"/>
                </a:lnTo>
                <a:lnTo>
                  <a:pt x="533400" y="222250"/>
                </a:lnTo>
                <a:lnTo>
                  <a:pt x="311150" y="444500"/>
                </a:lnTo>
                <a:lnTo>
                  <a:pt x="3111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95900" y="4051300"/>
            <a:ext cx="533400" cy="444500"/>
          </a:xfrm>
          <a:custGeom>
            <a:avLst/>
            <a:gdLst/>
            <a:ahLst/>
            <a:cxnLst/>
            <a:rect l="l" t="t" r="r" b="b"/>
            <a:pathLst>
              <a:path w="533400" h="444500">
                <a:moveTo>
                  <a:pt x="0" y="111125"/>
                </a:moveTo>
                <a:lnTo>
                  <a:pt x="311150" y="111125"/>
                </a:lnTo>
                <a:lnTo>
                  <a:pt x="311150" y="0"/>
                </a:lnTo>
                <a:lnTo>
                  <a:pt x="533400" y="222250"/>
                </a:lnTo>
                <a:lnTo>
                  <a:pt x="311150" y="444500"/>
                </a:lnTo>
                <a:lnTo>
                  <a:pt x="3111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91350" y="1924157"/>
            <a:ext cx="254000" cy="901700"/>
          </a:xfrm>
          <a:custGeom>
            <a:avLst/>
            <a:gdLst/>
            <a:ahLst/>
            <a:cxnLst/>
            <a:rect l="l" t="t" r="r" b="b"/>
            <a:pathLst>
              <a:path w="254000" h="901700">
                <a:moveTo>
                  <a:pt x="0" y="901592"/>
                </a:moveTo>
                <a:lnTo>
                  <a:pt x="39731" y="900589"/>
                </a:lnTo>
                <a:lnTo>
                  <a:pt x="89807" y="895796"/>
                </a:lnTo>
                <a:lnTo>
                  <a:pt x="129242" y="884863"/>
                </a:lnTo>
                <a:lnTo>
                  <a:pt x="133350" y="472965"/>
                </a:lnTo>
                <a:lnTo>
                  <a:pt x="134892" y="469574"/>
                </a:lnTo>
                <a:lnTo>
                  <a:pt x="182059" y="455792"/>
                </a:lnTo>
                <a:lnTo>
                  <a:pt x="233728" y="451426"/>
                </a:lnTo>
                <a:lnTo>
                  <a:pt x="253479" y="450850"/>
                </a:lnTo>
                <a:lnTo>
                  <a:pt x="234727" y="450505"/>
                </a:lnTo>
                <a:lnTo>
                  <a:pt x="182725" y="446152"/>
                </a:lnTo>
                <a:lnTo>
                  <a:pt x="145450" y="437880"/>
                </a:lnTo>
                <a:lnTo>
                  <a:pt x="133350" y="22115"/>
                </a:lnTo>
                <a:lnTo>
                  <a:pt x="131807" y="18724"/>
                </a:lnTo>
                <a:lnTo>
                  <a:pt x="84640" y="4942"/>
                </a:lnTo>
                <a:lnTo>
                  <a:pt x="32971" y="576"/>
                </a:lnTo>
                <a:lnTo>
                  <a:pt x="13220" y="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37357" y="1619770"/>
            <a:ext cx="1041400" cy="254000"/>
          </a:xfrm>
          <a:custGeom>
            <a:avLst/>
            <a:gdLst/>
            <a:ahLst/>
            <a:cxnLst/>
            <a:rect l="l" t="t" r="r" b="b"/>
            <a:pathLst>
              <a:path w="1041400" h="254000">
                <a:moveTo>
                  <a:pt x="1041292" y="253479"/>
                </a:moveTo>
                <a:lnTo>
                  <a:pt x="1040289" y="213748"/>
                </a:lnTo>
                <a:lnTo>
                  <a:pt x="1035496" y="163672"/>
                </a:lnTo>
                <a:lnTo>
                  <a:pt x="1024563" y="124237"/>
                </a:lnTo>
                <a:lnTo>
                  <a:pt x="542816" y="120129"/>
                </a:lnTo>
                <a:lnTo>
                  <a:pt x="539425" y="118586"/>
                </a:lnTo>
                <a:lnTo>
                  <a:pt x="525642" y="71420"/>
                </a:lnTo>
                <a:lnTo>
                  <a:pt x="521276" y="19751"/>
                </a:lnTo>
                <a:lnTo>
                  <a:pt x="520700" y="0"/>
                </a:lnTo>
                <a:lnTo>
                  <a:pt x="520355" y="18752"/>
                </a:lnTo>
                <a:lnTo>
                  <a:pt x="516002" y="70753"/>
                </a:lnTo>
                <a:lnTo>
                  <a:pt x="507729" y="108028"/>
                </a:lnTo>
                <a:lnTo>
                  <a:pt x="22116" y="120129"/>
                </a:lnTo>
                <a:lnTo>
                  <a:pt x="18724" y="121672"/>
                </a:lnTo>
                <a:lnTo>
                  <a:pt x="4941" y="168838"/>
                </a:lnTo>
                <a:lnTo>
                  <a:pt x="576" y="220507"/>
                </a:lnTo>
                <a:lnTo>
                  <a:pt x="0" y="240259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5786540" y="1343526"/>
            <a:ext cx="1295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*</a:t>
            </a:r>
            <a:r>
              <a:rPr sz="1800" spc="-2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9" name="object 1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117" name="object 117"/>
          <p:cNvSpPr txBox="1"/>
          <p:nvPr/>
        </p:nvSpPr>
        <p:spPr>
          <a:xfrm>
            <a:off x="7288944" y="2056690"/>
            <a:ext cx="254000" cy="5905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220610" y="2862510"/>
            <a:ext cx="128206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699"/>
              </a:lnSpc>
            </a:pP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150" dirty="0">
                <a:solidFill>
                  <a:srgbClr val="1CADE4"/>
                </a:solidFill>
                <a:latin typeface="Calibri"/>
                <a:cs typeface="Calibri"/>
              </a:rPr>
              <a:t>z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 t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 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-13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23701" y="1893663"/>
          <a:ext cx="103942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940561" y="3794669"/>
          <a:ext cx="103942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69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CNN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CNN Visualization</a:t>
            </a:r>
          </a:p>
          <a:p>
            <a:endParaRPr lang="en-US" altLang="zh-TW" dirty="0"/>
          </a:p>
          <a:p>
            <a:r>
              <a:rPr lang="en-US" altLang="zh-TW" dirty="0" smtClean="0"/>
              <a:t>Neural Art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938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8650" y="-98661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C</a:t>
            </a:r>
            <a:r>
              <a:rPr spc="-130" dirty="0"/>
              <a:t>o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5" dirty="0"/>
              <a:t>t</a:t>
            </a:r>
            <a:r>
              <a:rPr spc="55" dirty="0"/>
              <a:t> </a:t>
            </a:r>
            <a:r>
              <a:rPr spc="-95" dirty="0"/>
              <a:t>G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130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20" dirty="0"/>
              <a:t>i</a:t>
            </a:r>
            <a:r>
              <a:rPr spc="-130" dirty="0"/>
              <a:t>o</a:t>
            </a:r>
            <a:r>
              <a:rPr spc="-5" dirty="0"/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7203" y="1625499"/>
            <a:ext cx="184848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699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105" dirty="0">
                <a:solidFill>
                  <a:srgbClr val="1CADE4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18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8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l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pon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9700" y="2540000"/>
            <a:ext cx="660400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55011" y="1428184"/>
            <a:ext cx="171958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100699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105" dirty="0">
                <a:solidFill>
                  <a:srgbClr val="1CADE4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18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 </a:t>
            </a: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25900" y="1955800"/>
            <a:ext cx="38100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3838" y="3028950"/>
            <a:ext cx="282575" cy="114935"/>
          </a:xfrm>
          <a:custGeom>
            <a:avLst/>
            <a:gdLst/>
            <a:ahLst/>
            <a:cxnLst/>
            <a:rect l="l" t="t" r="r" b="b"/>
            <a:pathLst>
              <a:path w="282575" h="114935">
                <a:moveTo>
                  <a:pt x="282219" y="0"/>
                </a:moveTo>
                <a:lnTo>
                  <a:pt x="0" y="114874"/>
                </a:lnTo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8550" y="3062163"/>
            <a:ext cx="127635" cy="106045"/>
          </a:xfrm>
          <a:custGeom>
            <a:avLst/>
            <a:gdLst/>
            <a:ahLst/>
            <a:cxnLst/>
            <a:rect l="l" t="t" r="r" b="b"/>
            <a:pathLst>
              <a:path w="127635" h="106044">
                <a:moveTo>
                  <a:pt x="84320" y="0"/>
                </a:moveTo>
                <a:lnTo>
                  <a:pt x="0" y="96024"/>
                </a:lnTo>
                <a:lnTo>
                  <a:pt x="127411" y="105865"/>
                </a:lnTo>
                <a:lnTo>
                  <a:pt x="8432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811" y="2914650"/>
            <a:ext cx="346075" cy="215265"/>
          </a:xfrm>
          <a:custGeom>
            <a:avLst/>
            <a:gdLst/>
            <a:ahLst/>
            <a:cxnLst/>
            <a:rect l="l" t="t" r="r" b="b"/>
            <a:pathLst>
              <a:path w="346075" h="215264">
                <a:moveTo>
                  <a:pt x="345759" y="0"/>
                </a:moveTo>
                <a:lnTo>
                  <a:pt x="0" y="214841"/>
                </a:lnTo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4450" y="3040733"/>
            <a:ext cx="127635" cy="109220"/>
          </a:xfrm>
          <a:custGeom>
            <a:avLst/>
            <a:gdLst/>
            <a:ahLst/>
            <a:cxnLst/>
            <a:rect l="l" t="t" r="r" b="b"/>
            <a:pathLst>
              <a:path w="127634" h="109219">
                <a:moveTo>
                  <a:pt x="66922" y="0"/>
                </a:moveTo>
                <a:lnTo>
                  <a:pt x="0" y="108866"/>
                </a:lnTo>
                <a:lnTo>
                  <a:pt x="127247" y="97085"/>
                </a:lnTo>
                <a:lnTo>
                  <a:pt x="66922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000" y="2540000"/>
            <a:ext cx="11811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4100" y="2527300"/>
            <a:ext cx="1206500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7170" y="1471321"/>
            <a:ext cx="85661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">
              <a:lnSpc>
                <a:spcPct val="100699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npu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 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ho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28800" y="1562100"/>
            <a:ext cx="241300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4229100"/>
            <a:ext cx="5689600" cy="952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9200" y="5245100"/>
            <a:ext cx="468630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66100" y="1981200"/>
            <a:ext cx="393700" cy="330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39100" y="2679700"/>
            <a:ext cx="596900" cy="469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851200" y="1648080"/>
            <a:ext cx="97091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0">
              <a:lnSpc>
                <a:spcPct val="100699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npu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42000" y="2120900"/>
            <a:ext cx="215900" cy="165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8770" y="2571750"/>
            <a:ext cx="254000" cy="901700"/>
          </a:xfrm>
          <a:custGeom>
            <a:avLst/>
            <a:gdLst/>
            <a:ahLst/>
            <a:cxnLst/>
            <a:rect l="l" t="t" r="r" b="b"/>
            <a:pathLst>
              <a:path w="254000" h="901700">
                <a:moveTo>
                  <a:pt x="253479" y="0"/>
                </a:moveTo>
                <a:lnTo>
                  <a:pt x="213748" y="1003"/>
                </a:lnTo>
                <a:lnTo>
                  <a:pt x="163672" y="5795"/>
                </a:lnTo>
                <a:lnTo>
                  <a:pt x="124237" y="16728"/>
                </a:lnTo>
                <a:lnTo>
                  <a:pt x="120129" y="428626"/>
                </a:lnTo>
                <a:lnTo>
                  <a:pt x="118587" y="432017"/>
                </a:lnTo>
                <a:lnTo>
                  <a:pt x="71420" y="445800"/>
                </a:lnTo>
                <a:lnTo>
                  <a:pt x="19751" y="450165"/>
                </a:lnTo>
                <a:lnTo>
                  <a:pt x="0" y="450742"/>
                </a:lnTo>
                <a:lnTo>
                  <a:pt x="18752" y="451086"/>
                </a:lnTo>
                <a:lnTo>
                  <a:pt x="70754" y="455440"/>
                </a:lnTo>
                <a:lnTo>
                  <a:pt x="108029" y="463711"/>
                </a:lnTo>
                <a:lnTo>
                  <a:pt x="120129" y="879476"/>
                </a:lnTo>
                <a:lnTo>
                  <a:pt x="121672" y="882867"/>
                </a:lnTo>
                <a:lnTo>
                  <a:pt x="168839" y="896650"/>
                </a:lnTo>
                <a:lnTo>
                  <a:pt x="220508" y="901015"/>
                </a:lnTo>
                <a:lnTo>
                  <a:pt x="240259" y="901592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62250" y="3498850"/>
            <a:ext cx="1041400" cy="251460"/>
          </a:xfrm>
          <a:custGeom>
            <a:avLst/>
            <a:gdLst/>
            <a:ahLst/>
            <a:cxnLst/>
            <a:rect l="l" t="t" r="r" b="b"/>
            <a:pathLst>
              <a:path w="1041400" h="251460">
                <a:moveTo>
                  <a:pt x="0" y="0"/>
                </a:moveTo>
                <a:lnTo>
                  <a:pt x="1050" y="39626"/>
                </a:lnTo>
                <a:lnTo>
                  <a:pt x="6043" y="88859"/>
                </a:lnTo>
                <a:lnTo>
                  <a:pt x="20690" y="126968"/>
                </a:lnTo>
                <a:lnTo>
                  <a:pt x="499533" y="127000"/>
                </a:lnTo>
                <a:lnTo>
                  <a:pt x="502921" y="128617"/>
                </a:lnTo>
                <a:lnTo>
                  <a:pt x="516457" y="177714"/>
                </a:lnTo>
                <a:lnTo>
                  <a:pt x="520352" y="230944"/>
                </a:lnTo>
                <a:lnTo>
                  <a:pt x="520694" y="251144"/>
                </a:lnTo>
                <a:lnTo>
                  <a:pt x="520977" y="231154"/>
                </a:lnTo>
                <a:lnTo>
                  <a:pt x="524848" y="177857"/>
                </a:lnTo>
                <a:lnTo>
                  <a:pt x="535389" y="133035"/>
                </a:lnTo>
                <a:lnTo>
                  <a:pt x="1020234" y="127000"/>
                </a:lnTo>
                <a:lnTo>
                  <a:pt x="1023621" y="125382"/>
                </a:lnTo>
                <a:lnTo>
                  <a:pt x="1037157" y="76285"/>
                </a:lnTo>
                <a:lnTo>
                  <a:pt x="1041052" y="23055"/>
                </a:lnTo>
                <a:lnTo>
                  <a:pt x="1041394" y="2855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86799" y="3799546"/>
            <a:ext cx="1567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*</a:t>
            </a:r>
            <a:r>
              <a:rPr sz="1800" spc="-2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spc="18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1CADE4"/>
                </a:solidFill>
                <a:latin typeface="Calibri"/>
                <a:cs typeface="Calibri"/>
              </a:rPr>
              <a:t>(</a:t>
            </a:r>
            <a:r>
              <a:rPr sz="1800" spc="-35" dirty="0">
                <a:solidFill>
                  <a:srgbClr val="1CADE4"/>
                </a:solidFill>
                <a:latin typeface="Calibri"/>
                <a:cs typeface="Calibri"/>
              </a:rPr>
              <a:t>j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23635" y="2573572"/>
            <a:ext cx="254000" cy="83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spc="4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24304" y="2584450"/>
            <a:ext cx="251460" cy="889000"/>
          </a:xfrm>
          <a:custGeom>
            <a:avLst/>
            <a:gdLst/>
            <a:ahLst/>
            <a:cxnLst/>
            <a:rect l="l" t="t" r="r" b="b"/>
            <a:pathLst>
              <a:path w="251459" h="889000">
                <a:moveTo>
                  <a:pt x="251145" y="0"/>
                </a:moveTo>
                <a:lnTo>
                  <a:pt x="211519" y="1050"/>
                </a:lnTo>
                <a:lnTo>
                  <a:pt x="162285" y="6043"/>
                </a:lnTo>
                <a:lnTo>
                  <a:pt x="124176" y="20690"/>
                </a:lnTo>
                <a:lnTo>
                  <a:pt x="124144" y="423333"/>
                </a:lnTo>
                <a:lnTo>
                  <a:pt x="122526" y="426721"/>
                </a:lnTo>
                <a:lnTo>
                  <a:pt x="73429" y="440257"/>
                </a:lnTo>
                <a:lnTo>
                  <a:pt x="20199" y="444152"/>
                </a:lnTo>
                <a:lnTo>
                  <a:pt x="0" y="444494"/>
                </a:lnTo>
                <a:lnTo>
                  <a:pt x="19990" y="444777"/>
                </a:lnTo>
                <a:lnTo>
                  <a:pt x="73286" y="448648"/>
                </a:lnTo>
                <a:lnTo>
                  <a:pt x="118109" y="459189"/>
                </a:lnTo>
                <a:lnTo>
                  <a:pt x="124144" y="867833"/>
                </a:lnTo>
                <a:lnTo>
                  <a:pt x="125762" y="871221"/>
                </a:lnTo>
                <a:lnTo>
                  <a:pt x="174859" y="884757"/>
                </a:lnTo>
                <a:lnTo>
                  <a:pt x="228089" y="888652"/>
                </a:lnTo>
                <a:lnTo>
                  <a:pt x="248288" y="888994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75450" y="3498850"/>
            <a:ext cx="1041400" cy="254000"/>
          </a:xfrm>
          <a:custGeom>
            <a:avLst/>
            <a:gdLst/>
            <a:ahLst/>
            <a:cxnLst/>
            <a:rect l="l" t="t" r="r" b="b"/>
            <a:pathLst>
              <a:path w="1041400" h="254000">
                <a:moveTo>
                  <a:pt x="0" y="0"/>
                </a:moveTo>
                <a:lnTo>
                  <a:pt x="1003" y="39731"/>
                </a:lnTo>
                <a:lnTo>
                  <a:pt x="5795" y="89807"/>
                </a:lnTo>
                <a:lnTo>
                  <a:pt x="16728" y="129242"/>
                </a:lnTo>
                <a:lnTo>
                  <a:pt x="498475" y="133350"/>
                </a:lnTo>
                <a:lnTo>
                  <a:pt x="501866" y="134893"/>
                </a:lnTo>
                <a:lnTo>
                  <a:pt x="515649" y="182060"/>
                </a:lnTo>
                <a:lnTo>
                  <a:pt x="520015" y="233728"/>
                </a:lnTo>
                <a:lnTo>
                  <a:pt x="520592" y="253480"/>
                </a:lnTo>
                <a:lnTo>
                  <a:pt x="520936" y="234727"/>
                </a:lnTo>
                <a:lnTo>
                  <a:pt x="525290" y="182726"/>
                </a:lnTo>
                <a:lnTo>
                  <a:pt x="533562" y="145451"/>
                </a:lnTo>
                <a:lnTo>
                  <a:pt x="1019176" y="133350"/>
                </a:lnTo>
                <a:lnTo>
                  <a:pt x="1022567" y="131807"/>
                </a:lnTo>
                <a:lnTo>
                  <a:pt x="1036349" y="84641"/>
                </a:lnTo>
                <a:lnTo>
                  <a:pt x="1040715" y="32972"/>
                </a:lnTo>
                <a:lnTo>
                  <a:pt x="1041292" y="13221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03288" y="3808648"/>
            <a:ext cx="15671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*</a:t>
            </a:r>
            <a:r>
              <a:rPr sz="1800" spc="-2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spc="18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1CADE4"/>
                </a:solidFill>
                <a:latin typeface="Calibri"/>
                <a:cs typeface="Calibri"/>
              </a:rPr>
              <a:t>(</a:t>
            </a:r>
            <a:r>
              <a:rPr sz="1800" spc="-35" dirty="0">
                <a:solidFill>
                  <a:srgbClr val="1CADE4"/>
                </a:solidFill>
                <a:latin typeface="Calibri"/>
                <a:cs typeface="Calibri"/>
              </a:rPr>
              <a:t>j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30" name="object 30"/>
          <p:cNvSpPr txBox="1"/>
          <p:nvPr/>
        </p:nvSpPr>
        <p:spPr>
          <a:xfrm>
            <a:off x="6210358" y="2582675"/>
            <a:ext cx="254000" cy="83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spc="4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64064" y="2563062"/>
          <a:ext cx="103942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35924" y="2547486"/>
          <a:ext cx="1039427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2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686" y="-7276"/>
            <a:ext cx="7886700" cy="1325563"/>
          </a:xfrm>
          <a:prstGeom prst="rect">
            <a:avLst/>
          </a:prstGeom>
        </p:spPr>
        <p:txBody>
          <a:bodyPr vert="horz" wrap="square" lIns="0" tIns="3967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C</a:t>
            </a:r>
            <a:r>
              <a:rPr spc="-130" dirty="0"/>
              <a:t>o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5" dirty="0"/>
              <a:t>t</a:t>
            </a:r>
            <a:r>
              <a:rPr spc="55" dirty="0"/>
              <a:t> </a:t>
            </a:r>
            <a:r>
              <a:rPr spc="-95" dirty="0"/>
              <a:t>G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130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20" dirty="0"/>
              <a:t>i</a:t>
            </a:r>
            <a:r>
              <a:rPr spc="-13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8" y="1368788"/>
            <a:ext cx="3145790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45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4550" y="3041649"/>
            <a:ext cx="398780" cy="69215"/>
          </a:xfrm>
          <a:custGeom>
            <a:avLst/>
            <a:gdLst/>
            <a:ahLst/>
            <a:cxnLst/>
            <a:rect l="l" t="t" r="r" b="b"/>
            <a:pathLst>
              <a:path w="398779" h="69214">
                <a:moveTo>
                  <a:pt x="0" y="69189"/>
                </a:moveTo>
                <a:lnTo>
                  <a:pt x="398459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3650" y="2940049"/>
            <a:ext cx="565150" cy="93345"/>
          </a:xfrm>
          <a:custGeom>
            <a:avLst/>
            <a:gdLst/>
            <a:ahLst/>
            <a:cxnLst/>
            <a:rect l="l" t="t" r="r" b="b"/>
            <a:pathLst>
              <a:path w="565150" h="93344">
                <a:moveTo>
                  <a:pt x="0" y="92779"/>
                </a:moveTo>
                <a:lnTo>
                  <a:pt x="56492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8546" y="2498157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2"/>
                </a:lnTo>
              </a:path>
            </a:pathLst>
          </a:custGeom>
          <a:ln w="48192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2642" y="2076450"/>
            <a:ext cx="422275" cy="1524000"/>
          </a:xfrm>
          <a:custGeom>
            <a:avLst/>
            <a:gdLst/>
            <a:ahLst/>
            <a:cxnLst/>
            <a:rect l="l" t="t" r="r" b="b"/>
            <a:pathLst>
              <a:path w="422275" h="1524000">
                <a:moveTo>
                  <a:pt x="421707" y="0"/>
                </a:moveTo>
                <a:lnTo>
                  <a:pt x="0" y="421707"/>
                </a:lnTo>
                <a:lnTo>
                  <a:pt x="0" y="1524000"/>
                </a:lnTo>
                <a:lnTo>
                  <a:pt x="421707" y="1102292"/>
                </a:lnTo>
                <a:lnTo>
                  <a:pt x="421707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4450" y="2076450"/>
            <a:ext cx="469900" cy="422275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469900" y="0"/>
                </a:moveTo>
                <a:lnTo>
                  <a:pt x="421707" y="0"/>
                </a:lnTo>
                <a:lnTo>
                  <a:pt x="0" y="421707"/>
                </a:lnTo>
                <a:lnTo>
                  <a:pt x="48192" y="421707"/>
                </a:lnTo>
                <a:lnTo>
                  <a:pt x="469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4450" y="2076450"/>
            <a:ext cx="469900" cy="1524000"/>
          </a:xfrm>
          <a:custGeom>
            <a:avLst/>
            <a:gdLst/>
            <a:ahLst/>
            <a:cxnLst/>
            <a:rect l="l" t="t" r="r" b="b"/>
            <a:pathLst>
              <a:path w="469900" h="1524000">
                <a:moveTo>
                  <a:pt x="0" y="421706"/>
                </a:moveTo>
                <a:lnTo>
                  <a:pt x="421706" y="0"/>
                </a:lnTo>
                <a:lnTo>
                  <a:pt x="469900" y="0"/>
                </a:lnTo>
                <a:lnTo>
                  <a:pt x="469900" y="1102293"/>
                </a:lnTo>
                <a:lnTo>
                  <a:pt x="48193" y="1524000"/>
                </a:lnTo>
                <a:lnTo>
                  <a:pt x="0" y="1524000"/>
                </a:lnTo>
                <a:lnTo>
                  <a:pt x="0" y="42170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4450" y="2076450"/>
            <a:ext cx="469900" cy="422275"/>
          </a:xfrm>
          <a:custGeom>
            <a:avLst/>
            <a:gdLst/>
            <a:ahLst/>
            <a:cxnLst/>
            <a:rect l="l" t="t" r="r" b="b"/>
            <a:pathLst>
              <a:path w="469900" h="422275">
                <a:moveTo>
                  <a:pt x="0" y="421706"/>
                </a:moveTo>
                <a:lnTo>
                  <a:pt x="48193" y="421706"/>
                </a:lnTo>
                <a:lnTo>
                  <a:pt x="469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2643" y="2498156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229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3050" y="2834791"/>
            <a:ext cx="283210" cy="207010"/>
          </a:xfrm>
          <a:custGeom>
            <a:avLst/>
            <a:gdLst/>
            <a:ahLst/>
            <a:cxnLst/>
            <a:rect l="l" t="t" r="r" b="b"/>
            <a:pathLst>
              <a:path w="283210" h="207010">
                <a:moveTo>
                  <a:pt x="0" y="0"/>
                </a:moveTo>
                <a:lnTo>
                  <a:pt x="283058" y="0"/>
                </a:lnTo>
                <a:lnTo>
                  <a:pt x="283058" y="206858"/>
                </a:lnTo>
                <a:lnTo>
                  <a:pt x="0" y="20685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6108" y="2762250"/>
            <a:ext cx="73025" cy="279400"/>
          </a:xfrm>
          <a:custGeom>
            <a:avLst/>
            <a:gdLst/>
            <a:ahLst/>
            <a:cxnLst/>
            <a:rect l="l" t="t" r="r" b="b"/>
            <a:pathLst>
              <a:path w="73025" h="279400">
                <a:moveTo>
                  <a:pt x="72541" y="0"/>
                </a:moveTo>
                <a:lnTo>
                  <a:pt x="0" y="72541"/>
                </a:lnTo>
                <a:lnTo>
                  <a:pt x="0" y="279400"/>
                </a:lnTo>
                <a:lnTo>
                  <a:pt x="72541" y="206858"/>
                </a:lnTo>
                <a:lnTo>
                  <a:pt x="7254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3050" y="2762250"/>
            <a:ext cx="355600" cy="73025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355600" y="0"/>
                </a:moveTo>
                <a:lnTo>
                  <a:pt x="72541" y="0"/>
                </a:lnTo>
                <a:lnTo>
                  <a:pt x="0" y="72541"/>
                </a:lnTo>
                <a:lnTo>
                  <a:pt x="283058" y="72541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3050" y="2762250"/>
            <a:ext cx="355600" cy="279400"/>
          </a:xfrm>
          <a:custGeom>
            <a:avLst/>
            <a:gdLst/>
            <a:ahLst/>
            <a:cxnLst/>
            <a:rect l="l" t="t" r="r" b="b"/>
            <a:pathLst>
              <a:path w="355600" h="279400">
                <a:moveTo>
                  <a:pt x="0" y="72540"/>
                </a:moveTo>
                <a:lnTo>
                  <a:pt x="72540" y="0"/>
                </a:lnTo>
                <a:lnTo>
                  <a:pt x="355600" y="0"/>
                </a:lnTo>
                <a:lnTo>
                  <a:pt x="355600" y="206859"/>
                </a:lnTo>
                <a:lnTo>
                  <a:pt x="283059" y="279400"/>
                </a:lnTo>
                <a:lnTo>
                  <a:pt x="0" y="279400"/>
                </a:lnTo>
                <a:lnTo>
                  <a:pt x="0" y="7254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53050" y="2762250"/>
            <a:ext cx="355600" cy="73025"/>
          </a:xfrm>
          <a:custGeom>
            <a:avLst/>
            <a:gdLst/>
            <a:ahLst/>
            <a:cxnLst/>
            <a:rect l="l" t="t" r="r" b="b"/>
            <a:pathLst>
              <a:path w="355600" h="73025">
                <a:moveTo>
                  <a:pt x="0" y="72540"/>
                </a:moveTo>
                <a:lnTo>
                  <a:pt x="283059" y="7254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6109" y="283479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85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48350" y="2876110"/>
            <a:ext cx="292735" cy="114935"/>
          </a:xfrm>
          <a:custGeom>
            <a:avLst/>
            <a:gdLst/>
            <a:ahLst/>
            <a:cxnLst/>
            <a:rect l="l" t="t" r="r" b="b"/>
            <a:pathLst>
              <a:path w="292735" h="114935">
                <a:moveTo>
                  <a:pt x="0" y="0"/>
                </a:moveTo>
                <a:lnTo>
                  <a:pt x="292539" y="0"/>
                </a:lnTo>
                <a:lnTo>
                  <a:pt x="292539" y="114739"/>
                </a:lnTo>
                <a:lnTo>
                  <a:pt x="0" y="11473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0889" y="2813050"/>
            <a:ext cx="63500" cy="177800"/>
          </a:xfrm>
          <a:custGeom>
            <a:avLst/>
            <a:gdLst/>
            <a:ahLst/>
            <a:cxnLst/>
            <a:rect l="l" t="t" r="r" b="b"/>
            <a:pathLst>
              <a:path w="63500" h="177800">
                <a:moveTo>
                  <a:pt x="63060" y="0"/>
                </a:moveTo>
                <a:lnTo>
                  <a:pt x="0" y="63060"/>
                </a:lnTo>
                <a:lnTo>
                  <a:pt x="0" y="177800"/>
                </a:lnTo>
                <a:lnTo>
                  <a:pt x="63060" y="114739"/>
                </a:lnTo>
                <a:lnTo>
                  <a:pt x="6306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48350" y="2813050"/>
            <a:ext cx="355600" cy="63500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355600" y="0"/>
                </a:moveTo>
                <a:lnTo>
                  <a:pt x="63060" y="0"/>
                </a:lnTo>
                <a:lnTo>
                  <a:pt x="0" y="63060"/>
                </a:lnTo>
                <a:lnTo>
                  <a:pt x="292539" y="63060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8350" y="2813050"/>
            <a:ext cx="355600" cy="177800"/>
          </a:xfrm>
          <a:custGeom>
            <a:avLst/>
            <a:gdLst/>
            <a:ahLst/>
            <a:cxnLst/>
            <a:rect l="l" t="t" r="r" b="b"/>
            <a:pathLst>
              <a:path w="355600" h="177800">
                <a:moveTo>
                  <a:pt x="0" y="63060"/>
                </a:moveTo>
                <a:lnTo>
                  <a:pt x="63060" y="0"/>
                </a:lnTo>
                <a:lnTo>
                  <a:pt x="355600" y="0"/>
                </a:lnTo>
                <a:lnTo>
                  <a:pt x="355600" y="114739"/>
                </a:lnTo>
                <a:lnTo>
                  <a:pt x="292539" y="177800"/>
                </a:lnTo>
                <a:lnTo>
                  <a:pt x="0" y="177800"/>
                </a:lnTo>
                <a:lnTo>
                  <a:pt x="0" y="6306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8350" y="2813050"/>
            <a:ext cx="355600" cy="63500"/>
          </a:xfrm>
          <a:custGeom>
            <a:avLst/>
            <a:gdLst/>
            <a:ahLst/>
            <a:cxnLst/>
            <a:rect l="l" t="t" r="r" b="b"/>
            <a:pathLst>
              <a:path w="355600" h="63500">
                <a:moveTo>
                  <a:pt x="0" y="63060"/>
                </a:moveTo>
                <a:lnTo>
                  <a:pt x="292539" y="63060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40889" y="2876110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73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79850" y="2482850"/>
            <a:ext cx="584835" cy="69850"/>
          </a:xfrm>
          <a:custGeom>
            <a:avLst/>
            <a:gdLst/>
            <a:ahLst/>
            <a:cxnLst/>
            <a:rect l="l" t="t" r="r" b="b"/>
            <a:pathLst>
              <a:path w="584835" h="69850">
                <a:moveTo>
                  <a:pt x="0" y="0"/>
                </a:moveTo>
                <a:lnTo>
                  <a:pt x="584468" y="6925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8950" y="2076450"/>
            <a:ext cx="372110" cy="280670"/>
          </a:xfrm>
          <a:custGeom>
            <a:avLst/>
            <a:gdLst/>
            <a:ahLst/>
            <a:cxnLst/>
            <a:rect l="l" t="t" r="r" b="b"/>
            <a:pathLst>
              <a:path w="372110" h="280669">
                <a:moveTo>
                  <a:pt x="0" y="0"/>
                </a:moveTo>
                <a:lnTo>
                  <a:pt x="371864" y="28041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79850" y="3308349"/>
            <a:ext cx="584835" cy="286385"/>
          </a:xfrm>
          <a:custGeom>
            <a:avLst/>
            <a:gdLst/>
            <a:ahLst/>
            <a:cxnLst/>
            <a:rect l="l" t="t" r="r" b="b"/>
            <a:pathLst>
              <a:path w="584835" h="286385">
                <a:moveTo>
                  <a:pt x="0" y="286351"/>
                </a:moveTo>
                <a:lnTo>
                  <a:pt x="58446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11650" y="3105150"/>
            <a:ext cx="379730" cy="43815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0" y="43584"/>
                </a:moveTo>
                <a:lnTo>
                  <a:pt x="37928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00550" y="2561254"/>
            <a:ext cx="125095" cy="747395"/>
          </a:xfrm>
          <a:custGeom>
            <a:avLst/>
            <a:gdLst/>
            <a:ahLst/>
            <a:cxnLst/>
            <a:rect l="l" t="t" r="r" b="b"/>
            <a:pathLst>
              <a:path w="125095" h="747395">
                <a:moveTo>
                  <a:pt x="0" y="0"/>
                </a:moveTo>
                <a:lnTo>
                  <a:pt x="124795" y="0"/>
                </a:lnTo>
                <a:lnTo>
                  <a:pt x="124795" y="747095"/>
                </a:lnTo>
                <a:lnTo>
                  <a:pt x="0" y="747095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5345" y="2355850"/>
            <a:ext cx="205740" cy="952500"/>
          </a:xfrm>
          <a:custGeom>
            <a:avLst/>
            <a:gdLst/>
            <a:ahLst/>
            <a:cxnLst/>
            <a:rect l="l" t="t" r="r" b="b"/>
            <a:pathLst>
              <a:path w="205739" h="952500">
                <a:moveTo>
                  <a:pt x="205404" y="0"/>
                </a:moveTo>
                <a:lnTo>
                  <a:pt x="0" y="205404"/>
                </a:lnTo>
                <a:lnTo>
                  <a:pt x="0" y="952500"/>
                </a:lnTo>
                <a:lnTo>
                  <a:pt x="205404" y="747095"/>
                </a:lnTo>
                <a:lnTo>
                  <a:pt x="205404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00550" y="2355850"/>
            <a:ext cx="330200" cy="205740"/>
          </a:xfrm>
          <a:custGeom>
            <a:avLst/>
            <a:gdLst/>
            <a:ahLst/>
            <a:cxnLst/>
            <a:rect l="l" t="t" r="r" b="b"/>
            <a:pathLst>
              <a:path w="330200" h="205739">
                <a:moveTo>
                  <a:pt x="330200" y="0"/>
                </a:moveTo>
                <a:lnTo>
                  <a:pt x="205404" y="0"/>
                </a:lnTo>
                <a:lnTo>
                  <a:pt x="0" y="205404"/>
                </a:lnTo>
                <a:lnTo>
                  <a:pt x="124795" y="205404"/>
                </a:lnTo>
                <a:lnTo>
                  <a:pt x="330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00550" y="2355850"/>
            <a:ext cx="330200" cy="952500"/>
          </a:xfrm>
          <a:custGeom>
            <a:avLst/>
            <a:gdLst/>
            <a:ahLst/>
            <a:cxnLst/>
            <a:rect l="l" t="t" r="r" b="b"/>
            <a:pathLst>
              <a:path w="330200" h="952500">
                <a:moveTo>
                  <a:pt x="0" y="205404"/>
                </a:moveTo>
                <a:lnTo>
                  <a:pt x="205404" y="0"/>
                </a:lnTo>
                <a:lnTo>
                  <a:pt x="330200" y="0"/>
                </a:lnTo>
                <a:lnTo>
                  <a:pt x="330200" y="747095"/>
                </a:lnTo>
                <a:lnTo>
                  <a:pt x="124795" y="952500"/>
                </a:lnTo>
                <a:lnTo>
                  <a:pt x="0" y="952500"/>
                </a:lnTo>
                <a:lnTo>
                  <a:pt x="0" y="20540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00550" y="2355850"/>
            <a:ext cx="330200" cy="205740"/>
          </a:xfrm>
          <a:custGeom>
            <a:avLst/>
            <a:gdLst/>
            <a:ahLst/>
            <a:cxnLst/>
            <a:rect l="l" t="t" r="r" b="b"/>
            <a:pathLst>
              <a:path w="330200" h="205739">
                <a:moveTo>
                  <a:pt x="0" y="205404"/>
                </a:moveTo>
                <a:lnTo>
                  <a:pt x="124795" y="205404"/>
                </a:lnTo>
                <a:lnTo>
                  <a:pt x="330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5345" y="2561254"/>
            <a:ext cx="0" cy="747395"/>
          </a:xfrm>
          <a:custGeom>
            <a:avLst/>
            <a:gdLst/>
            <a:ahLst/>
            <a:cxnLst/>
            <a:rect l="l" t="t" r="r" b="b"/>
            <a:pathLst>
              <a:path h="747395">
                <a:moveTo>
                  <a:pt x="0" y="0"/>
                </a:moveTo>
                <a:lnTo>
                  <a:pt x="0" y="74709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64050" y="3117850"/>
            <a:ext cx="514350" cy="189230"/>
          </a:xfrm>
          <a:custGeom>
            <a:avLst/>
            <a:gdLst/>
            <a:ahLst/>
            <a:cxnLst/>
            <a:rect l="l" t="t" r="r" b="b"/>
            <a:pathLst>
              <a:path w="514350" h="189229">
                <a:moveTo>
                  <a:pt x="0" y="188652"/>
                </a:moveTo>
                <a:lnTo>
                  <a:pt x="51435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83150" y="2721385"/>
            <a:ext cx="193675" cy="396875"/>
          </a:xfrm>
          <a:custGeom>
            <a:avLst/>
            <a:gdLst/>
            <a:ahLst/>
            <a:cxnLst/>
            <a:rect l="l" t="t" r="r" b="b"/>
            <a:pathLst>
              <a:path w="193675" h="396875">
                <a:moveTo>
                  <a:pt x="0" y="0"/>
                </a:moveTo>
                <a:lnTo>
                  <a:pt x="193264" y="0"/>
                </a:lnTo>
                <a:lnTo>
                  <a:pt x="193264" y="396464"/>
                </a:lnTo>
                <a:lnTo>
                  <a:pt x="0" y="39646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76414" y="2622550"/>
            <a:ext cx="99060" cy="495300"/>
          </a:xfrm>
          <a:custGeom>
            <a:avLst/>
            <a:gdLst/>
            <a:ahLst/>
            <a:cxnLst/>
            <a:rect l="l" t="t" r="r" b="b"/>
            <a:pathLst>
              <a:path w="99060" h="495300">
                <a:moveTo>
                  <a:pt x="98835" y="0"/>
                </a:moveTo>
                <a:lnTo>
                  <a:pt x="0" y="98835"/>
                </a:lnTo>
                <a:lnTo>
                  <a:pt x="0" y="495300"/>
                </a:lnTo>
                <a:lnTo>
                  <a:pt x="98835" y="396464"/>
                </a:lnTo>
                <a:lnTo>
                  <a:pt x="9883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83150" y="2622550"/>
            <a:ext cx="292100" cy="99060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292100" y="0"/>
                </a:moveTo>
                <a:lnTo>
                  <a:pt x="98835" y="0"/>
                </a:lnTo>
                <a:lnTo>
                  <a:pt x="0" y="98835"/>
                </a:lnTo>
                <a:lnTo>
                  <a:pt x="193264" y="98835"/>
                </a:lnTo>
                <a:lnTo>
                  <a:pt x="2921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83150" y="2622550"/>
            <a:ext cx="292100" cy="495300"/>
          </a:xfrm>
          <a:custGeom>
            <a:avLst/>
            <a:gdLst/>
            <a:ahLst/>
            <a:cxnLst/>
            <a:rect l="l" t="t" r="r" b="b"/>
            <a:pathLst>
              <a:path w="292100" h="495300">
                <a:moveTo>
                  <a:pt x="0" y="98834"/>
                </a:moveTo>
                <a:lnTo>
                  <a:pt x="98834" y="0"/>
                </a:lnTo>
                <a:lnTo>
                  <a:pt x="292100" y="0"/>
                </a:lnTo>
                <a:lnTo>
                  <a:pt x="292100" y="396465"/>
                </a:lnTo>
                <a:lnTo>
                  <a:pt x="193265" y="495300"/>
                </a:lnTo>
                <a:lnTo>
                  <a:pt x="0" y="495300"/>
                </a:lnTo>
                <a:lnTo>
                  <a:pt x="0" y="9883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3150" y="2622550"/>
            <a:ext cx="292100" cy="99060"/>
          </a:xfrm>
          <a:custGeom>
            <a:avLst/>
            <a:gdLst/>
            <a:ahLst/>
            <a:cxnLst/>
            <a:rect l="l" t="t" r="r" b="b"/>
            <a:pathLst>
              <a:path w="292100" h="99060">
                <a:moveTo>
                  <a:pt x="0" y="98834"/>
                </a:moveTo>
                <a:lnTo>
                  <a:pt x="193265" y="98834"/>
                </a:lnTo>
                <a:lnTo>
                  <a:pt x="2921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6415" y="2721384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46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67250" y="2355850"/>
            <a:ext cx="403860" cy="266700"/>
          </a:xfrm>
          <a:custGeom>
            <a:avLst/>
            <a:gdLst/>
            <a:ahLst/>
            <a:cxnLst/>
            <a:rect l="l" t="t" r="r" b="b"/>
            <a:pathLst>
              <a:path w="403860" h="266700">
                <a:moveTo>
                  <a:pt x="0" y="0"/>
                </a:moveTo>
                <a:lnTo>
                  <a:pt x="403483" y="26618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4050" y="2559050"/>
            <a:ext cx="514350" cy="156210"/>
          </a:xfrm>
          <a:custGeom>
            <a:avLst/>
            <a:gdLst/>
            <a:ahLst/>
            <a:cxnLst/>
            <a:rect l="l" t="t" r="r" b="b"/>
            <a:pathLst>
              <a:path w="514350" h="156210">
                <a:moveTo>
                  <a:pt x="0" y="0"/>
                </a:moveTo>
                <a:lnTo>
                  <a:pt x="514355" y="15606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3650" y="2622550"/>
            <a:ext cx="495300" cy="146685"/>
          </a:xfrm>
          <a:custGeom>
            <a:avLst/>
            <a:gdLst/>
            <a:ahLst/>
            <a:cxnLst/>
            <a:rect l="l" t="t" r="r" b="b"/>
            <a:pathLst>
              <a:path w="495300" h="146685">
                <a:moveTo>
                  <a:pt x="0" y="0"/>
                </a:moveTo>
                <a:lnTo>
                  <a:pt x="494720" y="14627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2050" y="3041649"/>
            <a:ext cx="520700" cy="82550"/>
          </a:xfrm>
          <a:custGeom>
            <a:avLst/>
            <a:gdLst/>
            <a:ahLst/>
            <a:cxnLst/>
            <a:rect l="l" t="t" r="r" b="b"/>
            <a:pathLst>
              <a:path w="520700" h="82550">
                <a:moveTo>
                  <a:pt x="0" y="82284"/>
                </a:moveTo>
                <a:lnTo>
                  <a:pt x="52042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2050" y="2711450"/>
            <a:ext cx="520700" cy="121285"/>
          </a:xfrm>
          <a:custGeom>
            <a:avLst/>
            <a:gdLst/>
            <a:ahLst/>
            <a:cxnLst/>
            <a:rect l="l" t="t" r="r" b="b"/>
            <a:pathLst>
              <a:path w="520700" h="121285">
                <a:moveTo>
                  <a:pt x="0" y="0"/>
                </a:moveTo>
                <a:lnTo>
                  <a:pt x="520424" y="12074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8950" y="2762250"/>
            <a:ext cx="490220" cy="52069"/>
          </a:xfrm>
          <a:custGeom>
            <a:avLst/>
            <a:gdLst/>
            <a:ahLst/>
            <a:cxnLst/>
            <a:rect l="l" t="t" r="r" b="b"/>
            <a:pathLst>
              <a:path w="490220" h="52069">
                <a:moveTo>
                  <a:pt x="0" y="0"/>
                </a:moveTo>
                <a:lnTo>
                  <a:pt x="489641" y="519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92750" y="2990850"/>
            <a:ext cx="499745" cy="49530"/>
          </a:xfrm>
          <a:custGeom>
            <a:avLst/>
            <a:gdLst/>
            <a:ahLst/>
            <a:cxnLst/>
            <a:rect l="l" t="t" r="r" b="b"/>
            <a:pathLst>
              <a:path w="499745" h="49530">
                <a:moveTo>
                  <a:pt x="0" y="48928"/>
                </a:moveTo>
                <a:lnTo>
                  <a:pt x="49932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45150" y="2927350"/>
            <a:ext cx="210185" cy="3810"/>
          </a:xfrm>
          <a:custGeom>
            <a:avLst/>
            <a:gdLst/>
            <a:ahLst/>
            <a:cxnLst/>
            <a:rect l="l" t="t" r="r" b="b"/>
            <a:pathLst>
              <a:path w="210185" h="3810">
                <a:moveTo>
                  <a:pt x="0" y="3290"/>
                </a:moveTo>
                <a:lnTo>
                  <a:pt x="21012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92750" y="2838450"/>
            <a:ext cx="502284" cy="42545"/>
          </a:xfrm>
          <a:custGeom>
            <a:avLst/>
            <a:gdLst/>
            <a:ahLst/>
            <a:cxnLst/>
            <a:rect l="l" t="t" r="r" b="b"/>
            <a:pathLst>
              <a:path w="502285" h="42544">
                <a:moveTo>
                  <a:pt x="0" y="0"/>
                </a:moveTo>
                <a:lnTo>
                  <a:pt x="502231" y="4234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2300" y="2235200"/>
            <a:ext cx="1181100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00" y="2235200"/>
            <a:ext cx="1193800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25800" y="2641600"/>
            <a:ext cx="533400" cy="444500"/>
          </a:xfrm>
          <a:custGeom>
            <a:avLst/>
            <a:gdLst/>
            <a:ahLst/>
            <a:cxnLst/>
            <a:rect l="l" t="t" r="r" b="b"/>
            <a:pathLst>
              <a:path w="533400" h="444500">
                <a:moveTo>
                  <a:pt x="533400" y="333375"/>
                </a:moveTo>
                <a:lnTo>
                  <a:pt x="222250" y="333375"/>
                </a:lnTo>
                <a:lnTo>
                  <a:pt x="222250" y="444500"/>
                </a:lnTo>
                <a:lnTo>
                  <a:pt x="0" y="222250"/>
                </a:lnTo>
                <a:lnTo>
                  <a:pt x="222250" y="0"/>
                </a:lnTo>
                <a:lnTo>
                  <a:pt x="222250" y="111125"/>
                </a:lnTo>
                <a:lnTo>
                  <a:pt x="533400" y="111125"/>
                </a:lnTo>
                <a:lnTo>
                  <a:pt x="533400" y="3333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37300" y="2679700"/>
            <a:ext cx="520700" cy="444500"/>
          </a:xfrm>
          <a:custGeom>
            <a:avLst/>
            <a:gdLst/>
            <a:ahLst/>
            <a:cxnLst/>
            <a:rect l="l" t="t" r="r" b="b"/>
            <a:pathLst>
              <a:path w="520700" h="444500">
                <a:moveTo>
                  <a:pt x="520700" y="333375"/>
                </a:moveTo>
                <a:lnTo>
                  <a:pt x="222250" y="333375"/>
                </a:lnTo>
                <a:lnTo>
                  <a:pt x="222250" y="444500"/>
                </a:lnTo>
                <a:lnTo>
                  <a:pt x="0" y="222249"/>
                </a:lnTo>
                <a:lnTo>
                  <a:pt x="222250" y="0"/>
                </a:lnTo>
                <a:lnTo>
                  <a:pt x="222250" y="111125"/>
                </a:lnTo>
                <a:lnTo>
                  <a:pt x="520700" y="111125"/>
                </a:lnTo>
                <a:lnTo>
                  <a:pt x="520700" y="3333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79600" y="4572000"/>
            <a:ext cx="12319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641901" y="1700701"/>
            <a:ext cx="184848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699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105" dirty="0">
                <a:solidFill>
                  <a:srgbClr val="1CADE4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18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8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l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pon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369300" y="2057400"/>
            <a:ext cx="393700" cy="33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84123" y="2338258"/>
            <a:ext cx="97091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0">
              <a:lnSpc>
                <a:spcPct val="100699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npu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17600" y="3098800"/>
            <a:ext cx="2159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955108" y="2153011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289300" y="3695700"/>
            <a:ext cx="35687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79800" y="4749800"/>
            <a:ext cx="2641600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96823" y="4821659"/>
            <a:ext cx="93916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5400">
              <a:lnSpc>
                <a:spcPct val="100699"/>
              </a:lnSpc>
            </a:pP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pd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te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821420" y="5424725"/>
            <a:ext cx="197485" cy="284480"/>
          </a:xfrm>
          <a:custGeom>
            <a:avLst/>
            <a:gdLst/>
            <a:ahLst/>
            <a:cxnLst/>
            <a:rect l="l" t="t" r="r" b="b"/>
            <a:pathLst>
              <a:path w="197485" h="284479">
                <a:moveTo>
                  <a:pt x="197053" y="284295"/>
                </a:moveTo>
                <a:lnTo>
                  <a:pt x="0" y="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4185" y="5414288"/>
            <a:ext cx="62865" cy="70485"/>
          </a:xfrm>
          <a:custGeom>
            <a:avLst/>
            <a:gdLst/>
            <a:ahLst/>
            <a:cxnLst/>
            <a:rect l="l" t="t" r="r" b="b"/>
            <a:pathLst>
              <a:path w="62864" h="70485">
                <a:moveTo>
                  <a:pt x="0" y="0"/>
                </a:moveTo>
                <a:lnTo>
                  <a:pt x="10078" y="70275"/>
                </a:lnTo>
                <a:lnTo>
                  <a:pt x="21704" y="31313"/>
                </a:lnTo>
                <a:lnTo>
                  <a:pt x="57175" y="31313"/>
                </a:lnTo>
                <a:lnTo>
                  <a:pt x="0" y="0"/>
                </a:lnTo>
                <a:close/>
              </a:path>
              <a:path w="62864" h="70485">
                <a:moveTo>
                  <a:pt x="57175" y="31313"/>
                </a:moveTo>
                <a:lnTo>
                  <a:pt x="21704" y="31313"/>
                </a:lnTo>
                <a:lnTo>
                  <a:pt x="62268" y="34102"/>
                </a:lnTo>
                <a:lnTo>
                  <a:pt x="57175" y="31313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158220" y="5774530"/>
            <a:ext cx="17145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7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05924" y="2436985"/>
          <a:ext cx="1039427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70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-17463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C</a:t>
            </a:r>
            <a:r>
              <a:rPr spc="-130" dirty="0"/>
              <a:t>o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5" dirty="0"/>
              <a:t>t</a:t>
            </a:r>
            <a:r>
              <a:rPr spc="55" dirty="0"/>
              <a:t> </a:t>
            </a:r>
            <a:r>
              <a:rPr spc="-95" dirty="0"/>
              <a:t>G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130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20" dirty="0"/>
              <a:t>i</a:t>
            </a:r>
            <a:r>
              <a:rPr spc="-13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812800" y="1308100"/>
            <a:ext cx="2298700" cy="229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9800" y="1308100"/>
            <a:ext cx="2298700" cy="229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1400" y="1308100"/>
            <a:ext cx="2286000" cy="229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2800" y="3924300"/>
            <a:ext cx="22987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7100" y="3924300"/>
            <a:ext cx="22860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400" y="3924300"/>
            <a:ext cx="2286000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46357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C</a:t>
            </a:r>
            <a:r>
              <a:rPr spc="-130" dirty="0"/>
              <a:t>o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5" dirty="0"/>
              <a:t>t</a:t>
            </a:r>
            <a:r>
              <a:rPr spc="55" dirty="0"/>
              <a:t> </a:t>
            </a:r>
            <a:r>
              <a:rPr spc="-95" dirty="0"/>
              <a:t>G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130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20" dirty="0"/>
              <a:t>i</a:t>
            </a:r>
            <a:r>
              <a:rPr spc="-13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3943350" y="2724149"/>
            <a:ext cx="503555" cy="87630"/>
          </a:xfrm>
          <a:custGeom>
            <a:avLst/>
            <a:gdLst/>
            <a:ahLst/>
            <a:cxnLst/>
            <a:rect l="l" t="t" r="r" b="b"/>
            <a:pathLst>
              <a:path w="503554" h="87630">
                <a:moveTo>
                  <a:pt x="0" y="87360"/>
                </a:moveTo>
                <a:lnTo>
                  <a:pt x="50309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76750" y="2584449"/>
            <a:ext cx="713740" cy="117475"/>
          </a:xfrm>
          <a:custGeom>
            <a:avLst/>
            <a:gdLst/>
            <a:ahLst/>
            <a:cxnLst/>
            <a:rect l="l" t="t" r="r" b="b"/>
            <a:pathLst>
              <a:path w="713739" h="117475">
                <a:moveTo>
                  <a:pt x="0" y="117145"/>
                </a:moveTo>
                <a:lnTo>
                  <a:pt x="71328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0050" y="2027932"/>
            <a:ext cx="61594" cy="1395095"/>
          </a:xfrm>
          <a:custGeom>
            <a:avLst/>
            <a:gdLst/>
            <a:ahLst/>
            <a:cxnLst/>
            <a:rect l="l" t="t" r="r" b="b"/>
            <a:pathLst>
              <a:path w="61594" h="1395095">
                <a:moveTo>
                  <a:pt x="0" y="0"/>
                </a:moveTo>
                <a:lnTo>
                  <a:pt x="61217" y="0"/>
                </a:lnTo>
                <a:lnTo>
                  <a:pt x="61217" y="1394717"/>
                </a:lnTo>
                <a:lnTo>
                  <a:pt x="0" y="1394717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1267" y="1492250"/>
            <a:ext cx="535940" cy="1930400"/>
          </a:xfrm>
          <a:custGeom>
            <a:avLst/>
            <a:gdLst/>
            <a:ahLst/>
            <a:cxnLst/>
            <a:rect l="l" t="t" r="r" b="b"/>
            <a:pathLst>
              <a:path w="535939" h="1930400">
                <a:moveTo>
                  <a:pt x="535682" y="0"/>
                </a:moveTo>
                <a:lnTo>
                  <a:pt x="0" y="535682"/>
                </a:lnTo>
                <a:lnTo>
                  <a:pt x="0" y="1930400"/>
                </a:lnTo>
                <a:lnTo>
                  <a:pt x="535682" y="1394717"/>
                </a:lnTo>
                <a:lnTo>
                  <a:pt x="53568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0050" y="1492250"/>
            <a:ext cx="596900" cy="535940"/>
          </a:xfrm>
          <a:custGeom>
            <a:avLst/>
            <a:gdLst/>
            <a:ahLst/>
            <a:cxnLst/>
            <a:rect l="l" t="t" r="r" b="b"/>
            <a:pathLst>
              <a:path w="596900" h="535939">
                <a:moveTo>
                  <a:pt x="596900" y="0"/>
                </a:moveTo>
                <a:lnTo>
                  <a:pt x="535682" y="0"/>
                </a:lnTo>
                <a:lnTo>
                  <a:pt x="0" y="535682"/>
                </a:lnTo>
                <a:lnTo>
                  <a:pt x="61217" y="535682"/>
                </a:lnTo>
                <a:lnTo>
                  <a:pt x="596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0050" y="1492250"/>
            <a:ext cx="596900" cy="1930400"/>
          </a:xfrm>
          <a:custGeom>
            <a:avLst/>
            <a:gdLst/>
            <a:ahLst/>
            <a:cxnLst/>
            <a:rect l="l" t="t" r="r" b="b"/>
            <a:pathLst>
              <a:path w="596900" h="1930400">
                <a:moveTo>
                  <a:pt x="0" y="535681"/>
                </a:moveTo>
                <a:lnTo>
                  <a:pt x="535682" y="0"/>
                </a:lnTo>
                <a:lnTo>
                  <a:pt x="596900" y="0"/>
                </a:lnTo>
                <a:lnTo>
                  <a:pt x="596900" y="1394718"/>
                </a:lnTo>
                <a:lnTo>
                  <a:pt x="61217" y="1930400"/>
                </a:lnTo>
                <a:lnTo>
                  <a:pt x="0" y="1930400"/>
                </a:lnTo>
                <a:lnTo>
                  <a:pt x="0" y="53568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0050" y="1492250"/>
            <a:ext cx="596900" cy="535940"/>
          </a:xfrm>
          <a:custGeom>
            <a:avLst/>
            <a:gdLst/>
            <a:ahLst/>
            <a:cxnLst/>
            <a:rect l="l" t="t" r="r" b="b"/>
            <a:pathLst>
              <a:path w="596900" h="535939">
                <a:moveTo>
                  <a:pt x="0" y="535681"/>
                </a:moveTo>
                <a:lnTo>
                  <a:pt x="61217" y="535681"/>
                </a:lnTo>
                <a:lnTo>
                  <a:pt x="596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1267" y="2027931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71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2350" y="2460875"/>
            <a:ext cx="365125" cy="263525"/>
          </a:xfrm>
          <a:custGeom>
            <a:avLst/>
            <a:gdLst/>
            <a:ahLst/>
            <a:cxnLst/>
            <a:rect l="l" t="t" r="r" b="b"/>
            <a:pathLst>
              <a:path w="365125" h="263525">
                <a:moveTo>
                  <a:pt x="0" y="0"/>
                </a:moveTo>
                <a:lnTo>
                  <a:pt x="364874" y="0"/>
                </a:lnTo>
                <a:lnTo>
                  <a:pt x="364874" y="263274"/>
                </a:lnTo>
                <a:lnTo>
                  <a:pt x="0" y="26327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7224" y="2368550"/>
            <a:ext cx="92710" cy="355600"/>
          </a:xfrm>
          <a:custGeom>
            <a:avLst/>
            <a:gdLst/>
            <a:ahLst/>
            <a:cxnLst/>
            <a:rect l="l" t="t" r="r" b="b"/>
            <a:pathLst>
              <a:path w="92710" h="355600">
                <a:moveTo>
                  <a:pt x="92325" y="0"/>
                </a:moveTo>
                <a:lnTo>
                  <a:pt x="0" y="92325"/>
                </a:lnTo>
                <a:lnTo>
                  <a:pt x="0" y="355600"/>
                </a:lnTo>
                <a:lnTo>
                  <a:pt x="92325" y="263274"/>
                </a:lnTo>
                <a:lnTo>
                  <a:pt x="9232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2350" y="2368550"/>
            <a:ext cx="457200" cy="92710"/>
          </a:xfrm>
          <a:custGeom>
            <a:avLst/>
            <a:gdLst/>
            <a:ahLst/>
            <a:cxnLst/>
            <a:rect l="l" t="t" r="r" b="b"/>
            <a:pathLst>
              <a:path w="457200" h="92710">
                <a:moveTo>
                  <a:pt x="457200" y="0"/>
                </a:moveTo>
                <a:lnTo>
                  <a:pt x="92325" y="0"/>
                </a:lnTo>
                <a:lnTo>
                  <a:pt x="0" y="92325"/>
                </a:lnTo>
                <a:lnTo>
                  <a:pt x="364874" y="92325"/>
                </a:lnTo>
                <a:lnTo>
                  <a:pt x="457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2350" y="2368550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0" y="92324"/>
                </a:moveTo>
                <a:lnTo>
                  <a:pt x="92324" y="0"/>
                </a:lnTo>
                <a:lnTo>
                  <a:pt x="457200" y="0"/>
                </a:lnTo>
                <a:lnTo>
                  <a:pt x="457200" y="263275"/>
                </a:lnTo>
                <a:lnTo>
                  <a:pt x="364875" y="355600"/>
                </a:lnTo>
                <a:lnTo>
                  <a:pt x="0" y="355600"/>
                </a:lnTo>
                <a:lnTo>
                  <a:pt x="0" y="9232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2350" y="2368550"/>
            <a:ext cx="457200" cy="92710"/>
          </a:xfrm>
          <a:custGeom>
            <a:avLst/>
            <a:gdLst/>
            <a:ahLst/>
            <a:cxnLst/>
            <a:rect l="l" t="t" r="r" b="b"/>
            <a:pathLst>
              <a:path w="457200" h="92710">
                <a:moveTo>
                  <a:pt x="0" y="92324"/>
                </a:moveTo>
                <a:lnTo>
                  <a:pt x="364875" y="92324"/>
                </a:lnTo>
                <a:lnTo>
                  <a:pt x="457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7225" y="2460874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27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54650" y="2513127"/>
            <a:ext cx="376555" cy="147955"/>
          </a:xfrm>
          <a:custGeom>
            <a:avLst/>
            <a:gdLst/>
            <a:ahLst/>
            <a:cxnLst/>
            <a:rect l="l" t="t" r="r" b="b"/>
            <a:pathLst>
              <a:path w="376554" h="147955">
                <a:moveTo>
                  <a:pt x="0" y="0"/>
                </a:moveTo>
                <a:lnTo>
                  <a:pt x="376121" y="0"/>
                </a:lnTo>
                <a:lnTo>
                  <a:pt x="376121" y="147521"/>
                </a:lnTo>
                <a:lnTo>
                  <a:pt x="0" y="147521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0772" y="2432050"/>
            <a:ext cx="81280" cy="228600"/>
          </a:xfrm>
          <a:custGeom>
            <a:avLst/>
            <a:gdLst/>
            <a:ahLst/>
            <a:cxnLst/>
            <a:rect l="l" t="t" r="r" b="b"/>
            <a:pathLst>
              <a:path w="81279" h="228600">
                <a:moveTo>
                  <a:pt x="81078" y="0"/>
                </a:moveTo>
                <a:lnTo>
                  <a:pt x="0" y="81078"/>
                </a:lnTo>
                <a:lnTo>
                  <a:pt x="0" y="228600"/>
                </a:lnTo>
                <a:lnTo>
                  <a:pt x="81078" y="147521"/>
                </a:lnTo>
                <a:lnTo>
                  <a:pt x="81078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54650" y="2432050"/>
            <a:ext cx="457200" cy="81280"/>
          </a:xfrm>
          <a:custGeom>
            <a:avLst/>
            <a:gdLst/>
            <a:ahLst/>
            <a:cxnLst/>
            <a:rect l="l" t="t" r="r" b="b"/>
            <a:pathLst>
              <a:path w="457200" h="81280">
                <a:moveTo>
                  <a:pt x="457200" y="0"/>
                </a:moveTo>
                <a:lnTo>
                  <a:pt x="81078" y="0"/>
                </a:lnTo>
                <a:lnTo>
                  <a:pt x="0" y="81078"/>
                </a:lnTo>
                <a:lnTo>
                  <a:pt x="376121" y="81078"/>
                </a:lnTo>
                <a:lnTo>
                  <a:pt x="457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54650" y="243205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81077"/>
                </a:moveTo>
                <a:lnTo>
                  <a:pt x="81077" y="0"/>
                </a:lnTo>
                <a:lnTo>
                  <a:pt x="457200" y="0"/>
                </a:lnTo>
                <a:lnTo>
                  <a:pt x="457200" y="147522"/>
                </a:lnTo>
                <a:lnTo>
                  <a:pt x="376122" y="228600"/>
                </a:lnTo>
                <a:lnTo>
                  <a:pt x="0" y="228600"/>
                </a:lnTo>
                <a:lnTo>
                  <a:pt x="0" y="81077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54650" y="2432050"/>
            <a:ext cx="457200" cy="81280"/>
          </a:xfrm>
          <a:custGeom>
            <a:avLst/>
            <a:gdLst/>
            <a:ahLst/>
            <a:cxnLst/>
            <a:rect l="l" t="t" r="r" b="b"/>
            <a:pathLst>
              <a:path w="457200" h="81280">
                <a:moveTo>
                  <a:pt x="0" y="81077"/>
                </a:moveTo>
                <a:lnTo>
                  <a:pt x="376122" y="81077"/>
                </a:lnTo>
                <a:lnTo>
                  <a:pt x="457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30772" y="2513127"/>
            <a:ext cx="0" cy="147955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0" y="14752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5450" y="2025650"/>
            <a:ext cx="738505" cy="87630"/>
          </a:xfrm>
          <a:custGeom>
            <a:avLst/>
            <a:gdLst/>
            <a:ahLst/>
            <a:cxnLst/>
            <a:rect l="l" t="t" r="r" b="b"/>
            <a:pathLst>
              <a:path w="738504" h="87630">
                <a:moveTo>
                  <a:pt x="0" y="0"/>
                </a:moveTo>
                <a:lnTo>
                  <a:pt x="737953" y="87434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8850" y="1492250"/>
            <a:ext cx="469900" cy="354330"/>
          </a:xfrm>
          <a:custGeom>
            <a:avLst/>
            <a:gdLst/>
            <a:ahLst/>
            <a:cxnLst/>
            <a:rect l="l" t="t" r="r" b="b"/>
            <a:pathLst>
              <a:path w="469900" h="354330">
                <a:moveTo>
                  <a:pt x="0" y="0"/>
                </a:moveTo>
                <a:lnTo>
                  <a:pt x="469517" y="354052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5450" y="3054350"/>
            <a:ext cx="738505" cy="361950"/>
          </a:xfrm>
          <a:custGeom>
            <a:avLst/>
            <a:gdLst/>
            <a:ahLst/>
            <a:cxnLst/>
            <a:rect l="l" t="t" r="r" b="b"/>
            <a:pathLst>
              <a:path w="738504" h="361950">
                <a:moveTo>
                  <a:pt x="0" y="361548"/>
                </a:moveTo>
                <a:lnTo>
                  <a:pt x="73795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11550" y="2813049"/>
            <a:ext cx="479425" cy="55244"/>
          </a:xfrm>
          <a:custGeom>
            <a:avLst/>
            <a:gdLst/>
            <a:ahLst/>
            <a:cxnLst/>
            <a:rect l="l" t="t" r="r" b="b"/>
            <a:pathLst>
              <a:path w="479425" h="55244">
                <a:moveTo>
                  <a:pt x="0" y="55031"/>
                </a:moveTo>
                <a:lnTo>
                  <a:pt x="47888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5850" y="2108555"/>
            <a:ext cx="158750" cy="946150"/>
          </a:xfrm>
          <a:custGeom>
            <a:avLst/>
            <a:gdLst/>
            <a:ahLst/>
            <a:cxnLst/>
            <a:rect l="l" t="t" r="r" b="b"/>
            <a:pathLst>
              <a:path w="158750" h="946150">
                <a:moveTo>
                  <a:pt x="0" y="0"/>
                </a:moveTo>
                <a:lnTo>
                  <a:pt x="158394" y="0"/>
                </a:lnTo>
                <a:lnTo>
                  <a:pt x="158394" y="945794"/>
                </a:lnTo>
                <a:lnTo>
                  <a:pt x="0" y="94579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4244" y="1847850"/>
            <a:ext cx="260985" cy="1206500"/>
          </a:xfrm>
          <a:custGeom>
            <a:avLst/>
            <a:gdLst/>
            <a:ahLst/>
            <a:cxnLst/>
            <a:rect l="l" t="t" r="r" b="b"/>
            <a:pathLst>
              <a:path w="260985" h="1206500">
                <a:moveTo>
                  <a:pt x="260705" y="0"/>
                </a:moveTo>
                <a:lnTo>
                  <a:pt x="0" y="260705"/>
                </a:lnTo>
                <a:lnTo>
                  <a:pt x="0" y="1206500"/>
                </a:lnTo>
                <a:lnTo>
                  <a:pt x="260705" y="945794"/>
                </a:lnTo>
                <a:lnTo>
                  <a:pt x="26070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5850" y="1847850"/>
            <a:ext cx="419100" cy="260985"/>
          </a:xfrm>
          <a:custGeom>
            <a:avLst/>
            <a:gdLst/>
            <a:ahLst/>
            <a:cxnLst/>
            <a:rect l="l" t="t" r="r" b="b"/>
            <a:pathLst>
              <a:path w="419100" h="260985">
                <a:moveTo>
                  <a:pt x="419100" y="0"/>
                </a:moveTo>
                <a:lnTo>
                  <a:pt x="260705" y="0"/>
                </a:lnTo>
                <a:lnTo>
                  <a:pt x="0" y="260705"/>
                </a:lnTo>
                <a:lnTo>
                  <a:pt x="158394" y="260705"/>
                </a:lnTo>
                <a:lnTo>
                  <a:pt x="4191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25850" y="1847850"/>
            <a:ext cx="419100" cy="1206500"/>
          </a:xfrm>
          <a:custGeom>
            <a:avLst/>
            <a:gdLst/>
            <a:ahLst/>
            <a:cxnLst/>
            <a:rect l="l" t="t" r="r" b="b"/>
            <a:pathLst>
              <a:path w="419100" h="1206500">
                <a:moveTo>
                  <a:pt x="0" y="260705"/>
                </a:moveTo>
                <a:lnTo>
                  <a:pt x="260705" y="0"/>
                </a:lnTo>
                <a:lnTo>
                  <a:pt x="419100" y="0"/>
                </a:lnTo>
                <a:lnTo>
                  <a:pt x="419100" y="945795"/>
                </a:lnTo>
                <a:lnTo>
                  <a:pt x="158394" y="1206500"/>
                </a:lnTo>
                <a:lnTo>
                  <a:pt x="0" y="1206500"/>
                </a:lnTo>
                <a:lnTo>
                  <a:pt x="0" y="260705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5850" y="1847850"/>
            <a:ext cx="419100" cy="260985"/>
          </a:xfrm>
          <a:custGeom>
            <a:avLst/>
            <a:gdLst/>
            <a:ahLst/>
            <a:cxnLst/>
            <a:rect l="l" t="t" r="r" b="b"/>
            <a:pathLst>
              <a:path w="419100" h="260985">
                <a:moveTo>
                  <a:pt x="0" y="260705"/>
                </a:moveTo>
                <a:lnTo>
                  <a:pt x="158394" y="260705"/>
                </a:lnTo>
                <a:lnTo>
                  <a:pt x="4191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84244" y="2108555"/>
            <a:ext cx="0" cy="946150"/>
          </a:xfrm>
          <a:custGeom>
            <a:avLst/>
            <a:gdLst/>
            <a:ahLst/>
            <a:cxnLst/>
            <a:rect l="l" t="t" r="r" b="b"/>
            <a:pathLst>
              <a:path h="946150">
                <a:moveTo>
                  <a:pt x="0" y="0"/>
                </a:moveTo>
                <a:lnTo>
                  <a:pt x="0" y="94579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02050" y="2825749"/>
            <a:ext cx="649605" cy="238760"/>
          </a:xfrm>
          <a:custGeom>
            <a:avLst/>
            <a:gdLst/>
            <a:ahLst/>
            <a:cxnLst/>
            <a:rect l="l" t="t" r="r" b="b"/>
            <a:pathLst>
              <a:path w="649604" h="238760">
                <a:moveTo>
                  <a:pt x="0" y="238193"/>
                </a:moveTo>
                <a:lnTo>
                  <a:pt x="64942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5450" y="2315367"/>
            <a:ext cx="243840" cy="510540"/>
          </a:xfrm>
          <a:custGeom>
            <a:avLst/>
            <a:gdLst/>
            <a:ahLst/>
            <a:cxnLst/>
            <a:rect l="l" t="t" r="r" b="b"/>
            <a:pathLst>
              <a:path w="243839" h="510539">
                <a:moveTo>
                  <a:pt x="0" y="0"/>
                </a:moveTo>
                <a:lnTo>
                  <a:pt x="243682" y="0"/>
                </a:lnTo>
                <a:lnTo>
                  <a:pt x="243682" y="510382"/>
                </a:lnTo>
                <a:lnTo>
                  <a:pt x="0" y="510382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9132" y="2190750"/>
            <a:ext cx="125095" cy="635000"/>
          </a:xfrm>
          <a:custGeom>
            <a:avLst/>
            <a:gdLst/>
            <a:ahLst/>
            <a:cxnLst/>
            <a:rect l="l" t="t" r="r" b="b"/>
            <a:pathLst>
              <a:path w="125095" h="635000">
                <a:moveTo>
                  <a:pt x="124617" y="0"/>
                </a:moveTo>
                <a:lnTo>
                  <a:pt x="0" y="124617"/>
                </a:lnTo>
                <a:lnTo>
                  <a:pt x="0" y="635000"/>
                </a:lnTo>
                <a:lnTo>
                  <a:pt x="124617" y="510382"/>
                </a:lnTo>
                <a:lnTo>
                  <a:pt x="124617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35450" y="2190750"/>
            <a:ext cx="368300" cy="125095"/>
          </a:xfrm>
          <a:custGeom>
            <a:avLst/>
            <a:gdLst/>
            <a:ahLst/>
            <a:cxnLst/>
            <a:rect l="l" t="t" r="r" b="b"/>
            <a:pathLst>
              <a:path w="368300" h="125094">
                <a:moveTo>
                  <a:pt x="368300" y="0"/>
                </a:moveTo>
                <a:lnTo>
                  <a:pt x="124617" y="0"/>
                </a:lnTo>
                <a:lnTo>
                  <a:pt x="0" y="124617"/>
                </a:lnTo>
                <a:lnTo>
                  <a:pt x="243682" y="124617"/>
                </a:lnTo>
                <a:lnTo>
                  <a:pt x="3683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35450" y="2190750"/>
            <a:ext cx="368300" cy="635000"/>
          </a:xfrm>
          <a:custGeom>
            <a:avLst/>
            <a:gdLst/>
            <a:ahLst/>
            <a:cxnLst/>
            <a:rect l="l" t="t" r="r" b="b"/>
            <a:pathLst>
              <a:path w="368300" h="635000">
                <a:moveTo>
                  <a:pt x="0" y="124618"/>
                </a:moveTo>
                <a:lnTo>
                  <a:pt x="124618" y="0"/>
                </a:lnTo>
                <a:lnTo>
                  <a:pt x="368300" y="0"/>
                </a:lnTo>
                <a:lnTo>
                  <a:pt x="368300" y="510382"/>
                </a:lnTo>
                <a:lnTo>
                  <a:pt x="243682" y="635000"/>
                </a:lnTo>
                <a:lnTo>
                  <a:pt x="0" y="635000"/>
                </a:lnTo>
                <a:lnTo>
                  <a:pt x="0" y="124618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5450" y="2190750"/>
            <a:ext cx="368300" cy="125095"/>
          </a:xfrm>
          <a:custGeom>
            <a:avLst/>
            <a:gdLst/>
            <a:ahLst/>
            <a:cxnLst/>
            <a:rect l="l" t="t" r="r" b="b"/>
            <a:pathLst>
              <a:path w="368300" h="125094">
                <a:moveTo>
                  <a:pt x="0" y="124618"/>
                </a:moveTo>
                <a:lnTo>
                  <a:pt x="243682" y="124618"/>
                </a:lnTo>
                <a:lnTo>
                  <a:pt x="3683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9132" y="2315367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38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68750" y="1847850"/>
            <a:ext cx="509905" cy="336550"/>
          </a:xfrm>
          <a:custGeom>
            <a:avLst/>
            <a:gdLst/>
            <a:ahLst/>
            <a:cxnLst/>
            <a:rect l="l" t="t" r="r" b="b"/>
            <a:pathLst>
              <a:path w="509904" h="336550">
                <a:moveTo>
                  <a:pt x="0" y="0"/>
                </a:moveTo>
                <a:lnTo>
                  <a:pt x="509439" y="33609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02050" y="2114550"/>
            <a:ext cx="649605" cy="197485"/>
          </a:xfrm>
          <a:custGeom>
            <a:avLst/>
            <a:gdLst/>
            <a:ahLst/>
            <a:cxnLst/>
            <a:rect l="l" t="t" r="r" b="b"/>
            <a:pathLst>
              <a:path w="649604" h="197485">
                <a:moveTo>
                  <a:pt x="0" y="0"/>
                </a:moveTo>
                <a:lnTo>
                  <a:pt x="649427" y="19705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6750" y="2190750"/>
            <a:ext cx="624840" cy="184785"/>
          </a:xfrm>
          <a:custGeom>
            <a:avLst/>
            <a:gdLst/>
            <a:ahLst/>
            <a:cxnLst/>
            <a:rect l="l" t="t" r="r" b="b"/>
            <a:pathLst>
              <a:path w="624839" h="184785">
                <a:moveTo>
                  <a:pt x="0" y="0"/>
                </a:moveTo>
                <a:lnTo>
                  <a:pt x="624635" y="184694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62450" y="2724149"/>
            <a:ext cx="657225" cy="104139"/>
          </a:xfrm>
          <a:custGeom>
            <a:avLst/>
            <a:gdLst/>
            <a:ahLst/>
            <a:cxnLst/>
            <a:rect l="l" t="t" r="r" b="b"/>
            <a:pathLst>
              <a:path w="657225" h="104139">
                <a:moveTo>
                  <a:pt x="0" y="103892"/>
                </a:moveTo>
                <a:lnTo>
                  <a:pt x="65709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62450" y="2305050"/>
            <a:ext cx="657225" cy="153035"/>
          </a:xfrm>
          <a:custGeom>
            <a:avLst/>
            <a:gdLst/>
            <a:ahLst/>
            <a:cxnLst/>
            <a:rect l="l" t="t" r="r" b="b"/>
            <a:pathLst>
              <a:path w="657225" h="153035">
                <a:moveTo>
                  <a:pt x="0" y="0"/>
                </a:moveTo>
                <a:lnTo>
                  <a:pt x="657090" y="152457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99050" y="2368550"/>
            <a:ext cx="618490" cy="66040"/>
          </a:xfrm>
          <a:custGeom>
            <a:avLst/>
            <a:gdLst/>
            <a:ahLst/>
            <a:cxnLst/>
            <a:rect l="l" t="t" r="r" b="b"/>
            <a:pathLst>
              <a:path w="618489" h="66039">
                <a:moveTo>
                  <a:pt x="0" y="0"/>
                </a:moveTo>
                <a:lnTo>
                  <a:pt x="618225" y="6560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10150" y="2660649"/>
            <a:ext cx="630555" cy="62230"/>
          </a:xfrm>
          <a:custGeom>
            <a:avLst/>
            <a:gdLst/>
            <a:ahLst/>
            <a:cxnLst/>
            <a:rect l="l" t="t" r="r" b="b"/>
            <a:pathLst>
              <a:path w="630554" h="62230">
                <a:moveTo>
                  <a:pt x="0" y="61776"/>
                </a:moveTo>
                <a:lnTo>
                  <a:pt x="63044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87950" y="2584448"/>
            <a:ext cx="265430" cy="4445"/>
          </a:xfrm>
          <a:custGeom>
            <a:avLst/>
            <a:gdLst/>
            <a:ahLst/>
            <a:cxnLst/>
            <a:rect l="l" t="t" r="r" b="b"/>
            <a:pathLst>
              <a:path w="265429" h="4444">
                <a:moveTo>
                  <a:pt x="0" y="4155"/>
                </a:moveTo>
                <a:lnTo>
                  <a:pt x="26530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10150" y="2457450"/>
            <a:ext cx="634365" cy="53975"/>
          </a:xfrm>
          <a:custGeom>
            <a:avLst/>
            <a:gdLst/>
            <a:ahLst/>
            <a:cxnLst/>
            <a:rect l="l" t="t" r="r" b="b"/>
            <a:pathLst>
              <a:path w="634364" h="53975">
                <a:moveTo>
                  <a:pt x="0" y="0"/>
                </a:moveTo>
                <a:lnTo>
                  <a:pt x="634119" y="53464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4812" y="3422650"/>
            <a:ext cx="2021839" cy="683895"/>
          </a:xfrm>
          <a:custGeom>
            <a:avLst/>
            <a:gdLst/>
            <a:ahLst/>
            <a:cxnLst/>
            <a:rect l="l" t="t" r="r" b="b"/>
            <a:pathLst>
              <a:path w="2021839" h="683895">
                <a:moveTo>
                  <a:pt x="2021657" y="0"/>
                </a:moveTo>
                <a:lnTo>
                  <a:pt x="0" y="683342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2781" y="4059647"/>
            <a:ext cx="70485" cy="60325"/>
          </a:xfrm>
          <a:custGeom>
            <a:avLst/>
            <a:gdLst/>
            <a:ahLst/>
            <a:cxnLst/>
            <a:rect l="l" t="t" r="r" b="b"/>
            <a:pathLst>
              <a:path w="70484" h="60325">
                <a:moveTo>
                  <a:pt x="49989" y="0"/>
                </a:moveTo>
                <a:lnTo>
                  <a:pt x="0" y="50411"/>
                </a:lnTo>
                <a:lnTo>
                  <a:pt x="70323" y="60156"/>
                </a:lnTo>
                <a:lnTo>
                  <a:pt x="36093" y="38211"/>
                </a:lnTo>
                <a:lnTo>
                  <a:pt x="49989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13766" y="3054350"/>
            <a:ext cx="1294765" cy="1038225"/>
          </a:xfrm>
          <a:custGeom>
            <a:avLst/>
            <a:gdLst/>
            <a:ahLst/>
            <a:cxnLst/>
            <a:rect l="l" t="t" r="r" b="b"/>
            <a:pathLst>
              <a:path w="1294764" h="1038225">
                <a:moveTo>
                  <a:pt x="1294462" y="0"/>
                </a:moveTo>
                <a:lnTo>
                  <a:pt x="0" y="1037906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3858" y="4035706"/>
            <a:ext cx="69850" cy="64769"/>
          </a:xfrm>
          <a:custGeom>
            <a:avLst/>
            <a:gdLst/>
            <a:ahLst/>
            <a:cxnLst/>
            <a:rect l="l" t="t" r="r" b="b"/>
            <a:pathLst>
              <a:path w="69850" h="64770">
                <a:moveTo>
                  <a:pt x="29679" y="0"/>
                </a:moveTo>
                <a:lnTo>
                  <a:pt x="0" y="64493"/>
                </a:lnTo>
                <a:lnTo>
                  <a:pt x="69402" y="49541"/>
                </a:lnTo>
                <a:lnTo>
                  <a:pt x="29724" y="40660"/>
                </a:lnTo>
                <a:lnTo>
                  <a:pt x="29679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10150" y="2724150"/>
            <a:ext cx="264795" cy="1370965"/>
          </a:xfrm>
          <a:custGeom>
            <a:avLst/>
            <a:gdLst/>
            <a:ahLst/>
            <a:cxnLst/>
            <a:rect l="l" t="t" r="r" b="b"/>
            <a:pathLst>
              <a:path w="264795" h="1370964">
                <a:moveTo>
                  <a:pt x="0" y="0"/>
                </a:moveTo>
                <a:lnTo>
                  <a:pt x="264271" y="1370472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33626" y="4038729"/>
            <a:ext cx="62865" cy="68580"/>
          </a:xfrm>
          <a:custGeom>
            <a:avLst/>
            <a:gdLst/>
            <a:ahLst/>
            <a:cxnLst/>
            <a:rect l="l" t="t" r="r" b="b"/>
            <a:pathLst>
              <a:path w="62864" h="68579">
                <a:moveTo>
                  <a:pt x="0" y="12023"/>
                </a:moveTo>
                <a:lnTo>
                  <a:pt x="43199" y="68362"/>
                </a:lnTo>
                <a:lnTo>
                  <a:pt x="53680" y="30952"/>
                </a:lnTo>
                <a:lnTo>
                  <a:pt x="35985" y="30952"/>
                </a:lnTo>
                <a:lnTo>
                  <a:pt x="0" y="12023"/>
                </a:lnTo>
                <a:close/>
              </a:path>
              <a:path w="62864" h="68579">
                <a:moveTo>
                  <a:pt x="62351" y="0"/>
                </a:moveTo>
                <a:lnTo>
                  <a:pt x="35985" y="30952"/>
                </a:lnTo>
                <a:lnTo>
                  <a:pt x="53680" y="30952"/>
                </a:lnTo>
                <a:lnTo>
                  <a:pt x="62351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263177" y="1595009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51197" y="2825750"/>
            <a:ext cx="508000" cy="1268095"/>
          </a:xfrm>
          <a:custGeom>
            <a:avLst/>
            <a:gdLst/>
            <a:ahLst/>
            <a:cxnLst/>
            <a:rect l="l" t="t" r="r" b="b"/>
            <a:pathLst>
              <a:path w="508000" h="1268095">
                <a:moveTo>
                  <a:pt x="507950" y="0"/>
                </a:moveTo>
                <a:lnTo>
                  <a:pt x="0" y="1267642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40620" y="4034428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4" h="71120">
                <a:moveTo>
                  <a:pt x="0" y="0"/>
                </a:moveTo>
                <a:lnTo>
                  <a:pt x="5852" y="70752"/>
                </a:lnTo>
                <a:lnTo>
                  <a:pt x="45686" y="35387"/>
                </a:lnTo>
                <a:lnTo>
                  <a:pt x="20024" y="35387"/>
                </a:lnTo>
                <a:lnTo>
                  <a:pt x="0" y="0"/>
                </a:lnTo>
                <a:close/>
              </a:path>
              <a:path w="59054" h="71120">
                <a:moveTo>
                  <a:pt x="58943" y="23618"/>
                </a:moveTo>
                <a:lnTo>
                  <a:pt x="20024" y="35387"/>
                </a:lnTo>
                <a:lnTo>
                  <a:pt x="45686" y="35387"/>
                </a:lnTo>
                <a:lnTo>
                  <a:pt x="58943" y="23618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45150" y="2660650"/>
            <a:ext cx="1076325" cy="1437005"/>
          </a:xfrm>
          <a:custGeom>
            <a:avLst/>
            <a:gdLst/>
            <a:ahLst/>
            <a:cxnLst/>
            <a:rect l="l" t="t" r="r" b="b"/>
            <a:pathLst>
              <a:path w="1076325" h="1437004">
                <a:moveTo>
                  <a:pt x="0" y="0"/>
                </a:moveTo>
                <a:lnTo>
                  <a:pt x="1076180" y="1436994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65465" y="4037951"/>
            <a:ext cx="63500" cy="69850"/>
          </a:xfrm>
          <a:custGeom>
            <a:avLst/>
            <a:gdLst/>
            <a:ahLst/>
            <a:cxnLst/>
            <a:rect l="l" t="t" r="r" b="b"/>
            <a:pathLst>
              <a:path w="63500" h="69850">
                <a:moveTo>
                  <a:pt x="0" y="38064"/>
                </a:moveTo>
                <a:lnTo>
                  <a:pt x="63477" y="69858"/>
                </a:lnTo>
                <a:lnTo>
                  <a:pt x="57954" y="39362"/>
                </a:lnTo>
                <a:lnTo>
                  <a:pt x="40638" y="39362"/>
                </a:lnTo>
                <a:lnTo>
                  <a:pt x="0" y="38064"/>
                </a:lnTo>
                <a:close/>
              </a:path>
              <a:path w="63500" h="69850">
                <a:moveTo>
                  <a:pt x="50826" y="0"/>
                </a:moveTo>
                <a:lnTo>
                  <a:pt x="40638" y="39362"/>
                </a:lnTo>
                <a:lnTo>
                  <a:pt x="57954" y="39362"/>
                </a:lnTo>
                <a:lnTo>
                  <a:pt x="50826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300" y="4102100"/>
            <a:ext cx="1346200" cy="134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14500" y="4102100"/>
            <a:ext cx="1346200" cy="134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62300" y="4102100"/>
            <a:ext cx="1346200" cy="134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91067" y="5551075"/>
            <a:ext cx="1082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03158" y="5546566"/>
            <a:ext cx="1082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74696" y="5560624"/>
            <a:ext cx="1082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597400" y="4102100"/>
            <a:ext cx="1346200" cy="134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692888" y="5563934"/>
            <a:ext cx="1082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55779" y="5567245"/>
            <a:ext cx="1082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5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057900" y="4102100"/>
            <a:ext cx="1346200" cy="134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18400" y="4102100"/>
            <a:ext cx="1346200" cy="134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145702" y="5567245"/>
            <a:ext cx="10820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5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645150" y="2660650"/>
            <a:ext cx="2533015" cy="1443990"/>
          </a:xfrm>
          <a:custGeom>
            <a:avLst/>
            <a:gdLst/>
            <a:ahLst/>
            <a:cxnLst/>
            <a:rect l="l" t="t" r="r" b="b"/>
            <a:pathLst>
              <a:path w="2533015" h="1443989">
                <a:moveTo>
                  <a:pt x="0" y="0"/>
                </a:moveTo>
                <a:lnTo>
                  <a:pt x="2533015" y="1443952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18308" y="4051861"/>
            <a:ext cx="71120" cy="59055"/>
          </a:xfrm>
          <a:custGeom>
            <a:avLst/>
            <a:gdLst/>
            <a:ahLst/>
            <a:cxnLst/>
            <a:rect l="l" t="t" r="r" b="b"/>
            <a:pathLst>
              <a:path w="71120" h="59054">
                <a:moveTo>
                  <a:pt x="31447" y="0"/>
                </a:moveTo>
                <a:lnTo>
                  <a:pt x="37790" y="40162"/>
                </a:lnTo>
                <a:lnTo>
                  <a:pt x="0" y="55166"/>
                </a:lnTo>
                <a:lnTo>
                  <a:pt x="70890" y="59030"/>
                </a:lnTo>
                <a:lnTo>
                  <a:pt x="31447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2729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7" y="-108730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S</a:t>
            </a:r>
            <a:r>
              <a:rPr spc="-55" dirty="0"/>
              <a:t>t</a:t>
            </a:r>
            <a:r>
              <a:rPr spc="-150" dirty="0"/>
              <a:t>y</a:t>
            </a:r>
            <a:r>
              <a:rPr spc="-80" dirty="0"/>
              <a:t>l</a:t>
            </a:r>
            <a:r>
              <a:rPr dirty="0"/>
              <a:t>e</a:t>
            </a:r>
            <a:r>
              <a:rPr spc="75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-8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</a:p>
        </p:txBody>
      </p:sp>
      <p:sp>
        <p:nvSpPr>
          <p:cNvPr id="5" name="object 5"/>
          <p:cNvSpPr/>
          <p:nvPr/>
        </p:nvSpPr>
        <p:spPr>
          <a:xfrm>
            <a:off x="2927350" y="2495549"/>
            <a:ext cx="227965" cy="69215"/>
          </a:xfrm>
          <a:custGeom>
            <a:avLst/>
            <a:gdLst/>
            <a:ahLst/>
            <a:cxnLst/>
            <a:rect l="l" t="t" r="r" b="b"/>
            <a:pathLst>
              <a:path w="227964" h="69214">
                <a:moveTo>
                  <a:pt x="0" y="69189"/>
                </a:moveTo>
                <a:lnTo>
                  <a:pt x="22734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8650" y="2381249"/>
            <a:ext cx="322580" cy="93345"/>
          </a:xfrm>
          <a:custGeom>
            <a:avLst/>
            <a:gdLst/>
            <a:ahLst/>
            <a:cxnLst/>
            <a:rect l="l" t="t" r="r" b="b"/>
            <a:pathLst>
              <a:path w="322579" h="93344">
                <a:moveTo>
                  <a:pt x="0" y="92779"/>
                </a:moveTo>
                <a:lnTo>
                  <a:pt x="32232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3826" y="1756996"/>
            <a:ext cx="0" cy="1285240"/>
          </a:xfrm>
          <a:custGeom>
            <a:avLst/>
            <a:gdLst/>
            <a:ahLst/>
            <a:cxnLst/>
            <a:rect l="l" t="t" r="r" b="b"/>
            <a:pathLst>
              <a:path h="1285239">
                <a:moveTo>
                  <a:pt x="0" y="0"/>
                </a:moveTo>
                <a:lnTo>
                  <a:pt x="0" y="1284653"/>
                </a:lnTo>
              </a:path>
            </a:pathLst>
          </a:custGeom>
          <a:ln w="27353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7503" y="1517650"/>
            <a:ext cx="239395" cy="1524000"/>
          </a:xfrm>
          <a:custGeom>
            <a:avLst/>
            <a:gdLst/>
            <a:ahLst/>
            <a:cxnLst/>
            <a:rect l="l" t="t" r="r" b="b"/>
            <a:pathLst>
              <a:path w="239394" h="1524000">
                <a:moveTo>
                  <a:pt x="239346" y="0"/>
                </a:moveTo>
                <a:lnTo>
                  <a:pt x="0" y="239346"/>
                </a:lnTo>
                <a:lnTo>
                  <a:pt x="0" y="1524000"/>
                </a:lnTo>
                <a:lnTo>
                  <a:pt x="239346" y="1284653"/>
                </a:lnTo>
                <a:lnTo>
                  <a:pt x="239346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0150" y="1517650"/>
            <a:ext cx="266700" cy="239395"/>
          </a:xfrm>
          <a:custGeom>
            <a:avLst/>
            <a:gdLst/>
            <a:ahLst/>
            <a:cxnLst/>
            <a:rect l="l" t="t" r="r" b="b"/>
            <a:pathLst>
              <a:path w="266700" h="239394">
                <a:moveTo>
                  <a:pt x="266700" y="0"/>
                </a:moveTo>
                <a:lnTo>
                  <a:pt x="239346" y="0"/>
                </a:lnTo>
                <a:lnTo>
                  <a:pt x="0" y="239346"/>
                </a:lnTo>
                <a:lnTo>
                  <a:pt x="27353" y="239346"/>
                </a:lnTo>
                <a:lnTo>
                  <a:pt x="266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0150" y="1517650"/>
            <a:ext cx="266700" cy="1524000"/>
          </a:xfrm>
          <a:custGeom>
            <a:avLst/>
            <a:gdLst/>
            <a:ahLst/>
            <a:cxnLst/>
            <a:rect l="l" t="t" r="r" b="b"/>
            <a:pathLst>
              <a:path w="266700" h="1524000">
                <a:moveTo>
                  <a:pt x="0" y="239346"/>
                </a:moveTo>
                <a:lnTo>
                  <a:pt x="239346" y="0"/>
                </a:lnTo>
                <a:lnTo>
                  <a:pt x="266700" y="0"/>
                </a:lnTo>
                <a:lnTo>
                  <a:pt x="266700" y="1284653"/>
                </a:lnTo>
                <a:lnTo>
                  <a:pt x="27353" y="1524000"/>
                </a:lnTo>
                <a:lnTo>
                  <a:pt x="0" y="1524000"/>
                </a:lnTo>
                <a:lnTo>
                  <a:pt x="0" y="23934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0150" y="1517650"/>
            <a:ext cx="266700" cy="239395"/>
          </a:xfrm>
          <a:custGeom>
            <a:avLst/>
            <a:gdLst/>
            <a:ahLst/>
            <a:cxnLst/>
            <a:rect l="l" t="t" r="r" b="b"/>
            <a:pathLst>
              <a:path w="266700" h="239394">
                <a:moveTo>
                  <a:pt x="0" y="239346"/>
                </a:moveTo>
                <a:lnTo>
                  <a:pt x="27353" y="239346"/>
                </a:lnTo>
                <a:lnTo>
                  <a:pt x="266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7503" y="1756996"/>
            <a:ext cx="0" cy="1285240"/>
          </a:xfrm>
          <a:custGeom>
            <a:avLst/>
            <a:gdLst/>
            <a:ahLst/>
            <a:cxnLst/>
            <a:rect l="l" t="t" r="r" b="b"/>
            <a:pathLst>
              <a:path h="1285239">
                <a:moveTo>
                  <a:pt x="0" y="0"/>
                </a:moveTo>
                <a:lnTo>
                  <a:pt x="0" y="128465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3750" y="2268907"/>
            <a:ext cx="150495" cy="213995"/>
          </a:xfrm>
          <a:custGeom>
            <a:avLst/>
            <a:gdLst/>
            <a:ahLst/>
            <a:cxnLst/>
            <a:rect l="l" t="t" r="r" b="b"/>
            <a:pathLst>
              <a:path w="150495" h="213994">
                <a:moveTo>
                  <a:pt x="0" y="0"/>
                </a:moveTo>
                <a:lnTo>
                  <a:pt x="150442" y="0"/>
                </a:lnTo>
                <a:lnTo>
                  <a:pt x="150442" y="213942"/>
                </a:lnTo>
                <a:lnTo>
                  <a:pt x="0" y="213942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4192" y="2216150"/>
            <a:ext cx="53340" cy="266700"/>
          </a:xfrm>
          <a:custGeom>
            <a:avLst/>
            <a:gdLst/>
            <a:ahLst/>
            <a:cxnLst/>
            <a:rect l="l" t="t" r="r" b="b"/>
            <a:pathLst>
              <a:path w="53339" h="266700">
                <a:moveTo>
                  <a:pt x="52757" y="0"/>
                </a:moveTo>
                <a:lnTo>
                  <a:pt x="0" y="52757"/>
                </a:lnTo>
                <a:lnTo>
                  <a:pt x="0" y="266700"/>
                </a:lnTo>
                <a:lnTo>
                  <a:pt x="52757" y="213942"/>
                </a:lnTo>
                <a:lnTo>
                  <a:pt x="52757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3750" y="2216150"/>
            <a:ext cx="203200" cy="53340"/>
          </a:xfrm>
          <a:custGeom>
            <a:avLst/>
            <a:gdLst/>
            <a:ahLst/>
            <a:cxnLst/>
            <a:rect l="l" t="t" r="r" b="b"/>
            <a:pathLst>
              <a:path w="203200" h="53339">
                <a:moveTo>
                  <a:pt x="203200" y="0"/>
                </a:moveTo>
                <a:lnTo>
                  <a:pt x="52757" y="0"/>
                </a:lnTo>
                <a:lnTo>
                  <a:pt x="0" y="52757"/>
                </a:lnTo>
                <a:lnTo>
                  <a:pt x="150442" y="52757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3750" y="2216150"/>
            <a:ext cx="203200" cy="266700"/>
          </a:xfrm>
          <a:custGeom>
            <a:avLst/>
            <a:gdLst/>
            <a:ahLst/>
            <a:cxnLst/>
            <a:rect l="l" t="t" r="r" b="b"/>
            <a:pathLst>
              <a:path w="203200" h="266700">
                <a:moveTo>
                  <a:pt x="0" y="52756"/>
                </a:moveTo>
                <a:lnTo>
                  <a:pt x="52756" y="0"/>
                </a:lnTo>
                <a:lnTo>
                  <a:pt x="203200" y="0"/>
                </a:lnTo>
                <a:lnTo>
                  <a:pt x="203200" y="213943"/>
                </a:lnTo>
                <a:lnTo>
                  <a:pt x="150443" y="266700"/>
                </a:lnTo>
                <a:lnTo>
                  <a:pt x="0" y="266700"/>
                </a:lnTo>
                <a:lnTo>
                  <a:pt x="0" y="5275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3750" y="2216150"/>
            <a:ext cx="203200" cy="53340"/>
          </a:xfrm>
          <a:custGeom>
            <a:avLst/>
            <a:gdLst/>
            <a:ahLst/>
            <a:cxnLst/>
            <a:rect l="l" t="t" r="r" b="b"/>
            <a:pathLst>
              <a:path w="203200" h="53339">
                <a:moveTo>
                  <a:pt x="0" y="52756"/>
                </a:moveTo>
                <a:lnTo>
                  <a:pt x="150443" y="52756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84193" y="2268906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4">
                <a:moveTo>
                  <a:pt x="0" y="0"/>
                </a:moveTo>
                <a:lnTo>
                  <a:pt x="0" y="21394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3150" y="2325505"/>
            <a:ext cx="144780" cy="106680"/>
          </a:xfrm>
          <a:custGeom>
            <a:avLst/>
            <a:gdLst/>
            <a:ahLst/>
            <a:cxnLst/>
            <a:rect l="l" t="t" r="r" b="b"/>
            <a:pathLst>
              <a:path w="144779" h="106680">
                <a:moveTo>
                  <a:pt x="0" y="0"/>
                </a:moveTo>
                <a:lnTo>
                  <a:pt x="144644" y="0"/>
                </a:lnTo>
                <a:lnTo>
                  <a:pt x="144644" y="106544"/>
                </a:lnTo>
                <a:lnTo>
                  <a:pt x="0" y="10654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7794" y="2266950"/>
            <a:ext cx="59055" cy="165100"/>
          </a:xfrm>
          <a:custGeom>
            <a:avLst/>
            <a:gdLst/>
            <a:ahLst/>
            <a:cxnLst/>
            <a:rect l="l" t="t" r="r" b="b"/>
            <a:pathLst>
              <a:path w="59054" h="165100">
                <a:moveTo>
                  <a:pt x="58555" y="0"/>
                </a:moveTo>
                <a:lnTo>
                  <a:pt x="0" y="58555"/>
                </a:lnTo>
                <a:lnTo>
                  <a:pt x="0" y="165100"/>
                </a:lnTo>
                <a:lnTo>
                  <a:pt x="58555" y="106544"/>
                </a:lnTo>
                <a:lnTo>
                  <a:pt x="5855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3150" y="2266950"/>
            <a:ext cx="203200" cy="59055"/>
          </a:xfrm>
          <a:custGeom>
            <a:avLst/>
            <a:gdLst/>
            <a:ahLst/>
            <a:cxnLst/>
            <a:rect l="l" t="t" r="r" b="b"/>
            <a:pathLst>
              <a:path w="203200" h="59055">
                <a:moveTo>
                  <a:pt x="203200" y="0"/>
                </a:moveTo>
                <a:lnTo>
                  <a:pt x="58555" y="0"/>
                </a:lnTo>
                <a:lnTo>
                  <a:pt x="0" y="58555"/>
                </a:lnTo>
                <a:lnTo>
                  <a:pt x="144644" y="58555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3150" y="2266950"/>
            <a:ext cx="203200" cy="165100"/>
          </a:xfrm>
          <a:custGeom>
            <a:avLst/>
            <a:gdLst/>
            <a:ahLst/>
            <a:cxnLst/>
            <a:rect l="l" t="t" r="r" b="b"/>
            <a:pathLst>
              <a:path w="203200" h="165100">
                <a:moveTo>
                  <a:pt x="0" y="58556"/>
                </a:moveTo>
                <a:lnTo>
                  <a:pt x="58556" y="0"/>
                </a:lnTo>
                <a:lnTo>
                  <a:pt x="203200" y="0"/>
                </a:lnTo>
                <a:lnTo>
                  <a:pt x="203200" y="106543"/>
                </a:lnTo>
                <a:lnTo>
                  <a:pt x="144643" y="165100"/>
                </a:lnTo>
                <a:lnTo>
                  <a:pt x="0" y="165100"/>
                </a:lnTo>
                <a:lnTo>
                  <a:pt x="0" y="5855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3150" y="2266950"/>
            <a:ext cx="203200" cy="59055"/>
          </a:xfrm>
          <a:custGeom>
            <a:avLst/>
            <a:gdLst/>
            <a:ahLst/>
            <a:cxnLst/>
            <a:rect l="l" t="t" r="r" b="b"/>
            <a:pathLst>
              <a:path w="203200" h="59055">
                <a:moveTo>
                  <a:pt x="0" y="58556"/>
                </a:moveTo>
                <a:lnTo>
                  <a:pt x="144643" y="58556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7793" y="232550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54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2850" y="1936750"/>
            <a:ext cx="334010" cy="69850"/>
          </a:xfrm>
          <a:custGeom>
            <a:avLst/>
            <a:gdLst/>
            <a:ahLst/>
            <a:cxnLst/>
            <a:rect l="l" t="t" r="r" b="b"/>
            <a:pathLst>
              <a:path w="334010" h="69850">
                <a:moveTo>
                  <a:pt x="0" y="0"/>
                </a:moveTo>
                <a:lnTo>
                  <a:pt x="333470" y="6925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24150" y="1517650"/>
            <a:ext cx="212725" cy="280670"/>
          </a:xfrm>
          <a:custGeom>
            <a:avLst/>
            <a:gdLst/>
            <a:ahLst/>
            <a:cxnLst/>
            <a:rect l="l" t="t" r="r" b="b"/>
            <a:pathLst>
              <a:path w="212725" h="280669">
                <a:moveTo>
                  <a:pt x="0" y="0"/>
                </a:moveTo>
                <a:lnTo>
                  <a:pt x="212169" y="28041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2850" y="2762249"/>
            <a:ext cx="334010" cy="286385"/>
          </a:xfrm>
          <a:custGeom>
            <a:avLst/>
            <a:gdLst/>
            <a:ahLst/>
            <a:cxnLst/>
            <a:rect l="l" t="t" r="r" b="b"/>
            <a:pathLst>
              <a:path w="334010" h="286385">
                <a:moveTo>
                  <a:pt x="0" y="286351"/>
                </a:moveTo>
                <a:lnTo>
                  <a:pt x="33347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36850" y="2559050"/>
            <a:ext cx="216535" cy="43815"/>
          </a:xfrm>
          <a:custGeom>
            <a:avLst/>
            <a:gdLst/>
            <a:ahLst/>
            <a:cxnLst/>
            <a:rect l="l" t="t" r="r" b="b"/>
            <a:pathLst>
              <a:path w="216535" h="43814">
                <a:moveTo>
                  <a:pt x="0" y="43584"/>
                </a:moveTo>
                <a:lnTo>
                  <a:pt x="21640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87650" y="1915552"/>
            <a:ext cx="72390" cy="847090"/>
          </a:xfrm>
          <a:custGeom>
            <a:avLst/>
            <a:gdLst/>
            <a:ahLst/>
            <a:cxnLst/>
            <a:rect l="l" t="t" r="r" b="b"/>
            <a:pathLst>
              <a:path w="72389" h="847089">
                <a:moveTo>
                  <a:pt x="0" y="0"/>
                </a:moveTo>
                <a:lnTo>
                  <a:pt x="71997" y="0"/>
                </a:lnTo>
                <a:lnTo>
                  <a:pt x="71997" y="846697"/>
                </a:lnTo>
                <a:lnTo>
                  <a:pt x="0" y="846697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9647" y="1797050"/>
            <a:ext cx="118745" cy="965200"/>
          </a:xfrm>
          <a:custGeom>
            <a:avLst/>
            <a:gdLst/>
            <a:ahLst/>
            <a:cxnLst/>
            <a:rect l="l" t="t" r="r" b="b"/>
            <a:pathLst>
              <a:path w="118744" h="965200">
                <a:moveTo>
                  <a:pt x="118502" y="0"/>
                </a:moveTo>
                <a:lnTo>
                  <a:pt x="0" y="118502"/>
                </a:lnTo>
                <a:lnTo>
                  <a:pt x="0" y="965200"/>
                </a:lnTo>
                <a:lnTo>
                  <a:pt x="118502" y="846697"/>
                </a:lnTo>
                <a:lnTo>
                  <a:pt x="11850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7650" y="1797050"/>
            <a:ext cx="190500" cy="118745"/>
          </a:xfrm>
          <a:custGeom>
            <a:avLst/>
            <a:gdLst/>
            <a:ahLst/>
            <a:cxnLst/>
            <a:rect l="l" t="t" r="r" b="b"/>
            <a:pathLst>
              <a:path w="190500" h="118744">
                <a:moveTo>
                  <a:pt x="190500" y="0"/>
                </a:moveTo>
                <a:lnTo>
                  <a:pt x="118502" y="0"/>
                </a:lnTo>
                <a:lnTo>
                  <a:pt x="0" y="118502"/>
                </a:lnTo>
                <a:lnTo>
                  <a:pt x="71997" y="118502"/>
                </a:lnTo>
                <a:lnTo>
                  <a:pt x="1905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87650" y="1797050"/>
            <a:ext cx="190500" cy="965200"/>
          </a:xfrm>
          <a:custGeom>
            <a:avLst/>
            <a:gdLst/>
            <a:ahLst/>
            <a:cxnLst/>
            <a:rect l="l" t="t" r="r" b="b"/>
            <a:pathLst>
              <a:path w="190500" h="965200">
                <a:moveTo>
                  <a:pt x="0" y="118502"/>
                </a:moveTo>
                <a:lnTo>
                  <a:pt x="118502" y="0"/>
                </a:lnTo>
                <a:lnTo>
                  <a:pt x="190500" y="0"/>
                </a:lnTo>
                <a:lnTo>
                  <a:pt x="190500" y="846697"/>
                </a:lnTo>
                <a:lnTo>
                  <a:pt x="71997" y="965200"/>
                </a:lnTo>
                <a:lnTo>
                  <a:pt x="0" y="965200"/>
                </a:lnTo>
                <a:lnTo>
                  <a:pt x="0" y="11850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87650" y="1797050"/>
            <a:ext cx="190500" cy="118745"/>
          </a:xfrm>
          <a:custGeom>
            <a:avLst/>
            <a:gdLst/>
            <a:ahLst/>
            <a:cxnLst/>
            <a:rect l="l" t="t" r="r" b="b"/>
            <a:pathLst>
              <a:path w="190500" h="118744">
                <a:moveTo>
                  <a:pt x="0" y="118502"/>
                </a:moveTo>
                <a:lnTo>
                  <a:pt x="71997" y="118502"/>
                </a:lnTo>
                <a:lnTo>
                  <a:pt x="1905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9647" y="1915552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669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25750" y="2571750"/>
            <a:ext cx="294005" cy="189230"/>
          </a:xfrm>
          <a:custGeom>
            <a:avLst/>
            <a:gdLst/>
            <a:ahLst/>
            <a:cxnLst/>
            <a:rect l="l" t="t" r="r" b="b"/>
            <a:pathLst>
              <a:path w="294005" h="189230">
                <a:moveTo>
                  <a:pt x="0" y="188652"/>
                </a:moveTo>
                <a:lnTo>
                  <a:pt x="29346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67050" y="2115315"/>
            <a:ext cx="100965" cy="456565"/>
          </a:xfrm>
          <a:custGeom>
            <a:avLst/>
            <a:gdLst/>
            <a:ahLst/>
            <a:cxnLst/>
            <a:rect l="l" t="t" r="r" b="b"/>
            <a:pathLst>
              <a:path w="100964" h="456564">
                <a:moveTo>
                  <a:pt x="0" y="0"/>
                </a:moveTo>
                <a:lnTo>
                  <a:pt x="100834" y="0"/>
                </a:lnTo>
                <a:lnTo>
                  <a:pt x="100834" y="456434"/>
                </a:lnTo>
                <a:lnTo>
                  <a:pt x="0" y="456434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67884" y="2063750"/>
            <a:ext cx="52069" cy="508000"/>
          </a:xfrm>
          <a:custGeom>
            <a:avLst/>
            <a:gdLst/>
            <a:ahLst/>
            <a:cxnLst/>
            <a:rect l="l" t="t" r="r" b="b"/>
            <a:pathLst>
              <a:path w="52069" h="508000">
                <a:moveTo>
                  <a:pt x="51565" y="0"/>
                </a:moveTo>
                <a:lnTo>
                  <a:pt x="0" y="51565"/>
                </a:lnTo>
                <a:lnTo>
                  <a:pt x="0" y="508000"/>
                </a:lnTo>
                <a:lnTo>
                  <a:pt x="51565" y="456434"/>
                </a:lnTo>
                <a:lnTo>
                  <a:pt x="51565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7050" y="2063750"/>
            <a:ext cx="152400" cy="52069"/>
          </a:xfrm>
          <a:custGeom>
            <a:avLst/>
            <a:gdLst/>
            <a:ahLst/>
            <a:cxnLst/>
            <a:rect l="l" t="t" r="r" b="b"/>
            <a:pathLst>
              <a:path w="152400" h="52069">
                <a:moveTo>
                  <a:pt x="152400" y="0"/>
                </a:moveTo>
                <a:lnTo>
                  <a:pt x="51565" y="0"/>
                </a:lnTo>
                <a:lnTo>
                  <a:pt x="0" y="51565"/>
                </a:lnTo>
                <a:lnTo>
                  <a:pt x="100834" y="51565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67050" y="2063750"/>
            <a:ext cx="152400" cy="508000"/>
          </a:xfrm>
          <a:custGeom>
            <a:avLst/>
            <a:gdLst/>
            <a:ahLst/>
            <a:cxnLst/>
            <a:rect l="l" t="t" r="r" b="b"/>
            <a:pathLst>
              <a:path w="152400" h="508000">
                <a:moveTo>
                  <a:pt x="0" y="51566"/>
                </a:moveTo>
                <a:lnTo>
                  <a:pt x="51566" y="0"/>
                </a:lnTo>
                <a:lnTo>
                  <a:pt x="152400" y="0"/>
                </a:lnTo>
                <a:lnTo>
                  <a:pt x="152400" y="456433"/>
                </a:lnTo>
                <a:lnTo>
                  <a:pt x="100834" y="508000"/>
                </a:lnTo>
                <a:lnTo>
                  <a:pt x="0" y="508000"/>
                </a:lnTo>
                <a:lnTo>
                  <a:pt x="0" y="5156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67050" y="2063750"/>
            <a:ext cx="152400" cy="52069"/>
          </a:xfrm>
          <a:custGeom>
            <a:avLst/>
            <a:gdLst/>
            <a:ahLst/>
            <a:cxnLst/>
            <a:rect l="l" t="t" r="r" b="b"/>
            <a:pathLst>
              <a:path w="152400" h="52069">
                <a:moveTo>
                  <a:pt x="0" y="51566"/>
                </a:moveTo>
                <a:lnTo>
                  <a:pt x="100834" y="51566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67883" y="2115316"/>
            <a:ext cx="0" cy="456565"/>
          </a:xfrm>
          <a:custGeom>
            <a:avLst/>
            <a:gdLst/>
            <a:ahLst/>
            <a:cxnLst/>
            <a:rect l="l" t="t" r="r" b="b"/>
            <a:pathLst>
              <a:path h="456564">
                <a:moveTo>
                  <a:pt x="0" y="0"/>
                </a:moveTo>
                <a:lnTo>
                  <a:pt x="0" y="45643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40050" y="1797050"/>
            <a:ext cx="230504" cy="266700"/>
          </a:xfrm>
          <a:custGeom>
            <a:avLst/>
            <a:gdLst/>
            <a:ahLst/>
            <a:cxnLst/>
            <a:rect l="l" t="t" r="r" b="b"/>
            <a:pathLst>
              <a:path w="230505" h="266700">
                <a:moveTo>
                  <a:pt x="0" y="0"/>
                </a:moveTo>
                <a:lnTo>
                  <a:pt x="230209" y="26618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25750" y="2000250"/>
            <a:ext cx="294005" cy="156210"/>
          </a:xfrm>
          <a:custGeom>
            <a:avLst/>
            <a:gdLst/>
            <a:ahLst/>
            <a:cxnLst/>
            <a:rect l="l" t="t" r="r" b="b"/>
            <a:pathLst>
              <a:path w="294005" h="156210">
                <a:moveTo>
                  <a:pt x="0" y="0"/>
                </a:moveTo>
                <a:lnTo>
                  <a:pt x="293467" y="15606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8650" y="2063750"/>
            <a:ext cx="282575" cy="146685"/>
          </a:xfrm>
          <a:custGeom>
            <a:avLst/>
            <a:gdLst/>
            <a:ahLst/>
            <a:cxnLst/>
            <a:rect l="l" t="t" r="r" b="b"/>
            <a:pathLst>
              <a:path w="282575" h="146685">
                <a:moveTo>
                  <a:pt x="0" y="0"/>
                </a:moveTo>
                <a:lnTo>
                  <a:pt x="282264" y="14627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17850" y="2482849"/>
            <a:ext cx="297180" cy="82550"/>
          </a:xfrm>
          <a:custGeom>
            <a:avLst/>
            <a:gdLst/>
            <a:ahLst/>
            <a:cxnLst/>
            <a:rect l="l" t="t" r="r" b="b"/>
            <a:pathLst>
              <a:path w="297179" h="82550">
                <a:moveTo>
                  <a:pt x="0" y="82284"/>
                </a:moveTo>
                <a:lnTo>
                  <a:pt x="29693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17850" y="2165350"/>
            <a:ext cx="297180" cy="121285"/>
          </a:xfrm>
          <a:custGeom>
            <a:avLst/>
            <a:gdLst/>
            <a:ahLst/>
            <a:cxnLst/>
            <a:rect l="l" t="t" r="r" b="b"/>
            <a:pathLst>
              <a:path w="297179" h="121285">
                <a:moveTo>
                  <a:pt x="0" y="0"/>
                </a:moveTo>
                <a:lnTo>
                  <a:pt x="296931" y="12074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48050" y="2216150"/>
            <a:ext cx="279400" cy="52069"/>
          </a:xfrm>
          <a:custGeom>
            <a:avLst/>
            <a:gdLst/>
            <a:ahLst/>
            <a:cxnLst/>
            <a:rect l="l" t="t" r="r" b="b"/>
            <a:pathLst>
              <a:path w="279400" h="52069">
                <a:moveTo>
                  <a:pt x="0" y="0"/>
                </a:moveTo>
                <a:lnTo>
                  <a:pt x="279367" y="519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09950" y="2432050"/>
            <a:ext cx="285115" cy="49530"/>
          </a:xfrm>
          <a:custGeom>
            <a:avLst/>
            <a:gdLst/>
            <a:ahLst/>
            <a:cxnLst/>
            <a:rect l="l" t="t" r="r" b="b"/>
            <a:pathLst>
              <a:path w="285114" h="49530">
                <a:moveTo>
                  <a:pt x="0" y="48928"/>
                </a:moveTo>
                <a:lnTo>
                  <a:pt x="28489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98850" y="2381250"/>
            <a:ext cx="120014" cy="3810"/>
          </a:xfrm>
          <a:custGeom>
            <a:avLst/>
            <a:gdLst/>
            <a:ahLst/>
            <a:cxnLst/>
            <a:rect l="l" t="t" r="r" b="b"/>
            <a:pathLst>
              <a:path w="120014" h="3810">
                <a:moveTo>
                  <a:pt x="0" y="3290"/>
                </a:moveTo>
                <a:lnTo>
                  <a:pt x="11988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09950" y="2279650"/>
            <a:ext cx="287020" cy="42545"/>
          </a:xfrm>
          <a:custGeom>
            <a:avLst/>
            <a:gdLst/>
            <a:ahLst/>
            <a:cxnLst/>
            <a:rect l="l" t="t" r="r" b="b"/>
            <a:pathLst>
              <a:path w="287020" h="42544">
                <a:moveTo>
                  <a:pt x="0" y="0"/>
                </a:moveTo>
                <a:lnTo>
                  <a:pt x="286551" y="4234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5616" y="1752600"/>
            <a:ext cx="1663683" cy="128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27350" y="4184649"/>
            <a:ext cx="227965" cy="69215"/>
          </a:xfrm>
          <a:custGeom>
            <a:avLst/>
            <a:gdLst/>
            <a:ahLst/>
            <a:cxnLst/>
            <a:rect l="l" t="t" r="r" b="b"/>
            <a:pathLst>
              <a:path w="227964" h="69214">
                <a:moveTo>
                  <a:pt x="0" y="69189"/>
                </a:moveTo>
                <a:lnTo>
                  <a:pt x="22764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68650" y="4083050"/>
            <a:ext cx="323215" cy="93345"/>
          </a:xfrm>
          <a:custGeom>
            <a:avLst/>
            <a:gdLst/>
            <a:ahLst/>
            <a:cxnLst/>
            <a:rect l="l" t="t" r="r" b="b"/>
            <a:pathLst>
              <a:path w="323214" h="93345">
                <a:moveTo>
                  <a:pt x="0" y="92779"/>
                </a:moveTo>
                <a:lnTo>
                  <a:pt x="32275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83826" y="3446096"/>
            <a:ext cx="0" cy="1285240"/>
          </a:xfrm>
          <a:custGeom>
            <a:avLst/>
            <a:gdLst/>
            <a:ahLst/>
            <a:cxnLst/>
            <a:rect l="l" t="t" r="r" b="b"/>
            <a:pathLst>
              <a:path h="1285239">
                <a:moveTo>
                  <a:pt x="0" y="0"/>
                </a:moveTo>
                <a:lnTo>
                  <a:pt x="0" y="1284653"/>
                </a:lnTo>
              </a:path>
            </a:pathLst>
          </a:custGeom>
          <a:ln w="27353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97503" y="3206750"/>
            <a:ext cx="239395" cy="1524000"/>
          </a:xfrm>
          <a:custGeom>
            <a:avLst/>
            <a:gdLst/>
            <a:ahLst/>
            <a:cxnLst/>
            <a:rect l="l" t="t" r="r" b="b"/>
            <a:pathLst>
              <a:path w="239394" h="1524000">
                <a:moveTo>
                  <a:pt x="239346" y="0"/>
                </a:moveTo>
                <a:lnTo>
                  <a:pt x="0" y="239346"/>
                </a:lnTo>
                <a:lnTo>
                  <a:pt x="0" y="1524000"/>
                </a:lnTo>
                <a:lnTo>
                  <a:pt x="239346" y="1284653"/>
                </a:lnTo>
                <a:lnTo>
                  <a:pt x="239346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70150" y="3206750"/>
            <a:ext cx="266700" cy="239395"/>
          </a:xfrm>
          <a:custGeom>
            <a:avLst/>
            <a:gdLst/>
            <a:ahLst/>
            <a:cxnLst/>
            <a:rect l="l" t="t" r="r" b="b"/>
            <a:pathLst>
              <a:path w="266700" h="239395">
                <a:moveTo>
                  <a:pt x="266700" y="0"/>
                </a:moveTo>
                <a:lnTo>
                  <a:pt x="239346" y="0"/>
                </a:lnTo>
                <a:lnTo>
                  <a:pt x="0" y="239346"/>
                </a:lnTo>
                <a:lnTo>
                  <a:pt x="27353" y="239346"/>
                </a:lnTo>
                <a:lnTo>
                  <a:pt x="266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0150" y="3206750"/>
            <a:ext cx="266700" cy="1524000"/>
          </a:xfrm>
          <a:custGeom>
            <a:avLst/>
            <a:gdLst/>
            <a:ahLst/>
            <a:cxnLst/>
            <a:rect l="l" t="t" r="r" b="b"/>
            <a:pathLst>
              <a:path w="266700" h="1524000">
                <a:moveTo>
                  <a:pt x="0" y="239346"/>
                </a:moveTo>
                <a:lnTo>
                  <a:pt x="239346" y="0"/>
                </a:lnTo>
                <a:lnTo>
                  <a:pt x="266700" y="0"/>
                </a:lnTo>
                <a:lnTo>
                  <a:pt x="266700" y="1284653"/>
                </a:lnTo>
                <a:lnTo>
                  <a:pt x="27353" y="1524000"/>
                </a:lnTo>
                <a:lnTo>
                  <a:pt x="0" y="1524000"/>
                </a:lnTo>
                <a:lnTo>
                  <a:pt x="0" y="23934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70150" y="3206750"/>
            <a:ext cx="266700" cy="239395"/>
          </a:xfrm>
          <a:custGeom>
            <a:avLst/>
            <a:gdLst/>
            <a:ahLst/>
            <a:cxnLst/>
            <a:rect l="l" t="t" r="r" b="b"/>
            <a:pathLst>
              <a:path w="266700" h="239395">
                <a:moveTo>
                  <a:pt x="0" y="239346"/>
                </a:moveTo>
                <a:lnTo>
                  <a:pt x="27353" y="239346"/>
                </a:lnTo>
                <a:lnTo>
                  <a:pt x="266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97503" y="3446096"/>
            <a:ext cx="0" cy="1285240"/>
          </a:xfrm>
          <a:custGeom>
            <a:avLst/>
            <a:gdLst/>
            <a:ahLst/>
            <a:cxnLst/>
            <a:rect l="l" t="t" r="r" b="b"/>
            <a:pathLst>
              <a:path h="1285239">
                <a:moveTo>
                  <a:pt x="0" y="0"/>
                </a:moveTo>
                <a:lnTo>
                  <a:pt x="0" y="128465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33750" y="3958007"/>
            <a:ext cx="150495" cy="226695"/>
          </a:xfrm>
          <a:custGeom>
            <a:avLst/>
            <a:gdLst/>
            <a:ahLst/>
            <a:cxnLst/>
            <a:rect l="l" t="t" r="r" b="b"/>
            <a:pathLst>
              <a:path w="150495" h="226695">
                <a:moveTo>
                  <a:pt x="0" y="0"/>
                </a:moveTo>
                <a:lnTo>
                  <a:pt x="150442" y="0"/>
                </a:lnTo>
                <a:lnTo>
                  <a:pt x="150442" y="226642"/>
                </a:lnTo>
                <a:lnTo>
                  <a:pt x="0" y="226642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4192" y="3905250"/>
            <a:ext cx="53340" cy="279400"/>
          </a:xfrm>
          <a:custGeom>
            <a:avLst/>
            <a:gdLst/>
            <a:ahLst/>
            <a:cxnLst/>
            <a:rect l="l" t="t" r="r" b="b"/>
            <a:pathLst>
              <a:path w="53339" h="279400">
                <a:moveTo>
                  <a:pt x="52757" y="0"/>
                </a:moveTo>
                <a:lnTo>
                  <a:pt x="0" y="52757"/>
                </a:lnTo>
                <a:lnTo>
                  <a:pt x="0" y="279400"/>
                </a:lnTo>
                <a:lnTo>
                  <a:pt x="52757" y="226642"/>
                </a:lnTo>
                <a:lnTo>
                  <a:pt x="52757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33750" y="3905250"/>
            <a:ext cx="203200" cy="53340"/>
          </a:xfrm>
          <a:custGeom>
            <a:avLst/>
            <a:gdLst/>
            <a:ahLst/>
            <a:cxnLst/>
            <a:rect l="l" t="t" r="r" b="b"/>
            <a:pathLst>
              <a:path w="203200" h="53339">
                <a:moveTo>
                  <a:pt x="203200" y="0"/>
                </a:moveTo>
                <a:lnTo>
                  <a:pt x="52757" y="0"/>
                </a:lnTo>
                <a:lnTo>
                  <a:pt x="0" y="52757"/>
                </a:lnTo>
                <a:lnTo>
                  <a:pt x="150442" y="52757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33750" y="3905250"/>
            <a:ext cx="203200" cy="279400"/>
          </a:xfrm>
          <a:custGeom>
            <a:avLst/>
            <a:gdLst/>
            <a:ahLst/>
            <a:cxnLst/>
            <a:rect l="l" t="t" r="r" b="b"/>
            <a:pathLst>
              <a:path w="203200" h="279400">
                <a:moveTo>
                  <a:pt x="0" y="52756"/>
                </a:moveTo>
                <a:lnTo>
                  <a:pt x="52756" y="0"/>
                </a:lnTo>
                <a:lnTo>
                  <a:pt x="203200" y="0"/>
                </a:lnTo>
                <a:lnTo>
                  <a:pt x="203200" y="226643"/>
                </a:lnTo>
                <a:lnTo>
                  <a:pt x="150443" y="279400"/>
                </a:lnTo>
                <a:lnTo>
                  <a:pt x="0" y="279400"/>
                </a:lnTo>
                <a:lnTo>
                  <a:pt x="0" y="5275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33750" y="3905250"/>
            <a:ext cx="203200" cy="53340"/>
          </a:xfrm>
          <a:custGeom>
            <a:avLst/>
            <a:gdLst/>
            <a:ahLst/>
            <a:cxnLst/>
            <a:rect l="l" t="t" r="r" b="b"/>
            <a:pathLst>
              <a:path w="203200" h="53339">
                <a:moveTo>
                  <a:pt x="0" y="52756"/>
                </a:moveTo>
                <a:lnTo>
                  <a:pt x="150443" y="52756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84193" y="3958006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64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13150" y="4019110"/>
            <a:ext cx="140335" cy="114935"/>
          </a:xfrm>
          <a:custGeom>
            <a:avLst/>
            <a:gdLst/>
            <a:ahLst/>
            <a:cxnLst/>
            <a:rect l="l" t="t" r="r" b="b"/>
            <a:pathLst>
              <a:path w="140335" h="114935">
                <a:moveTo>
                  <a:pt x="0" y="0"/>
                </a:moveTo>
                <a:lnTo>
                  <a:pt x="140139" y="0"/>
                </a:lnTo>
                <a:lnTo>
                  <a:pt x="140139" y="114739"/>
                </a:lnTo>
                <a:lnTo>
                  <a:pt x="0" y="11473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53289" y="3956050"/>
            <a:ext cx="63500" cy="177800"/>
          </a:xfrm>
          <a:custGeom>
            <a:avLst/>
            <a:gdLst/>
            <a:ahLst/>
            <a:cxnLst/>
            <a:rect l="l" t="t" r="r" b="b"/>
            <a:pathLst>
              <a:path w="63500" h="177800">
                <a:moveTo>
                  <a:pt x="63060" y="0"/>
                </a:moveTo>
                <a:lnTo>
                  <a:pt x="0" y="63060"/>
                </a:lnTo>
                <a:lnTo>
                  <a:pt x="0" y="177800"/>
                </a:lnTo>
                <a:lnTo>
                  <a:pt x="63060" y="114739"/>
                </a:lnTo>
                <a:lnTo>
                  <a:pt x="6306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13150" y="3956050"/>
            <a:ext cx="203200" cy="63500"/>
          </a:xfrm>
          <a:custGeom>
            <a:avLst/>
            <a:gdLst/>
            <a:ahLst/>
            <a:cxnLst/>
            <a:rect l="l" t="t" r="r" b="b"/>
            <a:pathLst>
              <a:path w="203200" h="63500">
                <a:moveTo>
                  <a:pt x="203200" y="0"/>
                </a:moveTo>
                <a:lnTo>
                  <a:pt x="63060" y="0"/>
                </a:lnTo>
                <a:lnTo>
                  <a:pt x="0" y="63060"/>
                </a:lnTo>
                <a:lnTo>
                  <a:pt x="140139" y="63060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13150" y="3956050"/>
            <a:ext cx="203200" cy="177800"/>
          </a:xfrm>
          <a:custGeom>
            <a:avLst/>
            <a:gdLst/>
            <a:ahLst/>
            <a:cxnLst/>
            <a:rect l="l" t="t" r="r" b="b"/>
            <a:pathLst>
              <a:path w="203200" h="177800">
                <a:moveTo>
                  <a:pt x="0" y="63060"/>
                </a:moveTo>
                <a:lnTo>
                  <a:pt x="63060" y="0"/>
                </a:lnTo>
                <a:lnTo>
                  <a:pt x="203200" y="0"/>
                </a:lnTo>
                <a:lnTo>
                  <a:pt x="203200" y="114739"/>
                </a:lnTo>
                <a:lnTo>
                  <a:pt x="140139" y="177800"/>
                </a:lnTo>
                <a:lnTo>
                  <a:pt x="0" y="177800"/>
                </a:lnTo>
                <a:lnTo>
                  <a:pt x="0" y="6306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13150" y="3956050"/>
            <a:ext cx="203200" cy="63500"/>
          </a:xfrm>
          <a:custGeom>
            <a:avLst/>
            <a:gdLst/>
            <a:ahLst/>
            <a:cxnLst/>
            <a:rect l="l" t="t" r="r" b="b"/>
            <a:pathLst>
              <a:path w="203200" h="63500">
                <a:moveTo>
                  <a:pt x="0" y="63060"/>
                </a:moveTo>
                <a:lnTo>
                  <a:pt x="140139" y="63060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53289" y="4019110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73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82850" y="3625850"/>
            <a:ext cx="334010" cy="69850"/>
          </a:xfrm>
          <a:custGeom>
            <a:avLst/>
            <a:gdLst/>
            <a:ahLst/>
            <a:cxnLst/>
            <a:rect l="l" t="t" r="r" b="b"/>
            <a:pathLst>
              <a:path w="334010" h="69850">
                <a:moveTo>
                  <a:pt x="0" y="0"/>
                </a:moveTo>
                <a:lnTo>
                  <a:pt x="333918" y="6925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24150" y="3206750"/>
            <a:ext cx="212725" cy="280670"/>
          </a:xfrm>
          <a:custGeom>
            <a:avLst/>
            <a:gdLst/>
            <a:ahLst/>
            <a:cxnLst/>
            <a:rect l="l" t="t" r="r" b="b"/>
            <a:pathLst>
              <a:path w="212725" h="280670">
                <a:moveTo>
                  <a:pt x="0" y="0"/>
                </a:moveTo>
                <a:lnTo>
                  <a:pt x="212452" y="28041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82850" y="4451349"/>
            <a:ext cx="334010" cy="286385"/>
          </a:xfrm>
          <a:custGeom>
            <a:avLst/>
            <a:gdLst/>
            <a:ahLst/>
            <a:cxnLst/>
            <a:rect l="l" t="t" r="r" b="b"/>
            <a:pathLst>
              <a:path w="334010" h="286385">
                <a:moveTo>
                  <a:pt x="0" y="286350"/>
                </a:moveTo>
                <a:lnTo>
                  <a:pt x="33391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36850" y="4248150"/>
            <a:ext cx="217170" cy="43815"/>
          </a:xfrm>
          <a:custGeom>
            <a:avLst/>
            <a:gdLst/>
            <a:ahLst/>
            <a:cxnLst/>
            <a:rect l="l" t="t" r="r" b="b"/>
            <a:pathLst>
              <a:path w="217169" h="43814">
                <a:moveTo>
                  <a:pt x="0" y="43584"/>
                </a:moveTo>
                <a:lnTo>
                  <a:pt x="21669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87650" y="3604652"/>
            <a:ext cx="72390" cy="847090"/>
          </a:xfrm>
          <a:custGeom>
            <a:avLst/>
            <a:gdLst/>
            <a:ahLst/>
            <a:cxnLst/>
            <a:rect l="l" t="t" r="r" b="b"/>
            <a:pathLst>
              <a:path w="72389" h="847089">
                <a:moveTo>
                  <a:pt x="0" y="0"/>
                </a:moveTo>
                <a:lnTo>
                  <a:pt x="71997" y="0"/>
                </a:lnTo>
                <a:lnTo>
                  <a:pt x="71997" y="846697"/>
                </a:lnTo>
                <a:lnTo>
                  <a:pt x="0" y="846697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59647" y="3486150"/>
            <a:ext cx="118745" cy="965200"/>
          </a:xfrm>
          <a:custGeom>
            <a:avLst/>
            <a:gdLst/>
            <a:ahLst/>
            <a:cxnLst/>
            <a:rect l="l" t="t" r="r" b="b"/>
            <a:pathLst>
              <a:path w="118744" h="965200">
                <a:moveTo>
                  <a:pt x="118502" y="0"/>
                </a:moveTo>
                <a:lnTo>
                  <a:pt x="0" y="118502"/>
                </a:lnTo>
                <a:lnTo>
                  <a:pt x="0" y="965200"/>
                </a:lnTo>
                <a:lnTo>
                  <a:pt x="118502" y="846697"/>
                </a:lnTo>
                <a:lnTo>
                  <a:pt x="11850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87650" y="3486150"/>
            <a:ext cx="190500" cy="118745"/>
          </a:xfrm>
          <a:custGeom>
            <a:avLst/>
            <a:gdLst/>
            <a:ahLst/>
            <a:cxnLst/>
            <a:rect l="l" t="t" r="r" b="b"/>
            <a:pathLst>
              <a:path w="190500" h="118745">
                <a:moveTo>
                  <a:pt x="190500" y="0"/>
                </a:moveTo>
                <a:lnTo>
                  <a:pt x="118502" y="0"/>
                </a:lnTo>
                <a:lnTo>
                  <a:pt x="0" y="118502"/>
                </a:lnTo>
                <a:lnTo>
                  <a:pt x="71997" y="118502"/>
                </a:lnTo>
                <a:lnTo>
                  <a:pt x="1905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87650" y="3486150"/>
            <a:ext cx="190500" cy="965200"/>
          </a:xfrm>
          <a:custGeom>
            <a:avLst/>
            <a:gdLst/>
            <a:ahLst/>
            <a:cxnLst/>
            <a:rect l="l" t="t" r="r" b="b"/>
            <a:pathLst>
              <a:path w="190500" h="965200">
                <a:moveTo>
                  <a:pt x="0" y="118502"/>
                </a:moveTo>
                <a:lnTo>
                  <a:pt x="118502" y="0"/>
                </a:lnTo>
                <a:lnTo>
                  <a:pt x="190500" y="0"/>
                </a:lnTo>
                <a:lnTo>
                  <a:pt x="190500" y="846698"/>
                </a:lnTo>
                <a:lnTo>
                  <a:pt x="71997" y="965200"/>
                </a:lnTo>
                <a:lnTo>
                  <a:pt x="0" y="965200"/>
                </a:lnTo>
                <a:lnTo>
                  <a:pt x="0" y="11850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7650" y="3486150"/>
            <a:ext cx="190500" cy="118745"/>
          </a:xfrm>
          <a:custGeom>
            <a:avLst/>
            <a:gdLst/>
            <a:ahLst/>
            <a:cxnLst/>
            <a:rect l="l" t="t" r="r" b="b"/>
            <a:pathLst>
              <a:path w="190500" h="118745">
                <a:moveTo>
                  <a:pt x="0" y="118502"/>
                </a:moveTo>
                <a:lnTo>
                  <a:pt x="71997" y="118502"/>
                </a:lnTo>
                <a:lnTo>
                  <a:pt x="1905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59647" y="3604652"/>
            <a:ext cx="0" cy="847090"/>
          </a:xfrm>
          <a:custGeom>
            <a:avLst/>
            <a:gdLst/>
            <a:ahLst/>
            <a:cxnLst/>
            <a:rect l="l" t="t" r="r" b="b"/>
            <a:pathLst>
              <a:path h="847089">
                <a:moveTo>
                  <a:pt x="0" y="0"/>
                </a:moveTo>
                <a:lnTo>
                  <a:pt x="0" y="84669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25750" y="4260850"/>
            <a:ext cx="294005" cy="189230"/>
          </a:xfrm>
          <a:custGeom>
            <a:avLst/>
            <a:gdLst/>
            <a:ahLst/>
            <a:cxnLst/>
            <a:rect l="l" t="t" r="r" b="b"/>
            <a:pathLst>
              <a:path w="294005" h="189229">
                <a:moveTo>
                  <a:pt x="0" y="188652"/>
                </a:moveTo>
                <a:lnTo>
                  <a:pt x="29386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54350" y="3808713"/>
            <a:ext cx="109855" cy="452755"/>
          </a:xfrm>
          <a:custGeom>
            <a:avLst/>
            <a:gdLst/>
            <a:ahLst/>
            <a:cxnLst/>
            <a:rect l="l" t="t" r="r" b="b"/>
            <a:pathLst>
              <a:path w="109855" h="452754">
                <a:moveTo>
                  <a:pt x="0" y="0"/>
                </a:moveTo>
                <a:lnTo>
                  <a:pt x="109236" y="0"/>
                </a:lnTo>
                <a:lnTo>
                  <a:pt x="109236" y="452136"/>
                </a:lnTo>
                <a:lnTo>
                  <a:pt x="0" y="45213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63586" y="3752850"/>
            <a:ext cx="55880" cy="508000"/>
          </a:xfrm>
          <a:custGeom>
            <a:avLst/>
            <a:gdLst/>
            <a:ahLst/>
            <a:cxnLst/>
            <a:rect l="l" t="t" r="r" b="b"/>
            <a:pathLst>
              <a:path w="55880" h="508000">
                <a:moveTo>
                  <a:pt x="55863" y="0"/>
                </a:moveTo>
                <a:lnTo>
                  <a:pt x="0" y="55863"/>
                </a:lnTo>
                <a:lnTo>
                  <a:pt x="0" y="508000"/>
                </a:lnTo>
                <a:lnTo>
                  <a:pt x="55863" y="452136"/>
                </a:lnTo>
                <a:lnTo>
                  <a:pt x="5586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54350" y="3752850"/>
            <a:ext cx="165100" cy="55880"/>
          </a:xfrm>
          <a:custGeom>
            <a:avLst/>
            <a:gdLst/>
            <a:ahLst/>
            <a:cxnLst/>
            <a:rect l="l" t="t" r="r" b="b"/>
            <a:pathLst>
              <a:path w="165100" h="55879">
                <a:moveTo>
                  <a:pt x="165100" y="0"/>
                </a:moveTo>
                <a:lnTo>
                  <a:pt x="55863" y="0"/>
                </a:lnTo>
                <a:lnTo>
                  <a:pt x="0" y="55863"/>
                </a:lnTo>
                <a:lnTo>
                  <a:pt x="109236" y="55863"/>
                </a:lnTo>
                <a:lnTo>
                  <a:pt x="1651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54350" y="3752850"/>
            <a:ext cx="165100" cy="508000"/>
          </a:xfrm>
          <a:custGeom>
            <a:avLst/>
            <a:gdLst/>
            <a:ahLst/>
            <a:cxnLst/>
            <a:rect l="l" t="t" r="r" b="b"/>
            <a:pathLst>
              <a:path w="165100" h="508000">
                <a:moveTo>
                  <a:pt x="0" y="55863"/>
                </a:moveTo>
                <a:lnTo>
                  <a:pt x="55863" y="0"/>
                </a:lnTo>
                <a:lnTo>
                  <a:pt x="165100" y="0"/>
                </a:lnTo>
                <a:lnTo>
                  <a:pt x="165100" y="452136"/>
                </a:lnTo>
                <a:lnTo>
                  <a:pt x="109236" y="508000"/>
                </a:lnTo>
                <a:lnTo>
                  <a:pt x="0" y="508000"/>
                </a:lnTo>
                <a:lnTo>
                  <a:pt x="0" y="55863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54350" y="3752850"/>
            <a:ext cx="165100" cy="55880"/>
          </a:xfrm>
          <a:custGeom>
            <a:avLst/>
            <a:gdLst/>
            <a:ahLst/>
            <a:cxnLst/>
            <a:rect l="l" t="t" r="r" b="b"/>
            <a:pathLst>
              <a:path w="165100" h="55879">
                <a:moveTo>
                  <a:pt x="0" y="55863"/>
                </a:moveTo>
                <a:lnTo>
                  <a:pt x="109236" y="55863"/>
                </a:lnTo>
                <a:lnTo>
                  <a:pt x="1651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63586" y="3808713"/>
            <a:ext cx="0" cy="452755"/>
          </a:xfrm>
          <a:custGeom>
            <a:avLst/>
            <a:gdLst/>
            <a:ahLst/>
            <a:cxnLst/>
            <a:rect l="l" t="t" r="r" b="b"/>
            <a:pathLst>
              <a:path h="452754">
                <a:moveTo>
                  <a:pt x="0" y="0"/>
                </a:moveTo>
                <a:lnTo>
                  <a:pt x="0" y="452136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0050" y="3486150"/>
            <a:ext cx="231140" cy="266700"/>
          </a:xfrm>
          <a:custGeom>
            <a:avLst/>
            <a:gdLst/>
            <a:ahLst/>
            <a:cxnLst/>
            <a:rect l="l" t="t" r="r" b="b"/>
            <a:pathLst>
              <a:path w="231139" h="266700">
                <a:moveTo>
                  <a:pt x="0" y="0"/>
                </a:moveTo>
                <a:lnTo>
                  <a:pt x="230518" y="26618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25750" y="3702050"/>
            <a:ext cx="294005" cy="156210"/>
          </a:xfrm>
          <a:custGeom>
            <a:avLst/>
            <a:gdLst/>
            <a:ahLst/>
            <a:cxnLst/>
            <a:rect l="l" t="t" r="r" b="b"/>
            <a:pathLst>
              <a:path w="294005" h="156210">
                <a:moveTo>
                  <a:pt x="0" y="0"/>
                </a:moveTo>
                <a:lnTo>
                  <a:pt x="293860" y="15606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68650" y="3752850"/>
            <a:ext cx="283210" cy="146685"/>
          </a:xfrm>
          <a:custGeom>
            <a:avLst/>
            <a:gdLst/>
            <a:ahLst/>
            <a:cxnLst/>
            <a:rect l="l" t="t" r="r" b="b"/>
            <a:pathLst>
              <a:path w="283210" h="146685">
                <a:moveTo>
                  <a:pt x="0" y="0"/>
                </a:moveTo>
                <a:lnTo>
                  <a:pt x="282642" y="1462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17850" y="4184649"/>
            <a:ext cx="297815" cy="82550"/>
          </a:xfrm>
          <a:custGeom>
            <a:avLst/>
            <a:gdLst/>
            <a:ahLst/>
            <a:cxnLst/>
            <a:rect l="l" t="t" r="r" b="b"/>
            <a:pathLst>
              <a:path w="297814" h="82550">
                <a:moveTo>
                  <a:pt x="0" y="82285"/>
                </a:moveTo>
                <a:lnTo>
                  <a:pt x="297328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17850" y="3854450"/>
            <a:ext cx="297815" cy="121285"/>
          </a:xfrm>
          <a:custGeom>
            <a:avLst/>
            <a:gdLst/>
            <a:ahLst/>
            <a:cxnLst/>
            <a:rect l="l" t="t" r="r" b="b"/>
            <a:pathLst>
              <a:path w="297814" h="121285">
                <a:moveTo>
                  <a:pt x="0" y="0"/>
                </a:moveTo>
                <a:lnTo>
                  <a:pt x="297328" y="12074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48050" y="3905250"/>
            <a:ext cx="280035" cy="52069"/>
          </a:xfrm>
          <a:custGeom>
            <a:avLst/>
            <a:gdLst/>
            <a:ahLst/>
            <a:cxnLst/>
            <a:rect l="l" t="t" r="r" b="b"/>
            <a:pathLst>
              <a:path w="280035" h="52070">
                <a:moveTo>
                  <a:pt x="0" y="0"/>
                </a:moveTo>
                <a:lnTo>
                  <a:pt x="279741" y="519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09950" y="4133850"/>
            <a:ext cx="285750" cy="49530"/>
          </a:xfrm>
          <a:custGeom>
            <a:avLst/>
            <a:gdLst/>
            <a:ahLst/>
            <a:cxnLst/>
            <a:rect l="l" t="t" r="r" b="b"/>
            <a:pathLst>
              <a:path w="285750" h="49529">
                <a:moveTo>
                  <a:pt x="0" y="48928"/>
                </a:moveTo>
                <a:lnTo>
                  <a:pt x="28527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98850" y="4070349"/>
            <a:ext cx="120650" cy="3810"/>
          </a:xfrm>
          <a:custGeom>
            <a:avLst/>
            <a:gdLst/>
            <a:ahLst/>
            <a:cxnLst/>
            <a:rect l="l" t="t" r="r" b="b"/>
            <a:pathLst>
              <a:path w="120650" h="3810">
                <a:moveTo>
                  <a:pt x="0" y="3291"/>
                </a:moveTo>
                <a:lnTo>
                  <a:pt x="12004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09950" y="3981450"/>
            <a:ext cx="287020" cy="42545"/>
          </a:xfrm>
          <a:custGeom>
            <a:avLst/>
            <a:gdLst/>
            <a:ahLst/>
            <a:cxnLst/>
            <a:rect l="l" t="t" r="r" b="b"/>
            <a:pathLst>
              <a:path w="287020" h="42545">
                <a:moveTo>
                  <a:pt x="0" y="0"/>
                </a:moveTo>
                <a:lnTo>
                  <a:pt x="286934" y="42345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5616" y="3403600"/>
            <a:ext cx="1663683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9600" y="1752600"/>
            <a:ext cx="1409700" cy="1282700"/>
          </a:xfrm>
          <a:custGeom>
            <a:avLst/>
            <a:gdLst/>
            <a:ahLst/>
            <a:cxnLst/>
            <a:rect l="l" t="t" r="r" b="b"/>
            <a:pathLst>
              <a:path w="1409700" h="1282700">
                <a:moveTo>
                  <a:pt x="0" y="0"/>
                </a:moveTo>
                <a:lnTo>
                  <a:pt x="1409700" y="0"/>
                </a:lnTo>
                <a:lnTo>
                  <a:pt x="1409700" y="1282700"/>
                </a:lnTo>
                <a:lnTo>
                  <a:pt x="0" y="12827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600" y="3429000"/>
            <a:ext cx="736600" cy="1231900"/>
          </a:xfrm>
          <a:custGeom>
            <a:avLst/>
            <a:gdLst/>
            <a:ahLst/>
            <a:cxnLst/>
            <a:rect l="l" t="t" r="r" b="b"/>
            <a:pathLst>
              <a:path w="736600" h="1231900">
                <a:moveTo>
                  <a:pt x="0" y="0"/>
                </a:moveTo>
                <a:lnTo>
                  <a:pt x="736600" y="0"/>
                </a:lnTo>
                <a:lnTo>
                  <a:pt x="736600" y="1231900"/>
                </a:lnTo>
                <a:lnTo>
                  <a:pt x="0" y="12319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20800" y="3403600"/>
            <a:ext cx="698500" cy="1244600"/>
          </a:xfrm>
          <a:custGeom>
            <a:avLst/>
            <a:gdLst/>
            <a:ahLst/>
            <a:cxnLst/>
            <a:rect l="l" t="t" r="r" b="b"/>
            <a:pathLst>
              <a:path w="698500" h="1244600">
                <a:moveTo>
                  <a:pt x="0" y="0"/>
                </a:moveTo>
                <a:lnTo>
                  <a:pt x="698500" y="0"/>
                </a:lnTo>
                <a:lnTo>
                  <a:pt x="698500" y="1244600"/>
                </a:lnTo>
                <a:lnTo>
                  <a:pt x="0" y="124460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78778" y="350228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86663" y="350228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7" y="0"/>
                </a:lnTo>
                <a:lnTo>
                  <a:pt x="207887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94551" y="350228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102436" y="3502285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78778" y="3730689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86663" y="3730689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7" y="0"/>
                </a:lnTo>
                <a:lnTo>
                  <a:pt x="207887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94551" y="3730689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102436" y="3730689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78778" y="3959094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86663" y="3959094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7" y="0"/>
                </a:lnTo>
                <a:lnTo>
                  <a:pt x="207887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894551" y="3959094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02436" y="3959094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78778" y="418749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86663" y="418749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7" y="0"/>
                </a:lnTo>
                <a:lnTo>
                  <a:pt x="207887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894551" y="418749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02436" y="418749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86664" y="3495935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94550" y="3495935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02436" y="3495935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72428" y="3730689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72428" y="3959093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72428" y="4187497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78778" y="3495935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10322" y="3495935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72428" y="3502285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472428" y="4415901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2964183" y="1404868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01061" y="1316516"/>
            <a:ext cx="10274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137400" y="2146300"/>
            <a:ext cx="228600" cy="444500"/>
          </a:xfrm>
          <a:custGeom>
            <a:avLst/>
            <a:gdLst/>
            <a:ahLst/>
            <a:cxnLst/>
            <a:rect l="l" t="t" r="r" b="b"/>
            <a:pathLst>
              <a:path w="228600" h="444500">
                <a:moveTo>
                  <a:pt x="0" y="111125"/>
                </a:moveTo>
                <a:lnTo>
                  <a:pt x="114300" y="111125"/>
                </a:lnTo>
                <a:lnTo>
                  <a:pt x="114300" y="0"/>
                </a:lnTo>
                <a:lnTo>
                  <a:pt x="228600" y="222250"/>
                </a:lnTo>
                <a:lnTo>
                  <a:pt x="114300" y="444500"/>
                </a:lnTo>
                <a:lnTo>
                  <a:pt x="1143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46300" y="2146300"/>
            <a:ext cx="215900" cy="457200"/>
          </a:xfrm>
          <a:custGeom>
            <a:avLst/>
            <a:gdLst/>
            <a:ahLst/>
            <a:cxnLst/>
            <a:rect l="l" t="t" r="r" b="b"/>
            <a:pathLst>
              <a:path w="215900" h="457200">
                <a:moveTo>
                  <a:pt x="0" y="114300"/>
                </a:moveTo>
                <a:lnTo>
                  <a:pt x="107950" y="114300"/>
                </a:lnTo>
                <a:lnTo>
                  <a:pt x="107950" y="0"/>
                </a:lnTo>
                <a:lnTo>
                  <a:pt x="215900" y="228600"/>
                </a:lnTo>
                <a:lnTo>
                  <a:pt x="107950" y="457200"/>
                </a:lnTo>
                <a:lnTo>
                  <a:pt x="10795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46300" y="3810000"/>
            <a:ext cx="215900" cy="444500"/>
          </a:xfrm>
          <a:custGeom>
            <a:avLst/>
            <a:gdLst/>
            <a:ahLst/>
            <a:cxnLst/>
            <a:rect l="l" t="t" r="r" b="b"/>
            <a:pathLst>
              <a:path w="215900" h="444500">
                <a:moveTo>
                  <a:pt x="0" y="111125"/>
                </a:moveTo>
                <a:lnTo>
                  <a:pt x="107950" y="111125"/>
                </a:lnTo>
                <a:lnTo>
                  <a:pt x="107950" y="0"/>
                </a:lnTo>
                <a:lnTo>
                  <a:pt x="215900" y="222250"/>
                </a:lnTo>
                <a:lnTo>
                  <a:pt x="107950" y="444500"/>
                </a:lnTo>
                <a:lnTo>
                  <a:pt x="1079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37400" y="3721100"/>
            <a:ext cx="228600" cy="444500"/>
          </a:xfrm>
          <a:custGeom>
            <a:avLst/>
            <a:gdLst/>
            <a:ahLst/>
            <a:cxnLst/>
            <a:rect l="l" t="t" r="r" b="b"/>
            <a:pathLst>
              <a:path w="228600" h="444500">
                <a:moveTo>
                  <a:pt x="0" y="111125"/>
                </a:moveTo>
                <a:lnTo>
                  <a:pt x="114300" y="111125"/>
                </a:lnTo>
                <a:lnTo>
                  <a:pt x="114300" y="0"/>
                </a:lnTo>
                <a:lnTo>
                  <a:pt x="228600" y="222250"/>
                </a:lnTo>
                <a:lnTo>
                  <a:pt x="114300" y="444500"/>
                </a:lnTo>
                <a:lnTo>
                  <a:pt x="1143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937000" y="3771900"/>
            <a:ext cx="215900" cy="444500"/>
          </a:xfrm>
          <a:custGeom>
            <a:avLst/>
            <a:gdLst/>
            <a:ahLst/>
            <a:cxnLst/>
            <a:rect l="l" t="t" r="r" b="b"/>
            <a:pathLst>
              <a:path w="215900" h="444500">
                <a:moveTo>
                  <a:pt x="0" y="111125"/>
                </a:moveTo>
                <a:lnTo>
                  <a:pt x="107950" y="111125"/>
                </a:lnTo>
                <a:lnTo>
                  <a:pt x="107950" y="0"/>
                </a:lnTo>
                <a:lnTo>
                  <a:pt x="215900" y="222250"/>
                </a:lnTo>
                <a:lnTo>
                  <a:pt x="107950" y="444500"/>
                </a:lnTo>
                <a:lnTo>
                  <a:pt x="1079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02300" y="2133600"/>
            <a:ext cx="368300" cy="444500"/>
          </a:xfrm>
          <a:custGeom>
            <a:avLst/>
            <a:gdLst/>
            <a:ahLst/>
            <a:cxnLst/>
            <a:rect l="l" t="t" r="r" b="b"/>
            <a:pathLst>
              <a:path w="368300" h="444500">
                <a:moveTo>
                  <a:pt x="0" y="111125"/>
                </a:moveTo>
                <a:lnTo>
                  <a:pt x="184150" y="111125"/>
                </a:lnTo>
                <a:lnTo>
                  <a:pt x="184150" y="0"/>
                </a:lnTo>
                <a:lnTo>
                  <a:pt x="368300" y="222250"/>
                </a:lnTo>
                <a:lnTo>
                  <a:pt x="184150" y="444500"/>
                </a:lnTo>
                <a:lnTo>
                  <a:pt x="1841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56300" y="3733800"/>
            <a:ext cx="228600" cy="444500"/>
          </a:xfrm>
          <a:custGeom>
            <a:avLst/>
            <a:gdLst/>
            <a:ahLst/>
            <a:cxnLst/>
            <a:rect l="l" t="t" r="r" b="b"/>
            <a:pathLst>
              <a:path w="228600" h="444500">
                <a:moveTo>
                  <a:pt x="0" y="111125"/>
                </a:moveTo>
                <a:lnTo>
                  <a:pt x="114300" y="111125"/>
                </a:lnTo>
                <a:lnTo>
                  <a:pt x="114300" y="0"/>
                </a:lnTo>
                <a:lnTo>
                  <a:pt x="228600" y="222250"/>
                </a:lnTo>
                <a:lnTo>
                  <a:pt x="114300" y="444500"/>
                </a:lnTo>
                <a:lnTo>
                  <a:pt x="1143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273800" y="1930400"/>
            <a:ext cx="723900" cy="812800"/>
          </a:xfrm>
          <a:prstGeom prst="rect">
            <a:avLst/>
          </a:prstGeom>
          <a:ln w="50800">
            <a:solidFill>
              <a:srgbClr val="7182B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273800" y="3543300"/>
            <a:ext cx="723900" cy="800100"/>
          </a:xfrm>
          <a:custGeom>
            <a:avLst/>
            <a:gdLst/>
            <a:ahLst/>
            <a:cxnLst/>
            <a:rect l="l" t="t" r="r" b="b"/>
            <a:pathLst>
              <a:path w="723900" h="800100">
                <a:moveTo>
                  <a:pt x="0" y="0"/>
                </a:moveTo>
                <a:lnTo>
                  <a:pt x="723900" y="0"/>
                </a:lnTo>
                <a:lnTo>
                  <a:pt x="7239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37000" y="2108200"/>
            <a:ext cx="228600" cy="444500"/>
          </a:xfrm>
          <a:custGeom>
            <a:avLst/>
            <a:gdLst/>
            <a:ahLst/>
            <a:cxnLst/>
            <a:rect l="l" t="t" r="r" b="b"/>
            <a:pathLst>
              <a:path w="228600" h="444500">
                <a:moveTo>
                  <a:pt x="0" y="111125"/>
                </a:moveTo>
                <a:lnTo>
                  <a:pt x="114300" y="111125"/>
                </a:lnTo>
                <a:lnTo>
                  <a:pt x="114300" y="0"/>
                </a:lnTo>
                <a:lnTo>
                  <a:pt x="228600" y="222250"/>
                </a:lnTo>
                <a:lnTo>
                  <a:pt x="114300" y="444500"/>
                </a:lnTo>
                <a:lnTo>
                  <a:pt x="11430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29250" y="3536955"/>
            <a:ext cx="276860" cy="901700"/>
          </a:xfrm>
          <a:custGeom>
            <a:avLst/>
            <a:gdLst/>
            <a:ahLst/>
            <a:cxnLst/>
            <a:rect l="l" t="t" r="r" b="b"/>
            <a:pathLst>
              <a:path w="276860" h="901700">
                <a:moveTo>
                  <a:pt x="0" y="901694"/>
                </a:moveTo>
                <a:lnTo>
                  <a:pt x="39825" y="900734"/>
                </a:lnTo>
                <a:lnTo>
                  <a:pt x="90648" y="896127"/>
                </a:lnTo>
                <a:lnTo>
                  <a:pt x="133058" y="885525"/>
                </a:lnTo>
                <a:lnTo>
                  <a:pt x="139700" y="474126"/>
                </a:lnTo>
                <a:lnTo>
                  <a:pt x="141174" y="470731"/>
                </a:lnTo>
                <a:lnTo>
                  <a:pt x="186551" y="456730"/>
                </a:lnTo>
                <a:lnTo>
                  <a:pt x="236715" y="451951"/>
                </a:lnTo>
                <a:lnTo>
                  <a:pt x="276259" y="450850"/>
                </a:lnTo>
                <a:lnTo>
                  <a:pt x="256231" y="450591"/>
                </a:lnTo>
                <a:lnTo>
                  <a:pt x="201981" y="447034"/>
                </a:lnTo>
                <a:lnTo>
                  <a:pt x="161435" y="440077"/>
                </a:lnTo>
                <a:lnTo>
                  <a:pt x="139700" y="23276"/>
                </a:lnTo>
                <a:lnTo>
                  <a:pt x="138226" y="19881"/>
                </a:lnTo>
                <a:lnTo>
                  <a:pt x="92849" y="5880"/>
                </a:lnTo>
                <a:lnTo>
                  <a:pt x="42685" y="1101"/>
                </a:lnTo>
                <a:lnTo>
                  <a:pt x="23385" y="318"/>
                </a:lnTo>
                <a:lnTo>
                  <a:pt x="3141" y="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00557" y="4425950"/>
            <a:ext cx="1041400" cy="351790"/>
          </a:xfrm>
          <a:custGeom>
            <a:avLst/>
            <a:gdLst/>
            <a:ahLst/>
            <a:cxnLst/>
            <a:rect l="l" t="t" r="r" b="b"/>
            <a:pathLst>
              <a:path w="1041400" h="351789">
                <a:moveTo>
                  <a:pt x="1041392" y="0"/>
                </a:moveTo>
                <a:lnTo>
                  <a:pt x="1040630" y="40233"/>
                </a:lnTo>
                <a:lnTo>
                  <a:pt x="1036897" y="94189"/>
                </a:lnTo>
                <a:lnTo>
                  <a:pt x="1030568" y="137399"/>
                </a:lnTo>
                <a:lnTo>
                  <a:pt x="1015816" y="176148"/>
                </a:lnTo>
                <a:lnTo>
                  <a:pt x="550324" y="177800"/>
                </a:lnTo>
                <a:lnTo>
                  <a:pt x="546914" y="178964"/>
                </a:lnTo>
                <a:lnTo>
                  <a:pt x="531999" y="215868"/>
                </a:lnTo>
                <a:lnTo>
                  <a:pt x="525522" y="258269"/>
                </a:lnTo>
                <a:lnTo>
                  <a:pt x="521605" y="311637"/>
                </a:lnTo>
                <a:lnTo>
                  <a:pt x="520700" y="351602"/>
                </a:lnTo>
                <a:lnTo>
                  <a:pt x="520495" y="331498"/>
                </a:lnTo>
                <a:lnTo>
                  <a:pt x="518940" y="293235"/>
                </a:lnTo>
                <a:lnTo>
                  <a:pt x="514080" y="242894"/>
                </a:lnTo>
                <a:lnTo>
                  <a:pt x="506736" y="204513"/>
                </a:lnTo>
                <a:lnTo>
                  <a:pt x="29624" y="177800"/>
                </a:lnTo>
                <a:lnTo>
                  <a:pt x="26215" y="176635"/>
                </a:lnTo>
                <a:lnTo>
                  <a:pt x="11299" y="139731"/>
                </a:lnTo>
                <a:lnTo>
                  <a:pt x="4822" y="97330"/>
                </a:lnTo>
                <a:lnTo>
                  <a:pt x="905" y="43962"/>
                </a:lnTo>
                <a:lnTo>
                  <a:pt x="267" y="24333"/>
                </a:lnTo>
                <a:lnTo>
                  <a:pt x="0" y="3997"/>
                </a:lnTo>
              </a:path>
            </a:pathLst>
          </a:custGeom>
          <a:ln w="12700">
            <a:solidFill>
              <a:srgbClr val="16A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5668855" y="3598640"/>
            <a:ext cx="254000" cy="5905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286750" y="3536955"/>
            <a:ext cx="251460" cy="838200"/>
          </a:xfrm>
          <a:custGeom>
            <a:avLst/>
            <a:gdLst/>
            <a:ahLst/>
            <a:cxnLst/>
            <a:rect l="l" t="t" r="r" b="b"/>
            <a:pathLst>
              <a:path w="251459" h="838200">
                <a:moveTo>
                  <a:pt x="0" y="838194"/>
                </a:moveTo>
                <a:lnTo>
                  <a:pt x="39626" y="837144"/>
                </a:lnTo>
                <a:lnTo>
                  <a:pt x="88859" y="832150"/>
                </a:lnTo>
                <a:lnTo>
                  <a:pt x="126968" y="817504"/>
                </a:lnTo>
                <a:lnTo>
                  <a:pt x="127000" y="440260"/>
                </a:lnTo>
                <a:lnTo>
                  <a:pt x="128617" y="436872"/>
                </a:lnTo>
                <a:lnTo>
                  <a:pt x="177714" y="423337"/>
                </a:lnTo>
                <a:lnTo>
                  <a:pt x="230945" y="419442"/>
                </a:lnTo>
                <a:lnTo>
                  <a:pt x="251144" y="419100"/>
                </a:lnTo>
                <a:lnTo>
                  <a:pt x="231154" y="418816"/>
                </a:lnTo>
                <a:lnTo>
                  <a:pt x="177858" y="414946"/>
                </a:lnTo>
                <a:lnTo>
                  <a:pt x="133035" y="404405"/>
                </a:lnTo>
                <a:lnTo>
                  <a:pt x="127000" y="21160"/>
                </a:lnTo>
                <a:lnTo>
                  <a:pt x="125382" y="17772"/>
                </a:lnTo>
                <a:lnTo>
                  <a:pt x="76285" y="4237"/>
                </a:lnTo>
                <a:lnTo>
                  <a:pt x="23054" y="342"/>
                </a:lnTo>
                <a:lnTo>
                  <a:pt x="2855" y="0"/>
                </a:lnTo>
              </a:path>
            </a:pathLst>
          </a:custGeom>
          <a:ln w="12700">
            <a:solidFill>
              <a:srgbClr val="16A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74081" y="4425950"/>
            <a:ext cx="825500" cy="178435"/>
          </a:xfrm>
          <a:custGeom>
            <a:avLst/>
            <a:gdLst/>
            <a:ahLst/>
            <a:cxnLst/>
            <a:rect l="l" t="t" r="r" b="b"/>
            <a:pathLst>
              <a:path w="825500" h="178435">
                <a:moveTo>
                  <a:pt x="825368" y="0"/>
                </a:moveTo>
                <a:lnTo>
                  <a:pt x="823992" y="38849"/>
                </a:lnTo>
                <a:lnTo>
                  <a:pt x="817697" y="81563"/>
                </a:lnTo>
                <a:lnTo>
                  <a:pt x="428492" y="95250"/>
                </a:lnTo>
                <a:lnTo>
                  <a:pt x="425132" y="97388"/>
                </a:lnTo>
                <a:lnTo>
                  <a:pt x="414899" y="141278"/>
                </a:lnTo>
                <a:lnTo>
                  <a:pt x="412750" y="178179"/>
                </a:lnTo>
                <a:lnTo>
                  <a:pt x="412235" y="160000"/>
                </a:lnTo>
                <a:lnTo>
                  <a:pt x="406098" y="112721"/>
                </a:lnTo>
                <a:lnTo>
                  <a:pt x="15742" y="95250"/>
                </a:lnTo>
                <a:lnTo>
                  <a:pt x="12382" y="93111"/>
                </a:lnTo>
                <a:lnTo>
                  <a:pt x="2149" y="49221"/>
                </a:lnTo>
                <a:lnTo>
                  <a:pt x="765" y="31645"/>
                </a:lnTo>
                <a:lnTo>
                  <a:pt x="0" y="12320"/>
                </a:lnTo>
              </a:path>
            </a:pathLst>
          </a:custGeom>
          <a:ln w="12700">
            <a:solidFill>
              <a:srgbClr val="16A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524128" y="3789518"/>
            <a:ext cx="1862455" cy="248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900">
              <a:latin typeface="Times New Roman"/>
              <a:cs typeface="Times New Roman"/>
            </a:endParaRPr>
          </a:p>
          <a:p>
            <a:pPr marL="1019810">
              <a:lnSpc>
                <a:spcPct val="100000"/>
              </a:lnSpc>
            </a:pP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22250" marR="5080" indent="266700">
              <a:lnSpc>
                <a:spcPct val="100699"/>
              </a:lnSpc>
              <a:spcBef>
                <a:spcPts val="1505"/>
              </a:spcBef>
            </a:pP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-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nd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nd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244625" y="1359466"/>
            <a:ext cx="20497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8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072624" y="1400285"/>
            <a:ext cx="15925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286948" y="4799840"/>
            <a:ext cx="1295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*</a:t>
            </a:r>
            <a:r>
              <a:rPr sz="1800" spc="-2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519716" y="3595013"/>
            <a:ext cx="254000" cy="5905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222413" y="5573628"/>
            <a:ext cx="141541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>
              <a:lnSpc>
                <a:spcPct val="100699"/>
              </a:lnSpc>
            </a:pP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- 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nd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933950" y="5124662"/>
            <a:ext cx="38100" cy="375285"/>
          </a:xfrm>
          <a:custGeom>
            <a:avLst/>
            <a:gdLst/>
            <a:ahLst/>
            <a:cxnLst/>
            <a:rect l="l" t="t" r="r" b="b"/>
            <a:pathLst>
              <a:path w="38100" h="375285">
                <a:moveTo>
                  <a:pt x="0" y="374779"/>
                </a:moveTo>
                <a:lnTo>
                  <a:pt x="37924" y="0"/>
                </a:lnTo>
              </a:path>
            </a:pathLst>
          </a:custGeom>
          <a:ln w="12700">
            <a:solidFill>
              <a:srgbClr val="16A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98467" y="5099391"/>
            <a:ext cx="126364" cy="133350"/>
          </a:xfrm>
          <a:custGeom>
            <a:avLst/>
            <a:gdLst/>
            <a:ahLst/>
            <a:cxnLst/>
            <a:rect l="l" t="t" r="r" b="b"/>
            <a:pathLst>
              <a:path w="126364" h="133350">
                <a:moveTo>
                  <a:pt x="104742" y="75812"/>
                </a:moveTo>
                <a:lnTo>
                  <a:pt x="68291" y="75812"/>
                </a:lnTo>
                <a:lnTo>
                  <a:pt x="126354" y="132746"/>
                </a:lnTo>
                <a:lnTo>
                  <a:pt x="104742" y="75812"/>
                </a:lnTo>
                <a:close/>
              </a:path>
              <a:path w="126364" h="133350">
                <a:moveTo>
                  <a:pt x="75963" y="0"/>
                </a:moveTo>
                <a:lnTo>
                  <a:pt x="0" y="119961"/>
                </a:lnTo>
                <a:lnTo>
                  <a:pt x="68291" y="75812"/>
                </a:lnTo>
                <a:lnTo>
                  <a:pt x="104742" y="75812"/>
                </a:lnTo>
                <a:lnTo>
                  <a:pt x="75963" y="0"/>
                </a:lnTo>
                <a:close/>
              </a:path>
            </a:pathLst>
          </a:custGeom>
          <a:solidFill>
            <a:srgbClr val="16A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75550" y="4317843"/>
            <a:ext cx="1074420" cy="1191260"/>
          </a:xfrm>
          <a:custGeom>
            <a:avLst/>
            <a:gdLst/>
            <a:ahLst/>
            <a:cxnLst/>
            <a:rect l="l" t="t" r="r" b="b"/>
            <a:pathLst>
              <a:path w="1074420" h="1191260">
                <a:moveTo>
                  <a:pt x="0" y="1190815"/>
                </a:moveTo>
                <a:lnTo>
                  <a:pt x="1074391" y="0"/>
                </a:lnTo>
              </a:path>
            </a:pathLst>
          </a:custGeom>
          <a:ln w="12700">
            <a:solidFill>
              <a:srgbClr val="16A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534734" y="4298984"/>
            <a:ext cx="132715" cy="137160"/>
          </a:xfrm>
          <a:custGeom>
            <a:avLst/>
            <a:gdLst/>
            <a:ahLst/>
            <a:cxnLst/>
            <a:rect l="l" t="t" r="r" b="b"/>
            <a:pathLst>
              <a:path w="132715" h="137160">
                <a:moveTo>
                  <a:pt x="132222" y="0"/>
                </a:moveTo>
                <a:lnTo>
                  <a:pt x="0" y="51756"/>
                </a:lnTo>
                <a:lnTo>
                  <a:pt x="81177" y="56575"/>
                </a:lnTo>
                <a:lnTo>
                  <a:pt x="94293" y="136831"/>
                </a:lnTo>
                <a:lnTo>
                  <a:pt x="132222" y="0"/>
                </a:lnTo>
                <a:close/>
              </a:path>
            </a:pathLst>
          </a:custGeom>
          <a:solidFill>
            <a:srgbClr val="16A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75550" y="4893478"/>
            <a:ext cx="260985" cy="614045"/>
          </a:xfrm>
          <a:custGeom>
            <a:avLst/>
            <a:gdLst/>
            <a:ahLst/>
            <a:cxnLst/>
            <a:rect l="l" t="t" r="r" b="b"/>
            <a:pathLst>
              <a:path w="260984" h="614045">
                <a:moveTo>
                  <a:pt x="0" y="614001"/>
                </a:moveTo>
                <a:lnTo>
                  <a:pt x="260740" y="0"/>
                </a:lnTo>
              </a:path>
            </a:pathLst>
          </a:custGeom>
          <a:ln w="12700">
            <a:solidFill>
              <a:srgbClr val="16A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38129" y="4870099"/>
            <a:ext cx="117475" cy="142240"/>
          </a:xfrm>
          <a:custGeom>
            <a:avLst/>
            <a:gdLst/>
            <a:ahLst/>
            <a:cxnLst/>
            <a:rect l="l" t="t" r="r" b="b"/>
            <a:pathLst>
              <a:path w="117475" h="142239">
                <a:moveTo>
                  <a:pt x="112447" y="70137"/>
                </a:moveTo>
                <a:lnTo>
                  <a:pt x="78304" y="70137"/>
                </a:lnTo>
                <a:lnTo>
                  <a:pt x="116895" y="141716"/>
                </a:lnTo>
                <a:lnTo>
                  <a:pt x="112447" y="70137"/>
                </a:lnTo>
                <a:close/>
              </a:path>
              <a:path w="117475" h="142239">
                <a:moveTo>
                  <a:pt x="108088" y="0"/>
                </a:moveTo>
                <a:lnTo>
                  <a:pt x="0" y="92075"/>
                </a:lnTo>
                <a:lnTo>
                  <a:pt x="78304" y="70137"/>
                </a:lnTo>
                <a:lnTo>
                  <a:pt x="112447" y="70137"/>
                </a:lnTo>
                <a:lnTo>
                  <a:pt x="108088" y="0"/>
                </a:lnTo>
                <a:close/>
              </a:path>
            </a:pathLst>
          </a:custGeom>
          <a:solidFill>
            <a:srgbClr val="16A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31201" y="4313311"/>
            <a:ext cx="1738630" cy="1191895"/>
          </a:xfrm>
          <a:custGeom>
            <a:avLst/>
            <a:gdLst/>
            <a:ahLst/>
            <a:cxnLst/>
            <a:rect l="l" t="t" r="r" b="b"/>
            <a:pathLst>
              <a:path w="1738629" h="1191895">
                <a:moveTo>
                  <a:pt x="1738549" y="1191721"/>
                </a:moveTo>
                <a:lnTo>
                  <a:pt x="0" y="0"/>
                </a:lnTo>
              </a:path>
            </a:pathLst>
          </a:custGeom>
          <a:ln w="12700">
            <a:solidFill>
              <a:srgbClr val="16AB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10250" y="4298950"/>
            <a:ext cx="140970" cy="124460"/>
          </a:xfrm>
          <a:custGeom>
            <a:avLst/>
            <a:gdLst/>
            <a:ahLst/>
            <a:cxnLst/>
            <a:rect l="l" t="t" r="r" b="b"/>
            <a:pathLst>
              <a:path w="140970" h="124460">
                <a:moveTo>
                  <a:pt x="0" y="0"/>
                </a:moveTo>
                <a:lnTo>
                  <a:pt x="68850" y="124180"/>
                </a:lnTo>
                <a:lnTo>
                  <a:pt x="62851" y="43082"/>
                </a:lnTo>
                <a:lnTo>
                  <a:pt x="140655" y="19428"/>
                </a:lnTo>
                <a:lnTo>
                  <a:pt x="0" y="0"/>
                </a:lnTo>
                <a:close/>
              </a:path>
            </a:pathLst>
          </a:custGeom>
          <a:solidFill>
            <a:srgbClr val="16A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90468" y="3506374"/>
          <a:ext cx="103942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90468" y="1831196"/>
          <a:ext cx="103942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" name="object 102"/>
          <p:cNvGraphicFramePr>
            <a:graphicFrameLocks noGrp="1"/>
          </p:cNvGraphicFramePr>
          <p:nvPr/>
        </p:nvGraphicFramePr>
        <p:xfrm>
          <a:off x="7472428" y="1861381"/>
          <a:ext cx="83154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82AC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152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-51443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S</a:t>
            </a:r>
            <a:r>
              <a:rPr spc="-55" dirty="0"/>
              <a:t>t</a:t>
            </a:r>
            <a:r>
              <a:rPr spc="-150" dirty="0"/>
              <a:t>y</a:t>
            </a:r>
            <a:r>
              <a:rPr spc="-80" dirty="0"/>
              <a:t>l</a:t>
            </a:r>
            <a:r>
              <a:rPr dirty="0"/>
              <a:t>e</a:t>
            </a:r>
            <a:r>
              <a:rPr spc="75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-8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</a:p>
        </p:txBody>
      </p:sp>
      <p:sp>
        <p:nvSpPr>
          <p:cNvPr id="5" name="object 5"/>
          <p:cNvSpPr/>
          <p:nvPr/>
        </p:nvSpPr>
        <p:spPr>
          <a:xfrm>
            <a:off x="793972" y="2470263"/>
            <a:ext cx="228600" cy="1625600"/>
          </a:xfrm>
          <a:custGeom>
            <a:avLst/>
            <a:gdLst/>
            <a:ahLst/>
            <a:cxnLst/>
            <a:rect l="l" t="t" r="r" b="b"/>
            <a:pathLst>
              <a:path w="228600" h="1625600">
                <a:moveTo>
                  <a:pt x="228377" y="1625486"/>
                </a:moveTo>
                <a:lnTo>
                  <a:pt x="188868" y="1624383"/>
                </a:lnTo>
                <a:lnTo>
                  <a:pt x="140592" y="1619172"/>
                </a:lnTo>
                <a:lnTo>
                  <a:pt x="107726" y="832792"/>
                </a:lnTo>
                <a:lnTo>
                  <a:pt x="106025" y="829409"/>
                </a:lnTo>
                <a:lnTo>
                  <a:pt x="54842" y="816154"/>
                </a:lnTo>
                <a:lnTo>
                  <a:pt x="0" y="812800"/>
                </a:lnTo>
                <a:lnTo>
                  <a:pt x="18597" y="812412"/>
                </a:lnTo>
                <a:lnTo>
                  <a:pt x="69468" y="807589"/>
                </a:lnTo>
                <a:lnTo>
                  <a:pt x="106882" y="794976"/>
                </a:lnTo>
                <a:lnTo>
                  <a:pt x="107726" y="19991"/>
                </a:lnTo>
                <a:lnTo>
                  <a:pt x="109427" y="16608"/>
                </a:lnTo>
                <a:lnTo>
                  <a:pt x="160609" y="3354"/>
                </a:lnTo>
                <a:lnTo>
                  <a:pt x="195809" y="627"/>
                </a:lnTo>
                <a:lnTo>
                  <a:pt x="215452" y="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6655" y="2066604"/>
            <a:ext cx="1930400" cy="251460"/>
          </a:xfrm>
          <a:custGeom>
            <a:avLst/>
            <a:gdLst/>
            <a:ahLst/>
            <a:cxnLst/>
            <a:rect l="l" t="t" r="r" b="b"/>
            <a:pathLst>
              <a:path w="1930400" h="251460">
                <a:moveTo>
                  <a:pt x="1930394" y="251145"/>
                </a:moveTo>
                <a:lnTo>
                  <a:pt x="1929344" y="211519"/>
                </a:lnTo>
                <a:lnTo>
                  <a:pt x="1924351" y="162285"/>
                </a:lnTo>
                <a:lnTo>
                  <a:pt x="1909705" y="124175"/>
                </a:lnTo>
                <a:lnTo>
                  <a:pt x="986360" y="124144"/>
                </a:lnTo>
                <a:lnTo>
                  <a:pt x="982973" y="122526"/>
                </a:lnTo>
                <a:lnTo>
                  <a:pt x="969437" y="73429"/>
                </a:lnTo>
                <a:lnTo>
                  <a:pt x="965542" y="20199"/>
                </a:lnTo>
                <a:lnTo>
                  <a:pt x="965200" y="0"/>
                </a:lnTo>
                <a:lnTo>
                  <a:pt x="964916" y="19990"/>
                </a:lnTo>
                <a:lnTo>
                  <a:pt x="961046" y="73286"/>
                </a:lnTo>
                <a:lnTo>
                  <a:pt x="950505" y="118109"/>
                </a:lnTo>
                <a:lnTo>
                  <a:pt x="21160" y="124144"/>
                </a:lnTo>
                <a:lnTo>
                  <a:pt x="17773" y="125762"/>
                </a:lnTo>
                <a:lnTo>
                  <a:pt x="4237" y="174858"/>
                </a:lnTo>
                <a:lnTo>
                  <a:pt x="342" y="228088"/>
                </a:lnTo>
                <a:lnTo>
                  <a:pt x="0" y="248288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7300" y="4724077"/>
            <a:ext cx="8890" cy="1341755"/>
          </a:xfrm>
          <a:custGeom>
            <a:avLst/>
            <a:gdLst/>
            <a:ahLst/>
            <a:cxnLst/>
            <a:rect l="l" t="t" r="r" b="b"/>
            <a:pathLst>
              <a:path w="8890" h="1341754">
                <a:moveTo>
                  <a:pt x="0" y="1341437"/>
                </a:moveTo>
                <a:lnTo>
                  <a:pt x="8731" y="0"/>
                </a:lnTo>
              </a:path>
            </a:pathLst>
          </a:custGeom>
          <a:ln w="508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3940" y="5829300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391" y="0"/>
                </a:lnTo>
              </a:path>
            </a:pathLst>
          </a:custGeom>
          <a:ln w="508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" y="58293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508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4600" y="4962464"/>
            <a:ext cx="1772920" cy="871219"/>
          </a:xfrm>
          <a:custGeom>
            <a:avLst/>
            <a:gdLst/>
            <a:ahLst/>
            <a:cxnLst/>
            <a:rect l="l" t="t" r="r" b="b"/>
            <a:pathLst>
              <a:path w="1772920" h="871220">
                <a:moveTo>
                  <a:pt x="0" y="870741"/>
                </a:moveTo>
                <a:lnTo>
                  <a:pt x="1772443" y="0"/>
                </a:lnTo>
              </a:path>
            </a:pathLst>
          </a:custGeom>
          <a:ln w="508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8770" y="4924535"/>
            <a:ext cx="243840" cy="209550"/>
          </a:xfrm>
          <a:custGeom>
            <a:avLst/>
            <a:gdLst/>
            <a:ahLst/>
            <a:cxnLst/>
            <a:rect l="l" t="t" r="r" b="b"/>
            <a:pathLst>
              <a:path w="243839" h="209550">
                <a:moveTo>
                  <a:pt x="24101" y="0"/>
                </a:moveTo>
                <a:lnTo>
                  <a:pt x="10803" y="2675"/>
                </a:lnTo>
                <a:lnTo>
                  <a:pt x="1000" y="11471"/>
                </a:lnTo>
                <a:lnTo>
                  <a:pt x="0" y="28939"/>
                </a:lnTo>
                <a:lnTo>
                  <a:pt x="3994" y="41116"/>
                </a:lnTo>
                <a:lnTo>
                  <a:pt x="11727" y="48286"/>
                </a:lnTo>
                <a:lnTo>
                  <a:pt x="153026" y="60156"/>
                </a:lnTo>
                <a:lnTo>
                  <a:pt x="79524" y="170869"/>
                </a:lnTo>
                <a:lnTo>
                  <a:pt x="75416" y="182296"/>
                </a:lnTo>
                <a:lnTo>
                  <a:pt x="76943" y="193950"/>
                </a:lnTo>
                <a:lnTo>
                  <a:pt x="83698" y="203806"/>
                </a:lnTo>
                <a:lnTo>
                  <a:pt x="95997" y="209217"/>
                </a:lnTo>
                <a:lnTo>
                  <a:pt x="107638" y="209078"/>
                </a:lnTo>
                <a:lnTo>
                  <a:pt x="117433" y="204002"/>
                </a:lnTo>
                <a:lnTo>
                  <a:pt x="243516" y="15702"/>
                </a:lnTo>
                <a:lnTo>
                  <a:pt x="24101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8759" y="5829301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180" y="0"/>
                </a:lnTo>
              </a:path>
            </a:pathLst>
          </a:custGeom>
          <a:ln w="508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6246" y="5715022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6435" y="0"/>
                </a:moveTo>
                <a:lnTo>
                  <a:pt x="14880" y="2210"/>
                </a:lnTo>
                <a:lnTo>
                  <a:pt x="5431" y="9542"/>
                </a:lnTo>
                <a:lnTo>
                  <a:pt x="753" y="22133"/>
                </a:lnTo>
                <a:lnTo>
                  <a:pt x="1584" y="33751"/>
                </a:lnTo>
                <a:lnTo>
                  <a:pt x="7243" y="43236"/>
                </a:lnTo>
                <a:lnTo>
                  <a:pt x="127284" y="114279"/>
                </a:lnTo>
                <a:lnTo>
                  <a:pt x="12495" y="181239"/>
                </a:lnTo>
                <a:lnTo>
                  <a:pt x="3763" y="189693"/>
                </a:lnTo>
                <a:lnTo>
                  <a:pt x="0" y="200839"/>
                </a:lnTo>
                <a:lnTo>
                  <a:pt x="1731" y="212673"/>
                </a:lnTo>
                <a:lnTo>
                  <a:pt x="10488" y="223020"/>
                </a:lnTo>
                <a:lnTo>
                  <a:pt x="21134" y="227985"/>
                </a:lnTo>
                <a:lnTo>
                  <a:pt x="32283" y="227591"/>
                </a:lnTo>
                <a:lnTo>
                  <a:pt x="228103" y="114279"/>
                </a:lnTo>
                <a:lnTo>
                  <a:pt x="38092" y="3439"/>
                </a:lnTo>
                <a:lnTo>
                  <a:pt x="26435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4600" y="5829300"/>
            <a:ext cx="944244" cy="0"/>
          </a:xfrm>
          <a:custGeom>
            <a:avLst/>
            <a:gdLst/>
            <a:ahLst/>
            <a:cxnLst/>
            <a:rect l="l" t="t" r="r" b="b"/>
            <a:pathLst>
              <a:path w="944244">
                <a:moveTo>
                  <a:pt x="0" y="0"/>
                </a:moveTo>
                <a:lnTo>
                  <a:pt x="944159" y="0"/>
                </a:lnTo>
              </a:path>
            </a:pathLst>
          </a:custGeom>
          <a:ln w="508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1065" y="5715594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134" y="0"/>
                </a:moveTo>
                <a:lnTo>
                  <a:pt x="10488" y="4965"/>
                </a:lnTo>
                <a:lnTo>
                  <a:pt x="1731" y="15311"/>
                </a:lnTo>
                <a:lnTo>
                  <a:pt x="0" y="27146"/>
                </a:lnTo>
                <a:lnTo>
                  <a:pt x="3763" y="38291"/>
                </a:lnTo>
                <a:lnTo>
                  <a:pt x="12495" y="46745"/>
                </a:lnTo>
                <a:lnTo>
                  <a:pt x="127284" y="113705"/>
                </a:lnTo>
                <a:lnTo>
                  <a:pt x="7244" y="184748"/>
                </a:lnTo>
                <a:lnTo>
                  <a:pt x="1584" y="194233"/>
                </a:lnTo>
                <a:lnTo>
                  <a:pt x="753" y="205851"/>
                </a:lnTo>
                <a:lnTo>
                  <a:pt x="5431" y="218442"/>
                </a:lnTo>
                <a:lnTo>
                  <a:pt x="14880" y="225775"/>
                </a:lnTo>
                <a:lnTo>
                  <a:pt x="26435" y="227985"/>
                </a:lnTo>
                <a:lnTo>
                  <a:pt x="38092" y="224545"/>
                </a:lnTo>
                <a:lnTo>
                  <a:pt x="228103" y="113705"/>
                </a:lnTo>
                <a:lnTo>
                  <a:pt x="32283" y="393"/>
                </a:lnTo>
                <a:lnTo>
                  <a:pt x="21134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0000" y="4990646"/>
            <a:ext cx="0" cy="842644"/>
          </a:xfrm>
          <a:custGeom>
            <a:avLst/>
            <a:gdLst/>
            <a:ahLst/>
            <a:cxnLst/>
            <a:rect l="l" t="t" r="r" b="b"/>
            <a:pathLst>
              <a:path h="842645">
                <a:moveTo>
                  <a:pt x="0" y="842559"/>
                </a:moveTo>
                <a:lnTo>
                  <a:pt x="0" y="0"/>
                </a:lnTo>
              </a:path>
            </a:pathLst>
          </a:custGeom>
          <a:ln w="508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5720" y="494023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618" y="100818"/>
                </a:moveTo>
                <a:lnTo>
                  <a:pt x="114279" y="100818"/>
                </a:lnTo>
                <a:lnTo>
                  <a:pt x="181238" y="215607"/>
                </a:lnTo>
                <a:lnTo>
                  <a:pt x="189693" y="224339"/>
                </a:lnTo>
                <a:lnTo>
                  <a:pt x="200839" y="228103"/>
                </a:lnTo>
                <a:lnTo>
                  <a:pt x="212674" y="226371"/>
                </a:lnTo>
                <a:lnTo>
                  <a:pt x="223020" y="217613"/>
                </a:lnTo>
                <a:lnTo>
                  <a:pt x="227985" y="206968"/>
                </a:lnTo>
                <a:lnTo>
                  <a:pt x="227591" y="195819"/>
                </a:lnTo>
                <a:lnTo>
                  <a:pt x="172618" y="100818"/>
                </a:lnTo>
                <a:close/>
              </a:path>
              <a:path w="228600" h="228600">
                <a:moveTo>
                  <a:pt x="114279" y="0"/>
                </a:moveTo>
                <a:lnTo>
                  <a:pt x="3439" y="190011"/>
                </a:lnTo>
                <a:lnTo>
                  <a:pt x="0" y="201667"/>
                </a:lnTo>
                <a:lnTo>
                  <a:pt x="2210" y="213222"/>
                </a:lnTo>
                <a:lnTo>
                  <a:pt x="9542" y="222671"/>
                </a:lnTo>
                <a:lnTo>
                  <a:pt x="22134" y="227349"/>
                </a:lnTo>
                <a:lnTo>
                  <a:pt x="33752" y="226518"/>
                </a:lnTo>
                <a:lnTo>
                  <a:pt x="43237" y="220858"/>
                </a:lnTo>
                <a:lnTo>
                  <a:pt x="114279" y="100818"/>
                </a:lnTo>
                <a:lnTo>
                  <a:pt x="172618" y="100818"/>
                </a:lnTo>
                <a:lnTo>
                  <a:pt x="114279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88350" y="2317863"/>
            <a:ext cx="228600" cy="1854200"/>
          </a:xfrm>
          <a:custGeom>
            <a:avLst/>
            <a:gdLst/>
            <a:ahLst/>
            <a:cxnLst/>
            <a:rect l="l" t="t" r="r" b="b"/>
            <a:pathLst>
              <a:path w="228600" h="1854200">
                <a:moveTo>
                  <a:pt x="0" y="1854086"/>
                </a:moveTo>
                <a:lnTo>
                  <a:pt x="39508" y="1852983"/>
                </a:lnTo>
                <a:lnTo>
                  <a:pt x="87785" y="1847772"/>
                </a:lnTo>
                <a:lnTo>
                  <a:pt x="120650" y="947093"/>
                </a:lnTo>
                <a:lnTo>
                  <a:pt x="122351" y="943710"/>
                </a:lnTo>
                <a:lnTo>
                  <a:pt x="173533" y="930455"/>
                </a:lnTo>
                <a:lnTo>
                  <a:pt x="228376" y="927100"/>
                </a:lnTo>
                <a:lnTo>
                  <a:pt x="209779" y="926712"/>
                </a:lnTo>
                <a:lnTo>
                  <a:pt x="158908" y="921889"/>
                </a:lnTo>
                <a:lnTo>
                  <a:pt x="121494" y="909276"/>
                </a:lnTo>
                <a:lnTo>
                  <a:pt x="120650" y="19992"/>
                </a:lnTo>
                <a:lnTo>
                  <a:pt x="118950" y="16609"/>
                </a:lnTo>
                <a:lnTo>
                  <a:pt x="67767" y="3354"/>
                </a:lnTo>
                <a:lnTo>
                  <a:pt x="32567" y="627"/>
                </a:lnTo>
                <a:lnTo>
                  <a:pt x="12924" y="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57950" y="4159250"/>
            <a:ext cx="1930400" cy="251460"/>
          </a:xfrm>
          <a:custGeom>
            <a:avLst/>
            <a:gdLst/>
            <a:ahLst/>
            <a:cxnLst/>
            <a:rect l="l" t="t" r="r" b="b"/>
            <a:pathLst>
              <a:path w="1930400" h="251460">
                <a:moveTo>
                  <a:pt x="0" y="0"/>
                </a:moveTo>
                <a:lnTo>
                  <a:pt x="1050" y="39626"/>
                </a:lnTo>
                <a:lnTo>
                  <a:pt x="6043" y="88859"/>
                </a:lnTo>
                <a:lnTo>
                  <a:pt x="20689" y="126969"/>
                </a:lnTo>
                <a:lnTo>
                  <a:pt x="973725" y="127001"/>
                </a:lnTo>
                <a:lnTo>
                  <a:pt x="977112" y="128618"/>
                </a:lnTo>
                <a:lnTo>
                  <a:pt x="990648" y="177715"/>
                </a:lnTo>
                <a:lnTo>
                  <a:pt x="994542" y="230945"/>
                </a:lnTo>
                <a:lnTo>
                  <a:pt x="994885" y="251145"/>
                </a:lnTo>
                <a:lnTo>
                  <a:pt x="995168" y="231155"/>
                </a:lnTo>
                <a:lnTo>
                  <a:pt x="999038" y="177858"/>
                </a:lnTo>
                <a:lnTo>
                  <a:pt x="1009580" y="133036"/>
                </a:lnTo>
                <a:lnTo>
                  <a:pt x="1909234" y="127001"/>
                </a:lnTo>
                <a:lnTo>
                  <a:pt x="1912621" y="125383"/>
                </a:lnTo>
                <a:lnTo>
                  <a:pt x="1926157" y="76286"/>
                </a:lnTo>
                <a:lnTo>
                  <a:pt x="1930052" y="23056"/>
                </a:lnTo>
                <a:lnTo>
                  <a:pt x="1930394" y="2856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0919" y="1413604"/>
            <a:ext cx="309118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105" dirty="0">
                <a:solidFill>
                  <a:srgbClr val="1CADE4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18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8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R="84455" algn="ctr">
              <a:lnSpc>
                <a:spcPct val="100000"/>
              </a:lnSpc>
              <a:spcBef>
                <a:spcPts val="715"/>
              </a:spcBef>
            </a:pP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*</a:t>
            </a:r>
            <a:r>
              <a:rPr sz="1800" spc="-2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1800" spc="-5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3703" y="2994339"/>
            <a:ext cx="254000" cy="590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5725" y="4658558"/>
            <a:ext cx="12953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63552" y="2812119"/>
            <a:ext cx="254000" cy="5905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60080" y="4471841"/>
            <a:ext cx="5905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97274" y="1786724"/>
            <a:ext cx="15925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41600" y="2349500"/>
            <a:ext cx="292100" cy="35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0200" y="5930900"/>
            <a:ext cx="304800" cy="35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100" y="4864100"/>
            <a:ext cx="3048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41600" y="3771900"/>
            <a:ext cx="304800" cy="35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49600" y="4699000"/>
            <a:ext cx="292100" cy="35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41600" y="2832100"/>
            <a:ext cx="304800" cy="35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1600" y="3276600"/>
            <a:ext cx="304800" cy="368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68600" y="5956300"/>
            <a:ext cx="304800" cy="355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33800" y="2489200"/>
            <a:ext cx="2082800" cy="1612900"/>
          </a:xfrm>
          <a:prstGeom prst="rect">
            <a:avLst/>
          </a:prstGeom>
          <a:ln w="50800">
            <a:solidFill>
              <a:srgbClr val="7182B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7182B8"/>
                </a:solidFill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51200" y="30861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228600" y="228600"/>
                </a:lnTo>
                <a:lnTo>
                  <a:pt x="114300" y="457200"/>
                </a:lnTo>
                <a:lnTo>
                  <a:pt x="1143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32500" y="30861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114300"/>
                </a:lnTo>
                <a:lnTo>
                  <a:pt x="114300" y="0"/>
                </a:lnTo>
                <a:lnTo>
                  <a:pt x="228600" y="228600"/>
                </a:lnTo>
                <a:lnTo>
                  <a:pt x="114300" y="457200"/>
                </a:lnTo>
                <a:lnTo>
                  <a:pt x="1143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60800" y="3263900"/>
            <a:ext cx="1778000" cy="40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55057" y="4095750"/>
            <a:ext cx="1796414" cy="901065"/>
          </a:xfrm>
          <a:custGeom>
            <a:avLst/>
            <a:gdLst/>
            <a:ahLst/>
            <a:cxnLst/>
            <a:rect l="l" t="t" r="r" b="b"/>
            <a:pathLst>
              <a:path w="1796415" h="901064">
                <a:moveTo>
                  <a:pt x="1796207" y="0"/>
                </a:moveTo>
                <a:lnTo>
                  <a:pt x="0" y="900476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32350" y="4893927"/>
            <a:ext cx="142240" cy="114300"/>
          </a:xfrm>
          <a:custGeom>
            <a:avLst/>
            <a:gdLst/>
            <a:ahLst/>
            <a:cxnLst/>
            <a:rect l="l" t="t" r="r" b="b"/>
            <a:pathLst>
              <a:path w="142239" h="114300">
                <a:moveTo>
                  <a:pt x="85074" y="0"/>
                </a:moveTo>
                <a:lnTo>
                  <a:pt x="0" y="113682"/>
                </a:lnTo>
                <a:lnTo>
                  <a:pt x="141989" y="113532"/>
                </a:lnTo>
                <a:lnTo>
                  <a:pt x="68118" y="79533"/>
                </a:lnTo>
                <a:lnTo>
                  <a:pt x="85074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1200" y="4940300"/>
            <a:ext cx="4000500" cy="1231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04083" y="2297672"/>
          <a:ext cx="1947815" cy="18666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661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6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60"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61"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39682" y="2297673"/>
          <a:ext cx="1934715" cy="1856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4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82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97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96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spc="45" dirty="0">
                          <a:latin typeface="Calibri"/>
                          <a:cs typeface="Calibri"/>
                        </a:rPr>
                        <a:t>.5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802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767" y="-25400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S</a:t>
            </a:r>
            <a:r>
              <a:rPr spc="-55" dirty="0"/>
              <a:t>t</a:t>
            </a:r>
            <a:r>
              <a:rPr spc="-150" dirty="0"/>
              <a:t>y</a:t>
            </a:r>
            <a:r>
              <a:rPr spc="-80" dirty="0"/>
              <a:t>l</a:t>
            </a:r>
            <a:r>
              <a:rPr dirty="0"/>
              <a:t>e</a:t>
            </a:r>
            <a:r>
              <a:rPr spc="75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-8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3314700" y="4076700"/>
            <a:ext cx="4584700" cy="82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5000" y="5130800"/>
            <a:ext cx="4876800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2789" y="2206029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80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0675" y="2206029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38560" y="2206029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4903" y="243443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80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2789" y="243443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80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0675" y="243443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8560" y="243443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4903" y="266283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80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2789" y="266283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80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0675" y="266283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8560" y="266283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4903" y="2891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80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2789" y="2891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80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0675" y="2891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8560" y="2891241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2789" y="2199679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30675" y="2199679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38560" y="2199679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8553" y="2434433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8553" y="2662837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8553" y="2891241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14903" y="2199679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46447" y="2199679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8553" y="2206029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8553" y="3119645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2500" y="2159000"/>
            <a:ext cx="1015999" cy="1015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91100" y="2171700"/>
            <a:ext cx="1028700" cy="102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4740" y="3879180"/>
            <a:ext cx="204978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5300">
              <a:lnSpc>
                <a:spcPct val="100699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105" dirty="0">
                <a:solidFill>
                  <a:srgbClr val="1CADE4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85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8067" y="1442271"/>
            <a:ext cx="159258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0">
              <a:lnSpc>
                <a:spcPct val="100699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105" dirty="0">
                <a:solidFill>
                  <a:srgbClr val="1CADE4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 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44066" y="1454551"/>
            <a:ext cx="159258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79400">
              <a:lnSpc>
                <a:spcPct val="100699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105" dirty="0">
                <a:solidFill>
                  <a:srgbClr val="1CADE4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 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97100" y="5626100"/>
            <a:ext cx="444500" cy="40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10783" y="5039044"/>
            <a:ext cx="514984" cy="599440"/>
          </a:xfrm>
          <a:custGeom>
            <a:avLst/>
            <a:gdLst/>
            <a:ahLst/>
            <a:cxnLst/>
            <a:rect l="l" t="t" r="r" b="b"/>
            <a:pathLst>
              <a:path w="514985" h="599439">
                <a:moveTo>
                  <a:pt x="514975" y="599165"/>
                </a:moveTo>
                <a:lnTo>
                  <a:pt x="0" y="0"/>
                </a:lnTo>
              </a:path>
            </a:pathLst>
          </a:custGeom>
          <a:ln w="38100">
            <a:solidFill>
              <a:srgbClr val="7E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85950" y="5010150"/>
            <a:ext cx="118110" cy="124460"/>
          </a:xfrm>
          <a:custGeom>
            <a:avLst/>
            <a:gdLst/>
            <a:ahLst/>
            <a:cxnLst/>
            <a:rect l="l" t="t" r="r" b="b"/>
            <a:pathLst>
              <a:path w="118110" h="124460">
                <a:moveTo>
                  <a:pt x="0" y="0"/>
                </a:moveTo>
                <a:lnTo>
                  <a:pt x="31161" y="123934"/>
                </a:lnTo>
                <a:lnTo>
                  <a:pt x="117844" y="49430"/>
                </a:lnTo>
                <a:lnTo>
                  <a:pt x="0" y="0"/>
                </a:lnTo>
                <a:close/>
              </a:path>
            </a:pathLst>
          </a:custGeom>
          <a:solidFill>
            <a:srgbClr val="7E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08400" y="2641600"/>
            <a:ext cx="482600" cy="40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97800" y="2781300"/>
            <a:ext cx="508000" cy="40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22138" y="2851150"/>
            <a:ext cx="297180" cy="49530"/>
          </a:xfrm>
          <a:custGeom>
            <a:avLst/>
            <a:gdLst/>
            <a:ahLst/>
            <a:cxnLst/>
            <a:rect l="l" t="t" r="r" b="b"/>
            <a:pathLst>
              <a:path w="297179" h="49530">
                <a:moveTo>
                  <a:pt x="297119" y="0"/>
                </a:moveTo>
                <a:lnTo>
                  <a:pt x="0" y="49228"/>
                </a:lnTo>
              </a:path>
            </a:pathLst>
          </a:custGeom>
          <a:ln w="38100">
            <a:solidFill>
              <a:srgbClr val="7E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84550" y="2831541"/>
            <a:ext cx="122555" cy="113030"/>
          </a:xfrm>
          <a:custGeom>
            <a:avLst/>
            <a:gdLst/>
            <a:ahLst/>
            <a:cxnLst/>
            <a:rect l="l" t="t" r="r" b="b"/>
            <a:pathLst>
              <a:path w="122554" h="113030">
                <a:moveTo>
                  <a:pt x="103421" y="0"/>
                </a:moveTo>
                <a:lnTo>
                  <a:pt x="0" y="75064"/>
                </a:lnTo>
                <a:lnTo>
                  <a:pt x="122104" y="112763"/>
                </a:lnTo>
                <a:lnTo>
                  <a:pt x="103421" y="0"/>
                </a:lnTo>
                <a:close/>
              </a:path>
            </a:pathLst>
          </a:custGeom>
          <a:solidFill>
            <a:srgbClr val="7E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69586" y="2846216"/>
            <a:ext cx="234315" cy="149225"/>
          </a:xfrm>
          <a:custGeom>
            <a:avLst/>
            <a:gdLst/>
            <a:ahLst/>
            <a:cxnLst/>
            <a:rect l="l" t="t" r="r" b="b"/>
            <a:pathLst>
              <a:path w="234315" h="149225">
                <a:moveTo>
                  <a:pt x="234177" y="149150"/>
                </a:moveTo>
                <a:lnTo>
                  <a:pt x="0" y="0"/>
                </a:lnTo>
              </a:path>
            </a:pathLst>
          </a:custGeom>
          <a:ln w="38100">
            <a:solidFill>
              <a:srgbClr val="7EC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37451" y="2825750"/>
            <a:ext cx="127635" cy="109855"/>
          </a:xfrm>
          <a:custGeom>
            <a:avLst/>
            <a:gdLst/>
            <a:ahLst/>
            <a:cxnLst/>
            <a:rect l="l" t="t" r="r" b="b"/>
            <a:pathLst>
              <a:path w="127634" h="109855">
                <a:moveTo>
                  <a:pt x="0" y="0"/>
                </a:moveTo>
                <a:lnTo>
                  <a:pt x="65704" y="109606"/>
                </a:lnTo>
                <a:lnTo>
                  <a:pt x="127106" y="13199"/>
                </a:lnTo>
                <a:lnTo>
                  <a:pt x="0" y="0"/>
                </a:lnTo>
                <a:close/>
              </a:path>
            </a:pathLst>
          </a:custGeom>
          <a:solidFill>
            <a:srgbClr val="7EC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70766" y="1400848"/>
            <a:ext cx="111061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3200">
              <a:lnSpc>
                <a:spcPct val="100699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npu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 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w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65098" y="1439052"/>
            <a:ext cx="970915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00">
              <a:lnSpc>
                <a:spcPct val="100699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npu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968500" y="1892300"/>
            <a:ext cx="190500" cy="16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2500" y="1917700"/>
            <a:ext cx="215900" cy="165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13740" y="2252065"/>
          <a:ext cx="83154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8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988591" y="4713282"/>
          <a:ext cx="103942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663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250" y="-76201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S</a:t>
            </a:r>
            <a:r>
              <a:rPr spc="-55" dirty="0"/>
              <a:t>t</a:t>
            </a:r>
            <a:r>
              <a:rPr spc="-150" dirty="0"/>
              <a:t>y</a:t>
            </a:r>
            <a:r>
              <a:rPr spc="-80" dirty="0"/>
              <a:t>l</a:t>
            </a:r>
            <a:r>
              <a:rPr dirty="0"/>
              <a:t>e</a:t>
            </a:r>
            <a:r>
              <a:rPr spc="75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-8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1943100" y="2184400"/>
            <a:ext cx="215900" cy="444500"/>
          </a:xfrm>
          <a:custGeom>
            <a:avLst/>
            <a:gdLst/>
            <a:ahLst/>
            <a:cxnLst/>
            <a:rect l="l" t="t" r="r" b="b"/>
            <a:pathLst>
              <a:path w="215900" h="444500">
                <a:moveTo>
                  <a:pt x="0" y="111125"/>
                </a:moveTo>
                <a:lnTo>
                  <a:pt x="107950" y="111125"/>
                </a:lnTo>
                <a:lnTo>
                  <a:pt x="107950" y="0"/>
                </a:lnTo>
                <a:lnTo>
                  <a:pt x="215900" y="222250"/>
                </a:lnTo>
                <a:lnTo>
                  <a:pt x="107950" y="444500"/>
                </a:lnTo>
                <a:lnTo>
                  <a:pt x="1079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43100" y="3644900"/>
            <a:ext cx="215900" cy="444500"/>
          </a:xfrm>
          <a:custGeom>
            <a:avLst/>
            <a:gdLst/>
            <a:ahLst/>
            <a:cxnLst/>
            <a:rect l="l" t="t" r="r" b="b"/>
            <a:pathLst>
              <a:path w="215900" h="444500">
                <a:moveTo>
                  <a:pt x="0" y="111125"/>
                </a:moveTo>
                <a:lnTo>
                  <a:pt x="107950" y="111125"/>
                </a:lnTo>
                <a:lnTo>
                  <a:pt x="107950" y="0"/>
                </a:lnTo>
                <a:lnTo>
                  <a:pt x="215900" y="222250"/>
                </a:lnTo>
                <a:lnTo>
                  <a:pt x="107950" y="444500"/>
                </a:lnTo>
                <a:lnTo>
                  <a:pt x="1079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1700" y="2184400"/>
            <a:ext cx="203200" cy="419100"/>
          </a:xfrm>
          <a:custGeom>
            <a:avLst/>
            <a:gdLst/>
            <a:ahLst/>
            <a:cxnLst/>
            <a:rect l="l" t="t" r="r" b="b"/>
            <a:pathLst>
              <a:path w="203200" h="419100">
                <a:moveTo>
                  <a:pt x="0" y="104775"/>
                </a:moveTo>
                <a:lnTo>
                  <a:pt x="101600" y="104775"/>
                </a:lnTo>
                <a:lnTo>
                  <a:pt x="101600" y="0"/>
                </a:lnTo>
                <a:lnTo>
                  <a:pt x="203200" y="209550"/>
                </a:lnTo>
                <a:lnTo>
                  <a:pt x="101600" y="419100"/>
                </a:lnTo>
                <a:lnTo>
                  <a:pt x="10160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35250" y="2584450"/>
            <a:ext cx="175895" cy="48895"/>
          </a:xfrm>
          <a:custGeom>
            <a:avLst/>
            <a:gdLst/>
            <a:ahLst/>
            <a:cxnLst/>
            <a:rect l="l" t="t" r="r" b="b"/>
            <a:pathLst>
              <a:path w="175894" h="48894">
                <a:moveTo>
                  <a:pt x="0" y="48581"/>
                </a:moveTo>
                <a:lnTo>
                  <a:pt x="17528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5750" y="2508250"/>
            <a:ext cx="248920" cy="65405"/>
          </a:xfrm>
          <a:custGeom>
            <a:avLst/>
            <a:gdLst/>
            <a:ahLst/>
            <a:cxnLst/>
            <a:rect l="l" t="t" r="r" b="b"/>
            <a:pathLst>
              <a:path w="248919" h="65405">
                <a:moveTo>
                  <a:pt x="0" y="65144"/>
                </a:moveTo>
                <a:lnTo>
                  <a:pt x="24851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2770" y="2081009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5">
                <a:moveTo>
                  <a:pt x="0" y="0"/>
                </a:moveTo>
                <a:lnTo>
                  <a:pt x="0" y="884440"/>
                </a:lnTo>
              </a:path>
            </a:pathLst>
          </a:custGeom>
          <a:ln w="2084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3190" y="1898650"/>
            <a:ext cx="182880" cy="1066800"/>
          </a:xfrm>
          <a:custGeom>
            <a:avLst/>
            <a:gdLst/>
            <a:ahLst/>
            <a:cxnLst/>
            <a:rect l="l" t="t" r="r" b="b"/>
            <a:pathLst>
              <a:path w="182880" h="1066800">
                <a:moveTo>
                  <a:pt x="182359" y="0"/>
                </a:moveTo>
                <a:lnTo>
                  <a:pt x="0" y="182359"/>
                </a:lnTo>
                <a:lnTo>
                  <a:pt x="0" y="1066800"/>
                </a:lnTo>
                <a:lnTo>
                  <a:pt x="182359" y="884440"/>
                </a:lnTo>
                <a:lnTo>
                  <a:pt x="182359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92350" y="18986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80">
                <a:moveTo>
                  <a:pt x="203200" y="0"/>
                </a:moveTo>
                <a:lnTo>
                  <a:pt x="182359" y="0"/>
                </a:lnTo>
                <a:lnTo>
                  <a:pt x="0" y="182359"/>
                </a:lnTo>
                <a:lnTo>
                  <a:pt x="20840" y="182359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2350" y="1898650"/>
            <a:ext cx="203200" cy="1066800"/>
          </a:xfrm>
          <a:custGeom>
            <a:avLst/>
            <a:gdLst/>
            <a:ahLst/>
            <a:cxnLst/>
            <a:rect l="l" t="t" r="r" b="b"/>
            <a:pathLst>
              <a:path w="203200" h="1066800">
                <a:moveTo>
                  <a:pt x="0" y="182359"/>
                </a:moveTo>
                <a:lnTo>
                  <a:pt x="182359" y="0"/>
                </a:lnTo>
                <a:lnTo>
                  <a:pt x="203200" y="0"/>
                </a:lnTo>
                <a:lnTo>
                  <a:pt x="203200" y="884440"/>
                </a:lnTo>
                <a:lnTo>
                  <a:pt x="20840" y="1066800"/>
                </a:lnTo>
                <a:lnTo>
                  <a:pt x="0" y="1066800"/>
                </a:lnTo>
                <a:lnTo>
                  <a:pt x="0" y="182359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2350" y="18986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80">
                <a:moveTo>
                  <a:pt x="0" y="182359"/>
                </a:moveTo>
                <a:lnTo>
                  <a:pt x="20840" y="182359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3190" y="2081009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5">
                <a:moveTo>
                  <a:pt x="0" y="0"/>
                </a:moveTo>
                <a:lnTo>
                  <a:pt x="0" y="88444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2750" y="2420818"/>
            <a:ext cx="113030" cy="151130"/>
          </a:xfrm>
          <a:custGeom>
            <a:avLst/>
            <a:gdLst/>
            <a:ahLst/>
            <a:cxnLst/>
            <a:rect l="l" t="t" r="r" b="b"/>
            <a:pathLst>
              <a:path w="113030" h="151130">
                <a:moveTo>
                  <a:pt x="0" y="0"/>
                </a:moveTo>
                <a:lnTo>
                  <a:pt x="112831" y="0"/>
                </a:lnTo>
                <a:lnTo>
                  <a:pt x="112831" y="150931"/>
                </a:lnTo>
                <a:lnTo>
                  <a:pt x="0" y="150931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5581" y="2381250"/>
            <a:ext cx="40005" cy="190500"/>
          </a:xfrm>
          <a:custGeom>
            <a:avLst/>
            <a:gdLst/>
            <a:ahLst/>
            <a:cxnLst/>
            <a:rect l="l" t="t" r="r" b="b"/>
            <a:pathLst>
              <a:path w="40005" h="190500">
                <a:moveTo>
                  <a:pt x="39568" y="0"/>
                </a:moveTo>
                <a:lnTo>
                  <a:pt x="0" y="39568"/>
                </a:lnTo>
                <a:lnTo>
                  <a:pt x="0" y="190500"/>
                </a:lnTo>
                <a:lnTo>
                  <a:pt x="39568" y="150931"/>
                </a:lnTo>
                <a:lnTo>
                  <a:pt x="39568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2750" y="23812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5">
                <a:moveTo>
                  <a:pt x="152400" y="0"/>
                </a:moveTo>
                <a:lnTo>
                  <a:pt x="39568" y="0"/>
                </a:lnTo>
                <a:lnTo>
                  <a:pt x="0" y="39568"/>
                </a:lnTo>
                <a:lnTo>
                  <a:pt x="112831" y="39568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52750" y="2381250"/>
            <a:ext cx="152400" cy="190500"/>
          </a:xfrm>
          <a:custGeom>
            <a:avLst/>
            <a:gdLst/>
            <a:ahLst/>
            <a:cxnLst/>
            <a:rect l="l" t="t" r="r" b="b"/>
            <a:pathLst>
              <a:path w="152400" h="190500">
                <a:moveTo>
                  <a:pt x="0" y="39567"/>
                </a:moveTo>
                <a:lnTo>
                  <a:pt x="39567" y="0"/>
                </a:lnTo>
                <a:lnTo>
                  <a:pt x="152400" y="0"/>
                </a:lnTo>
                <a:lnTo>
                  <a:pt x="152400" y="150932"/>
                </a:lnTo>
                <a:lnTo>
                  <a:pt x="112832" y="190500"/>
                </a:lnTo>
                <a:lnTo>
                  <a:pt x="0" y="190500"/>
                </a:lnTo>
                <a:lnTo>
                  <a:pt x="0" y="39567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52750" y="23812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5">
                <a:moveTo>
                  <a:pt x="0" y="39567"/>
                </a:moveTo>
                <a:lnTo>
                  <a:pt x="112832" y="39567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5582" y="242081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93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8650" y="2464393"/>
            <a:ext cx="107950" cy="82550"/>
          </a:xfrm>
          <a:custGeom>
            <a:avLst/>
            <a:gdLst/>
            <a:ahLst/>
            <a:cxnLst/>
            <a:rect l="l" t="t" r="r" b="b"/>
            <a:pathLst>
              <a:path w="107950" h="82550">
                <a:moveTo>
                  <a:pt x="0" y="0"/>
                </a:moveTo>
                <a:lnTo>
                  <a:pt x="107356" y="0"/>
                </a:lnTo>
                <a:lnTo>
                  <a:pt x="107356" y="81956"/>
                </a:lnTo>
                <a:lnTo>
                  <a:pt x="0" y="8195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6007" y="2419350"/>
            <a:ext cx="45085" cy="127000"/>
          </a:xfrm>
          <a:custGeom>
            <a:avLst/>
            <a:gdLst/>
            <a:ahLst/>
            <a:cxnLst/>
            <a:rect l="l" t="t" r="r" b="b"/>
            <a:pathLst>
              <a:path w="45085" h="127000">
                <a:moveTo>
                  <a:pt x="45043" y="0"/>
                </a:moveTo>
                <a:lnTo>
                  <a:pt x="0" y="45043"/>
                </a:lnTo>
                <a:lnTo>
                  <a:pt x="0" y="127000"/>
                </a:lnTo>
                <a:lnTo>
                  <a:pt x="45043" y="81956"/>
                </a:lnTo>
                <a:lnTo>
                  <a:pt x="4504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68650" y="24193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152400" y="0"/>
                </a:moveTo>
                <a:lnTo>
                  <a:pt x="45043" y="0"/>
                </a:lnTo>
                <a:lnTo>
                  <a:pt x="0" y="45043"/>
                </a:lnTo>
                <a:lnTo>
                  <a:pt x="107356" y="45043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68650" y="2419350"/>
            <a:ext cx="152400" cy="127000"/>
          </a:xfrm>
          <a:custGeom>
            <a:avLst/>
            <a:gdLst/>
            <a:ahLst/>
            <a:cxnLst/>
            <a:rect l="l" t="t" r="r" b="b"/>
            <a:pathLst>
              <a:path w="152400" h="127000">
                <a:moveTo>
                  <a:pt x="0" y="45042"/>
                </a:moveTo>
                <a:lnTo>
                  <a:pt x="45043" y="0"/>
                </a:lnTo>
                <a:lnTo>
                  <a:pt x="152400" y="0"/>
                </a:lnTo>
                <a:lnTo>
                  <a:pt x="152400" y="81957"/>
                </a:lnTo>
                <a:lnTo>
                  <a:pt x="107357" y="127000"/>
                </a:lnTo>
                <a:lnTo>
                  <a:pt x="0" y="127000"/>
                </a:lnTo>
                <a:lnTo>
                  <a:pt x="0" y="4504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68650" y="24193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0" y="45042"/>
                </a:moveTo>
                <a:lnTo>
                  <a:pt x="107357" y="45042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6007" y="24643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195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2350" y="2190750"/>
            <a:ext cx="257175" cy="48895"/>
          </a:xfrm>
          <a:custGeom>
            <a:avLst/>
            <a:gdLst/>
            <a:ahLst/>
            <a:cxnLst/>
            <a:rect l="l" t="t" r="r" b="b"/>
            <a:pathLst>
              <a:path w="257175" h="48894">
                <a:moveTo>
                  <a:pt x="0" y="0"/>
                </a:moveTo>
                <a:lnTo>
                  <a:pt x="257106" y="4862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2850" y="1898650"/>
            <a:ext cx="163830" cy="197485"/>
          </a:xfrm>
          <a:custGeom>
            <a:avLst/>
            <a:gdLst/>
            <a:ahLst/>
            <a:cxnLst/>
            <a:rect l="l" t="t" r="r" b="b"/>
            <a:pathLst>
              <a:path w="163830" h="197485">
                <a:moveTo>
                  <a:pt x="0" y="0"/>
                </a:moveTo>
                <a:lnTo>
                  <a:pt x="163582" y="19688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92350" y="2762249"/>
            <a:ext cx="257175" cy="201295"/>
          </a:xfrm>
          <a:custGeom>
            <a:avLst/>
            <a:gdLst/>
            <a:ahLst/>
            <a:cxnLst/>
            <a:rect l="l" t="t" r="r" b="b"/>
            <a:pathLst>
              <a:path w="257175" h="201294">
                <a:moveTo>
                  <a:pt x="0" y="201057"/>
                </a:moveTo>
                <a:lnTo>
                  <a:pt x="25710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2850" y="2622549"/>
            <a:ext cx="167005" cy="31115"/>
          </a:xfrm>
          <a:custGeom>
            <a:avLst/>
            <a:gdLst/>
            <a:ahLst/>
            <a:cxnLst/>
            <a:rect l="l" t="t" r="r" b="b"/>
            <a:pathLst>
              <a:path w="167005" h="31114">
                <a:moveTo>
                  <a:pt x="0" y="30603"/>
                </a:moveTo>
                <a:lnTo>
                  <a:pt x="16684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20950" y="2183951"/>
            <a:ext cx="57785" cy="578485"/>
          </a:xfrm>
          <a:custGeom>
            <a:avLst/>
            <a:gdLst/>
            <a:ahLst/>
            <a:cxnLst/>
            <a:rect l="l" t="t" r="r" b="b"/>
            <a:pathLst>
              <a:path w="57785" h="578485">
                <a:moveTo>
                  <a:pt x="0" y="0"/>
                </a:moveTo>
                <a:lnTo>
                  <a:pt x="57598" y="0"/>
                </a:lnTo>
                <a:lnTo>
                  <a:pt x="57598" y="578298"/>
                </a:lnTo>
                <a:lnTo>
                  <a:pt x="0" y="57829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8548" y="2089150"/>
            <a:ext cx="95250" cy="673100"/>
          </a:xfrm>
          <a:custGeom>
            <a:avLst/>
            <a:gdLst/>
            <a:ahLst/>
            <a:cxnLst/>
            <a:rect l="l" t="t" r="r" b="b"/>
            <a:pathLst>
              <a:path w="95250" h="673100">
                <a:moveTo>
                  <a:pt x="94801" y="0"/>
                </a:moveTo>
                <a:lnTo>
                  <a:pt x="0" y="94801"/>
                </a:lnTo>
                <a:lnTo>
                  <a:pt x="0" y="673100"/>
                </a:lnTo>
                <a:lnTo>
                  <a:pt x="94801" y="578298"/>
                </a:lnTo>
                <a:lnTo>
                  <a:pt x="9480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20950" y="208915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152400" y="0"/>
                </a:moveTo>
                <a:lnTo>
                  <a:pt x="94801" y="0"/>
                </a:lnTo>
                <a:lnTo>
                  <a:pt x="0" y="94801"/>
                </a:lnTo>
                <a:lnTo>
                  <a:pt x="57598" y="94801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20950" y="2089150"/>
            <a:ext cx="152400" cy="673100"/>
          </a:xfrm>
          <a:custGeom>
            <a:avLst/>
            <a:gdLst/>
            <a:ahLst/>
            <a:cxnLst/>
            <a:rect l="l" t="t" r="r" b="b"/>
            <a:pathLst>
              <a:path w="152400" h="673100">
                <a:moveTo>
                  <a:pt x="0" y="94801"/>
                </a:moveTo>
                <a:lnTo>
                  <a:pt x="94801" y="0"/>
                </a:lnTo>
                <a:lnTo>
                  <a:pt x="152400" y="0"/>
                </a:lnTo>
                <a:lnTo>
                  <a:pt x="152400" y="578298"/>
                </a:lnTo>
                <a:lnTo>
                  <a:pt x="57598" y="673100"/>
                </a:lnTo>
                <a:lnTo>
                  <a:pt x="0" y="673100"/>
                </a:lnTo>
                <a:lnTo>
                  <a:pt x="0" y="9480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0950" y="208915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0" y="94801"/>
                </a:moveTo>
                <a:lnTo>
                  <a:pt x="57598" y="94801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78548" y="2183951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29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9050" y="2635249"/>
            <a:ext cx="226695" cy="132715"/>
          </a:xfrm>
          <a:custGeom>
            <a:avLst/>
            <a:gdLst/>
            <a:ahLst/>
            <a:cxnLst/>
            <a:rect l="l" t="t" r="r" b="b"/>
            <a:pathLst>
              <a:path w="226694" h="132714">
                <a:moveTo>
                  <a:pt x="0" y="132460"/>
                </a:moveTo>
                <a:lnTo>
                  <a:pt x="22626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36850" y="2322621"/>
            <a:ext cx="84455" cy="313055"/>
          </a:xfrm>
          <a:custGeom>
            <a:avLst/>
            <a:gdLst/>
            <a:ahLst/>
            <a:cxnLst/>
            <a:rect l="l" t="t" r="r" b="b"/>
            <a:pathLst>
              <a:path w="84455" h="313055">
                <a:moveTo>
                  <a:pt x="0" y="0"/>
                </a:moveTo>
                <a:lnTo>
                  <a:pt x="84028" y="0"/>
                </a:lnTo>
                <a:lnTo>
                  <a:pt x="84028" y="312628"/>
                </a:lnTo>
                <a:lnTo>
                  <a:pt x="0" y="31262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20878" y="2279650"/>
            <a:ext cx="43180" cy="355600"/>
          </a:xfrm>
          <a:custGeom>
            <a:avLst/>
            <a:gdLst/>
            <a:ahLst/>
            <a:cxnLst/>
            <a:rect l="l" t="t" r="r" b="b"/>
            <a:pathLst>
              <a:path w="43180" h="355600">
                <a:moveTo>
                  <a:pt x="42971" y="0"/>
                </a:moveTo>
                <a:lnTo>
                  <a:pt x="0" y="42971"/>
                </a:lnTo>
                <a:lnTo>
                  <a:pt x="0" y="355600"/>
                </a:lnTo>
                <a:lnTo>
                  <a:pt x="42971" y="312628"/>
                </a:lnTo>
                <a:lnTo>
                  <a:pt x="4297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6850" y="22796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80">
                <a:moveTo>
                  <a:pt x="127000" y="0"/>
                </a:moveTo>
                <a:lnTo>
                  <a:pt x="42971" y="0"/>
                </a:lnTo>
                <a:lnTo>
                  <a:pt x="0" y="42971"/>
                </a:lnTo>
                <a:lnTo>
                  <a:pt x="84028" y="42971"/>
                </a:lnTo>
                <a:lnTo>
                  <a:pt x="1270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36850" y="227965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42971"/>
                </a:moveTo>
                <a:lnTo>
                  <a:pt x="42971" y="0"/>
                </a:lnTo>
                <a:lnTo>
                  <a:pt x="127000" y="0"/>
                </a:lnTo>
                <a:lnTo>
                  <a:pt x="127000" y="312628"/>
                </a:lnTo>
                <a:lnTo>
                  <a:pt x="84028" y="355600"/>
                </a:lnTo>
                <a:lnTo>
                  <a:pt x="0" y="355600"/>
                </a:lnTo>
                <a:lnTo>
                  <a:pt x="0" y="4297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6850" y="22796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80">
                <a:moveTo>
                  <a:pt x="0" y="42971"/>
                </a:moveTo>
                <a:lnTo>
                  <a:pt x="84028" y="42971"/>
                </a:lnTo>
                <a:lnTo>
                  <a:pt x="1270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20878" y="2322621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62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47950" y="2089150"/>
            <a:ext cx="177800" cy="187325"/>
          </a:xfrm>
          <a:custGeom>
            <a:avLst/>
            <a:gdLst/>
            <a:ahLst/>
            <a:cxnLst/>
            <a:rect l="l" t="t" r="r" b="b"/>
            <a:pathLst>
              <a:path w="177800" h="187325">
                <a:moveTo>
                  <a:pt x="0" y="0"/>
                </a:moveTo>
                <a:lnTo>
                  <a:pt x="177490" y="18689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59050" y="2241550"/>
            <a:ext cx="226695" cy="109855"/>
          </a:xfrm>
          <a:custGeom>
            <a:avLst/>
            <a:gdLst/>
            <a:ahLst/>
            <a:cxnLst/>
            <a:rect l="l" t="t" r="r" b="b"/>
            <a:pathLst>
              <a:path w="226694" h="109855">
                <a:moveTo>
                  <a:pt x="0" y="0"/>
                </a:moveTo>
                <a:lnTo>
                  <a:pt x="226264" y="1095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25750" y="2279650"/>
            <a:ext cx="217804" cy="102870"/>
          </a:xfrm>
          <a:custGeom>
            <a:avLst/>
            <a:gdLst/>
            <a:ahLst/>
            <a:cxnLst/>
            <a:rect l="l" t="t" r="r" b="b"/>
            <a:pathLst>
              <a:path w="217805" h="102869">
                <a:moveTo>
                  <a:pt x="0" y="0"/>
                </a:moveTo>
                <a:lnTo>
                  <a:pt x="217626" y="10270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74950" y="2571749"/>
            <a:ext cx="229235" cy="57785"/>
          </a:xfrm>
          <a:custGeom>
            <a:avLst/>
            <a:gdLst/>
            <a:ahLst/>
            <a:cxnLst/>
            <a:rect l="l" t="t" r="r" b="b"/>
            <a:pathLst>
              <a:path w="229235" h="57785">
                <a:moveTo>
                  <a:pt x="0" y="57775"/>
                </a:moveTo>
                <a:lnTo>
                  <a:pt x="22893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74950" y="2343150"/>
            <a:ext cx="229235" cy="85090"/>
          </a:xfrm>
          <a:custGeom>
            <a:avLst/>
            <a:gdLst/>
            <a:ahLst/>
            <a:cxnLst/>
            <a:rect l="l" t="t" r="r" b="b"/>
            <a:pathLst>
              <a:path w="229235" h="85089">
                <a:moveTo>
                  <a:pt x="0" y="0"/>
                </a:moveTo>
                <a:lnTo>
                  <a:pt x="228932" y="847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1650" y="2381250"/>
            <a:ext cx="215900" cy="36830"/>
          </a:xfrm>
          <a:custGeom>
            <a:avLst/>
            <a:gdLst/>
            <a:ahLst/>
            <a:cxnLst/>
            <a:rect l="l" t="t" r="r" b="b"/>
            <a:pathLst>
              <a:path w="215900" h="36830">
                <a:moveTo>
                  <a:pt x="0" y="0"/>
                </a:moveTo>
                <a:lnTo>
                  <a:pt x="215391" y="3648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03550" y="2546349"/>
            <a:ext cx="219710" cy="34925"/>
          </a:xfrm>
          <a:custGeom>
            <a:avLst/>
            <a:gdLst/>
            <a:ahLst/>
            <a:cxnLst/>
            <a:rect l="l" t="t" r="r" b="b"/>
            <a:pathLst>
              <a:path w="219710" h="34925">
                <a:moveTo>
                  <a:pt x="0" y="34354"/>
                </a:moveTo>
                <a:lnTo>
                  <a:pt x="21965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67050" y="2508248"/>
            <a:ext cx="92710" cy="2540"/>
          </a:xfrm>
          <a:custGeom>
            <a:avLst/>
            <a:gdLst/>
            <a:ahLst/>
            <a:cxnLst/>
            <a:rect l="l" t="t" r="r" b="b"/>
            <a:pathLst>
              <a:path w="92710" h="2539">
                <a:moveTo>
                  <a:pt x="0" y="2311"/>
                </a:moveTo>
                <a:lnTo>
                  <a:pt x="9243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03550" y="2432050"/>
            <a:ext cx="220979" cy="29845"/>
          </a:xfrm>
          <a:custGeom>
            <a:avLst/>
            <a:gdLst/>
            <a:ahLst/>
            <a:cxnLst/>
            <a:rect l="l" t="t" r="r" b="b"/>
            <a:pathLst>
              <a:path w="220980" h="29844">
                <a:moveTo>
                  <a:pt x="0" y="0"/>
                </a:moveTo>
                <a:lnTo>
                  <a:pt x="220929" y="2973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35250" y="4070350"/>
            <a:ext cx="167005" cy="48895"/>
          </a:xfrm>
          <a:custGeom>
            <a:avLst/>
            <a:gdLst/>
            <a:ahLst/>
            <a:cxnLst/>
            <a:rect l="l" t="t" r="r" b="b"/>
            <a:pathLst>
              <a:path w="167005" h="48895">
                <a:moveTo>
                  <a:pt x="0" y="48580"/>
                </a:moveTo>
                <a:lnTo>
                  <a:pt x="16681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13050" y="3994150"/>
            <a:ext cx="236854" cy="65405"/>
          </a:xfrm>
          <a:custGeom>
            <a:avLst/>
            <a:gdLst/>
            <a:ahLst/>
            <a:cxnLst/>
            <a:rect l="l" t="t" r="r" b="b"/>
            <a:pathLst>
              <a:path w="236855" h="65404">
                <a:moveTo>
                  <a:pt x="0" y="65144"/>
                </a:moveTo>
                <a:lnTo>
                  <a:pt x="23650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02770" y="356690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4">
                <a:moveTo>
                  <a:pt x="0" y="0"/>
                </a:moveTo>
                <a:lnTo>
                  <a:pt x="0" y="897140"/>
                </a:lnTo>
              </a:path>
            </a:pathLst>
          </a:custGeom>
          <a:ln w="2084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13190" y="3384550"/>
            <a:ext cx="182880" cy="1079500"/>
          </a:xfrm>
          <a:custGeom>
            <a:avLst/>
            <a:gdLst/>
            <a:ahLst/>
            <a:cxnLst/>
            <a:rect l="l" t="t" r="r" b="b"/>
            <a:pathLst>
              <a:path w="182880" h="1079500">
                <a:moveTo>
                  <a:pt x="182359" y="0"/>
                </a:moveTo>
                <a:lnTo>
                  <a:pt x="0" y="182359"/>
                </a:lnTo>
                <a:lnTo>
                  <a:pt x="0" y="1079500"/>
                </a:lnTo>
                <a:lnTo>
                  <a:pt x="182359" y="897140"/>
                </a:lnTo>
                <a:lnTo>
                  <a:pt x="182359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92350" y="33845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79">
                <a:moveTo>
                  <a:pt x="203200" y="0"/>
                </a:moveTo>
                <a:lnTo>
                  <a:pt x="182359" y="0"/>
                </a:lnTo>
                <a:lnTo>
                  <a:pt x="0" y="182359"/>
                </a:lnTo>
                <a:lnTo>
                  <a:pt x="20840" y="182359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92350" y="3384550"/>
            <a:ext cx="203200" cy="1079500"/>
          </a:xfrm>
          <a:custGeom>
            <a:avLst/>
            <a:gdLst/>
            <a:ahLst/>
            <a:cxnLst/>
            <a:rect l="l" t="t" r="r" b="b"/>
            <a:pathLst>
              <a:path w="203200" h="1079500">
                <a:moveTo>
                  <a:pt x="0" y="182359"/>
                </a:moveTo>
                <a:lnTo>
                  <a:pt x="182359" y="0"/>
                </a:lnTo>
                <a:lnTo>
                  <a:pt x="203200" y="0"/>
                </a:lnTo>
                <a:lnTo>
                  <a:pt x="203200" y="897140"/>
                </a:lnTo>
                <a:lnTo>
                  <a:pt x="20840" y="1079500"/>
                </a:lnTo>
                <a:lnTo>
                  <a:pt x="0" y="1079500"/>
                </a:lnTo>
                <a:lnTo>
                  <a:pt x="0" y="182359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92350" y="33845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79">
                <a:moveTo>
                  <a:pt x="0" y="182359"/>
                </a:moveTo>
                <a:lnTo>
                  <a:pt x="20840" y="182359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13190" y="356690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4">
                <a:moveTo>
                  <a:pt x="0" y="0"/>
                </a:moveTo>
                <a:lnTo>
                  <a:pt x="0" y="89714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27350" y="3919418"/>
            <a:ext cx="113030" cy="151130"/>
          </a:xfrm>
          <a:custGeom>
            <a:avLst/>
            <a:gdLst/>
            <a:ahLst/>
            <a:cxnLst/>
            <a:rect l="l" t="t" r="r" b="b"/>
            <a:pathLst>
              <a:path w="113030" h="151129">
                <a:moveTo>
                  <a:pt x="0" y="0"/>
                </a:moveTo>
                <a:lnTo>
                  <a:pt x="112831" y="0"/>
                </a:lnTo>
                <a:lnTo>
                  <a:pt x="112831" y="150931"/>
                </a:lnTo>
                <a:lnTo>
                  <a:pt x="0" y="150931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40181" y="3879850"/>
            <a:ext cx="40005" cy="190500"/>
          </a:xfrm>
          <a:custGeom>
            <a:avLst/>
            <a:gdLst/>
            <a:ahLst/>
            <a:cxnLst/>
            <a:rect l="l" t="t" r="r" b="b"/>
            <a:pathLst>
              <a:path w="40005" h="190500">
                <a:moveTo>
                  <a:pt x="39568" y="0"/>
                </a:moveTo>
                <a:lnTo>
                  <a:pt x="0" y="39568"/>
                </a:lnTo>
                <a:lnTo>
                  <a:pt x="0" y="190500"/>
                </a:lnTo>
                <a:lnTo>
                  <a:pt x="39568" y="150931"/>
                </a:lnTo>
                <a:lnTo>
                  <a:pt x="39568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27350" y="38798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4">
                <a:moveTo>
                  <a:pt x="152400" y="0"/>
                </a:moveTo>
                <a:lnTo>
                  <a:pt x="39568" y="0"/>
                </a:lnTo>
                <a:lnTo>
                  <a:pt x="0" y="39568"/>
                </a:lnTo>
                <a:lnTo>
                  <a:pt x="112831" y="39568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27350" y="3879850"/>
            <a:ext cx="152400" cy="190500"/>
          </a:xfrm>
          <a:custGeom>
            <a:avLst/>
            <a:gdLst/>
            <a:ahLst/>
            <a:cxnLst/>
            <a:rect l="l" t="t" r="r" b="b"/>
            <a:pathLst>
              <a:path w="152400" h="190500">
                <a:moveTo>
                  <a:pt x="0" y="39567"/>
                </a:moveTo>
                <a:lnTo>
                  <a:pt x="39567" y="0"/>
                </a:lnTo>
                <a:lnTo>
                  <a:pt x="152400" y="0"/>
                </a:lnTo>
                <a:lnTo>
                  <a:pt x="152400" y="150932"/>
                </a:lnTo>
                <a:lnTo>
                  <a:pt x="112832" y="190500"/>
                </a:lnTo>
                <a:lnTo>
                  <a:pt x="0" y="190500"/>
                </a:lnTo>
                <a:lnTo>
                  <a:pt x="0" y="39567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27350" y="38798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4">
                <a:moveTo>
                  <a:pt x="0" y="39567"/>
                </a:moveTo>
                <a:lnTo>
                  <a:pt x="112832" y="39567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40182" y="391941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93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30550" y="3950292"/>
            <a:ext cx="107950" cy="82550"/>
          </a:xfrm>
          <a:custGeom>
            <a:avLst/>
            <a:gdLst/>
            <a:ahLst/>
            <a:cxnLst/>
            <a:rect l="l" t="t" r="r" b="b"/>
            <a:pathLst>
              <a:path w="107950" h="82550">
                <a:moveTo>
                  <a:pt x="0" y="0"/>
                </a:moveTo>
                <a:lnTo>
                  <a:pt x="107356" y="0"/>
                </a:lnTo>
                <a:lnTo>
                  <a:pt x="107356" y="81956"/>
                </a:lnTo>
                <a:lnTo>
                  <a:pt x="0" y="8195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37906" y="3905250"/>
            <a:ext cx="45085" cy="127000"/>
          </a:xfrm>
          <a:custGeom>
            <a:avLst/>
            <a:gdLst/>
            <a:ahLst/>
            <a:cxnLst/>
            <a:rect l="l" t="t" r="r" b="b"/>
            <a:pathLst>
              <a:path w="45085" h="127000">
                <a:moveTo>
                  <a:pt x="45043" y="0"/>
                </a:moveTo>
                <a:lnTo>
                  <a:pt x="0" y="45043"/>
                </a:lnTo>
                <a:lnTo>
                  <a:pt x="0" y="127000"/>
                </a:lnTo>
                <a:lnTo>
                  <a:pt x="45043" y="81956"/>
                </a:lnTo>
                <a:lnTo>
                  <a:pt x="4504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30550" y="39052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152400" y="0"/>
                </a:moveTo>
                <a:lnTo>
                  <a:pt x="45043" y="0"/>
                </a:lnTo>
                <a:lnTo>
                  <a:pt x="0" y="45043"/>
                </a:lnTo>
                <a:lnTo>
                  <a:pt x="107356" y="45043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30550" y="3905250"/>
            <a:ext cx="152400" cy="127000"/>
          </a:xfrm>
          <a:custGeom>
            <a:avLst/>
            <a:gdLst/>
            <a:ahLst/>
            <a:cxnLst/>
            <a:rect l="l" t="t" r="r" b="b"/>
            <a:pathLst>
              <a:path w="152400" h="127000">
                <a:moveTo>
                  <a:pt x="0" y="45043"/>
                </a:moveTo>
                <a:lnTo>
                  <a:pt x="45043" y="0"/>
                </a:lnTo>
                <a:lnTo>
                  <a:pt x="152400" y="0"/>
                </a:lnTo>
                <a:lnTo>
                  <a:pt x="152400" y="81956"/>
                </a:lnTo>
                <a:lnTo>
                  <a:pt x="107356" y="127000"/>
                </a:lnTo>
                <a:lnTo>
                  <a:pt x="0" y="127000"/>
                </a:lnTo>
                <a:lnTo>
                  <a:pt x="0" y="45043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30550" y="39052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0" y="45043"/>
                </a:moveTo>
                <a:lnTo>
                  <a:pt x="107356" y="45043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37906" y="39502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1956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05050" y="3676650"/>
            <a:ext cx="245110" cy="48895"/>
          </a:xfrm>
          <a:custGeom>
            <a:avLst/>
            <a:gdLst/>
            <a:ahLst/>
            <a:cxnLst/>
            <a:rect l="l" t="t" r="r" b="b"/>
            <a:pathLst>
              <a:path w="245110" h="48895">
                <a:moveTo>
                  <a:pt x="0" y="0"/>
                </a:moveTo>
                <a:lnTo>
                  <a:pt x="244684" y="4862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82850" y="3384550"/>
            <a:ext cx="156210" cy="197485"/>
          </a:xfrm>
          <a:custGeom>
            <a:avLst/>
            <a:gdLst/>
            <a:ahLst/>
            <a:cxnLst/>
            <a:rect l="l" t="t" r="r" b="b"/>
            <a:pathLst>
              <a:path w="156210" h="197485">
                <a:moveTo>
                  <a:pt x="0" y="0"/>
                </a:moveTo>
                <a:lnTo>
                  <a:pt x="155678" y="19688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05050" y="4260850"/>
            <a:ext cx="245110" cy="201295"/>
          </a:xfrm>
          <a:custGeom>
            <a:avLst/>
            <a:gdLst/>
            <a:ahLst/>
            <a:cxnLst/>
            <a:rect l="l" t="t" r="r" b="b"/>
            <a:pathLst>
              <a:path w="245110" h="201295">
                <a:moveTo>
                  <a:pt x="0" y="201056"/>
                </a:moveTo>
                <a:lnTo>
                  <a:pt x="24468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82850" y="4121150"/>
            <a:ext cx="159385" cy="31115"/>
          </a:xfrm>
          <a:custGeom>
            <a:avLst/>
            <a:gdLst/>
            <a:ahLst/>
            <a:cxnLst/>
            <a:rect l="l" t="t" r="r" b="b"/>
            <a:pathLst>
              <a:path w="159385" h="31114">
                <a:moveTo>
                  <a:pt x="0" y="30602"/>
                </a:moveTo>
                <a:lnTo>
                  <a:pt x="15878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47348" y="3674652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197"/>
                </a:lnTo>
              </a:path>
            </a:pathLst>
          </a:custGeom>
          <a:ln w="52797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73747" y="3587750"/>
            <a:ext cx="86995" cy="673100"/>
          </a:xfrm>
          <a:custGeom>
            <a:avLst/>
            <a:gdLst/>
            <a:ahLst/>
            <a:cxnLst/>
            <a:rect l="l" t="t" r="r" b="b"/>
            <a:pathLst>
              <a:path w="86994" h="673100">
                <a:moveTo>
                  <a:pt x="86902" y="0"/>
                </a:moveTo>
                <a:lnTo>
                  <a:pt x="0" y="86902"/>
                </a:lnTo>
                <a:lnTo>
                  <a:pt x="0" y="673100"/>
                </a:lnTo>
                <a:lnTo>
                  <a:pt x="86902" y="586197"/>
                </a:lnTo>
                <a:lnTo>
                  <a:pt x="8690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0950" y="3587750"/>
            <a:ext cx="139700" cy="86995"/>
          </a:xfrm>
          <a:custGeom>
            <a:avLst/>
            <a:gdLst/>
            <a:ahLst/>
            <a:cxnLst/>
            <a:rect l="l" t="t" r="r" b="b"/>
            <a:pathLst>
              <a:path w="139700" h="86995">
                <a:moveTo>
                  <a:pt x="139700" y="0"/>
                </a:moveTo>
                <a:lnTo>
                  <a:pt x="86902" y="0"/>
                </a:lnTo>
                <a:lnTo>
                  <a:pt x="0" y="86902"/>
                </a:lnTo>
                <a:lnTo>
                  <a:pt x="52797" y="86902"/>
                </a:lnTo>
                <a:lnTo>
                  <a:pt x="139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0950" y="3587750"/>
            <a:ext cx="139700" cy="673100"/>
          </a:xfrm>
          <a:custGeom>
            <a:avLst/>
            <a:gdLst/>
            <a:ahLst/>
            <a:cxnLst/>
            <a:rect l="l" t="t" r="r" b="b"/>
            <a:pathLst>
              <a:path w="139700" h="673100">
                <a:moveTo>
                  <a:pt x="0" y="86901"/>
                </a:moveTo>
                <a:lnTo>
                  <a:pt x="86901" y="0"/>
                </a:lnTo>
                <a:lnTo>
                  <a:pt x="139700" y="0"/>
                </a:lnTo>
                <a:lnTo>
                  <a:pt x="139700" y="586198"/>
                </a:lnTo>
                <a:lnTo>
                  <a:pt x="52798" y="673100"/>
                </a:lnTo>
                <a:lnTo>
                  <a:pt x="0" y="673100"/>
                </a:lnTo>
                <a:lnTo>
                  <a:pt x="0" y="8690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20950" y="3587750"/>
            <a:ext cx="139700" cy="86995"/>
          </a:xfrm>
          <a:custGeom>
            <a:avLst/>
            <a:gdLst/>
            <a:ahLst/>
            <a:cxnLst/>
            <a:rect l="l" t="t" r="r" b="b"/>
            <a:pathLst>
              <a:path w="139700" h="86995">
                <a:moveTo>
                  <a:pt x="0" y="86901"/>
                </a:moveTo>
                <a:lnTo>
                  <a:pt x="52798" y="86901"/>
                </a:lnTo>
                <a:lnTo>
                  <a:pt x="139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73748" y="3674651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19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46350" y="4121149"/>
            <a:ext cx="215900" cy="132715"/>
          </a:xfrm>
          <a:custGeom>
            <a:avLst/>
            <a:gdLst/>
            <a:ahLst/>
            <a:cxnLst/>
            <a:rect l="l" t="t" r="r" b="b"/>
            <a:pathLst>
              <a:path w="215900" h="132714">
                <a:moveTo>
                  <a:pt x="0" y="132459"/>
                </a:moveTo>
                <a:lnTo>
                  <a:pt x="21533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24150" y="3808521"/>
            <a:ext cx="84455" cy="313055"/>
          </a:xfrm>
          <a:custGeom>
            <a:avLst/>
            <a:gdLst/>
            <a:ahLst/>
            <a:cxnLst/>
            <a:rect l="l" t="t" r="r" b="b"/>
            <a:pathLst>
              <a:path w="84455" h="313054">
                <a:moveTo>
                  <a:pt x="0" y="0"/>
                </a:moveTo>
                <a:lnTo>
                  <a:pt x="84028" y="0"/>
                </a:lnTo>
                <a:lnTo>
                  <a:pt x="84028" y="312628"/>
                </a:lnTo>
                <a:lnTo>
                  <a:pt x="0" y="31262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08178" y="3765550"/>
            <a:ext cx="43180" cy="355600"/>
          </a:xfrm>
          <a:custGeom>
            <a:avLst/>
            <a:gdLst/>
            <a:ahLst/>
            <a:cxnLst/>
            <a:rect l="l" t="t" r="r" b="b"/>
            <a:pathLst>
              <a:path w="43180" h="355600">
                <a:moveTo>
                  <a:pt x="42971" y="0"/>
                </a:moveTo>
                <a:lnTo>
                  <a:pt x="0" y="42971"/>
                </a:lnTo>
                <a:lnTo>
                  <a:pt x="0" y="355600"/>
                </a:lnTo>
                <a:lnTo>
                  <a:pt x="42971" y="312628"/>
                </a:lnTo>
                <a:lnTo>
                  <a:pt x="4297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24150" y="37655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79">
                <a:moveTo>
                  <a:pt x="127000" y="0"/>
                </a:moveTo>
                <a:lnTo>
                  <a:pt x="42971" y="0"/>
                </a:lnTo>
                <a:lnTo>
                  <a:pt x="0" y="42971"/>
                </a:lnTo>
                <a:lnTo>
                  <a:pt x="84028" y="42971"/>
                </a:lnTo>
                <a:lnTo>
                  <a:pt x="1270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24150" y="376555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42971"/>
                </a:moveTo>
                <a:lnTo>
                  <a:pt x="42971" y="0"/>
                </a:lnTo>
                <a:lnTo>
                  <a:pt x="127000" y="0"/>
                </a:lnTo>
                <a:lnTo>
                  <a:pt x="127000" y="312628"/>
                </a:lnTo>
                <a:lnTo>
                  <a:pt x="84028" y="355600"/>
                </a:lnTo>
                <a:lnTo>
                  <a:pt x="0" y="355600"/>
                </a:lnTo>
                <a:lnTo>
                  <a:pt x="0" y="4297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24150" y="37655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79">
                <a:moveTo>
                  <a:pt x="0" y="42971"/>
                </a:moveTo>
                <a:lnTo>
                  <a:pt x="84028" y="42971"/>
                </a:lnTo>
                <a:lnTo>
                  <a:pt x="1270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08178" y="3808521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62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35250" y="3587750"/>
            <a:ext cx="168910" cy="187325"/>
          </a:xfrm>
          <a:custGeom>
            <a:avLst/>
            <a:gdLst/>
            <a:ahLst/>
            <a:cxnLst/>
            <a:rect l="l" t="t" r="r" b="b"/>
            <a:pathLst>
              <a:path w="168910" h="187325">
                <a:moveTo>
                  <a:pt x="0" y="0"/>
                </a:moveTo>
                <a:lnTo>
                  <a:pt x="168915" y="18690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46350" y="3727450"/>
            <a:ext cx="215900" cy="109855"/>
          </a:xfrm>
          <a:custGeom>
            <a:avLst/>
            <a:gdLst/>
            <a:ahLst/>
            <a:cxnLst/>
            <a:rect l="l" t="t" r="r" b="b"/>
            <a:pathLst>
              <a:path w="215900" h="109854">
                <a:moveTo>
                  <a:pt x="0" y="0"/>
                </a:moveTo>
                <a:lnTo>
                  <a:pt x="215331" y="1095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13050" y="3765550"/>
            <a:ext cx="207645" cy="102870"/>
          </a:xfrm>
          <a:custGeom>
            <a:avLst/>
            <a:gdLst/>
            <a:ahLst/>
            <a:cxnLst/>
            <a:rect l="l" t="t" r="r" b="b"/>
            <a:pathLst>
              <a:path w="207644" h="102870">
                <a:moveTo>
                  <a:pt x="0" y="0"/>
                </a:moveTo>
                <a:lnTo>
                  <a:pt x="207111" y="10270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62250" y="4070349"/>
            <a:ext cx="218440" cy="57785"/>
          </a:xfrm>
          <a:custGeom>
            <a:avLst/>
            <a:gdLst/>
            <a:ahLst/>
            <a:cxnLst/>
            <a:rect l="l" t="t" r="r" b="b"/>
            <a:pathLst>
              <a:path w="218439" h="57785">
                <a:moveTo>
                  <a:pt x="0" y="57774"/>
                </a:moveTo>
                <a:lnTo>
                  <a:pt x="21787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62250" y="3841750"/>
            <a:ext cx="218440" cy="85090"/>
          </a:xfrm>
          <a:custGeom>
            <a:avLst/>
            <a:gdLst/>
            <a:ahLst/>
            <a:cxnLst/>
            <a:rect l="l" t="t" r="r" b="b"/>
            <a:pathLst>
              <a:path w="218439" h="85089">
                <a:moveTo>
                  <a:pt x="0" y="0"/>
                </a:moveTo>
                <a:lnTo>
                  <a:pt x="217872" y="8478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16250" y="3879850"/>
            <a:ext cx="205104" cy="36830"/>
          </a:xfrm>
          <a:custGeom>
            <a:avLst/>
            <a:gdLst/>
            <a:ahLst/>
            <a:cxnLst/>
            <a:rect l="l" t="t" r="r" b="b"/>
            <a:pathLst>
              <a:path w="205105" h="36829">
                <a:moveTo>
                  <a:pt x="0" y="0"/>
                </a:moveTo>
                <a:lnTo>
                  <a:pt x="204985" y="364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90850" y="4032249"/>
            <a:ext cx="209550" cy="34925"/>
          </a:xfrm>
          <a:custGeom>
            <a:avLst/>
            <a:gdLst/>
            <a:ahLst/>
            <a:cxnLst/>
            <a:rect l="l" t="t" r="r" b="b"/>
            <a:pathLst>
              <a:path w="209550" h="34925">
                <a:moveTo>
                  <a:pt x="0" y="34353"/>
                </a:moveTo>
                <a:lnTo>
                  <a:pt x="20903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41650" y="3994150"/>
            <a:ext cx="88265" cy="2540"/>
          </a:xfrm>
          <a:custGeom>
            <a:avLst/>
            <a:gdLst/>
            <a:ahLst/>
            <a:cxnLst/>
            <a:rect l="l" t="t" r="r" b="b"/>
            <a:pathLst>
              <a:path w="88264" h="2539">
                <a:moveTo>
                  <a:pt x="0" y="2310"/>
                </a:moveTo>
                <a:lnTo>
                  <a:pt x="8796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78150" y="3917950"/>
            <a:ext cx="210820" cy="29845"/>
          </a:xfrm>
          <a:custGeom>
            <a:avLst/>
            <a:gdLst/>
            <a:ahLst/>
            <a:cxnLst/>
            <a:rect l="l" t="t" r="r" b="b"/>
            <a:pathLst>
              <a:path w="210819" h="29845">
                <a:moveTo>
                  <a:pt x="0" y="0"/>
                </a:moveTo>
                <a:lnTo>
                  <a:pt x="210256" y="2973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16500" y="2146300"/>
            <a:ext cx="215900" cy="406400"/>
          </a:xfrm>
          <a:custGeom>
            <a:avLst/>
            <a:gdLst/>
            <a:ahLst/>
            <a:cxnLst/>
            <a:rect l="l" t="t" r="r" b="b"/>
            <a:pathLst>
              <a:path w="215900" h="406400">
                <a:moveTo>
                  <a:pt x="0" y="101600"/>
                </a:moveTo>
                <a:lnTo>
                  <a:pt x="107950" y="101600"/>
                </a:lnTo>
                <a:lnTo>
                  <a:pt x="107950" y="0"/>
                </a:lnTo>
                <a:lnTo>
                  <a:pt x="215900" y="203200"/>
                </a:lnTo>
                <a:lnTo>
                  <a:pt x="107950" y="406400"/>
                </a:lnTo>
                <a:lnTo>
                  <a:pt x="107950" y="304800"/>
                </a:lnTo>
                <a:lnTo>
                  <a:pt x="0" y="3048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91100" y="3683000"/>
            <a:ext cx="215900" cy="419100"/>
          </a:xfrm>
          <a:custGeom>
            <a:avLst/>
            <a:gdLst/>
            <a:ahLst/>
            <a:cxnLst/>
            <a:rect l="l" t="t" r="r" b="b"/>
            <a:pathLst>
              <a:path w="215900" h="419100">
                <a:moveTo>
                  <a:pt x="0" y="104775"/>
                </a:moveTo>
                <a:lnTo>
                  <a:pt x="107950" y="104775"/>
                </a:lnTo>
                <a:lnTo>
                  <a:pt x="107950" y="0"/>
                </a:lnTo>
                <a:lnTo>
                  <a:pt x="215900" y="209550"/>
                </a:lnTo>
                <a:lnTo>
                  <a:pt x="107950" y="419100"/>
                </a:lnTo>
                <a:lnTo>
                  <a:pt x="10795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253034" y="1502723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681846" y="1231245"/>
            <a:ext cx="133858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2100">
              <a:lnSpc>
                <a:spcPct val="100699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 </a:t>
            </a: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364513" y="1225679"/>
            <a:ext cx="84328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">
              <a:lnSpc>
                <a:spcPct val="100699"/>
              </a:lnSpc>
            </a:pP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m 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552027" y="2432742"/>
            <a:ext cx="128206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699"/>
              </a:lnSpc>
            </a:pP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Mi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150" dirty="0">
                <a:solidFill>
                  <a:srgbClr val="1CADE4"/>
                </a:solidFill>
                <a:latin typeface="Calibri"/>
                <a:cs typeface="Calibri"/>
              </a:rPr>
              <a:t>z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 t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 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d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spc="-135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083300" y="2171700"/>
            <a:ext cx="215900" cy="444500"/>
          </a:xfrm>
          <a:custGeom>
            <a:avLst/>
            <a:gdLst/>
            <a:ahLst/>
            <a:cxnLst/>
            <a:rect l="l" t="t" r="r" b="b"/>
            <a:pathLst>
              <a:path w="215900" h="444500">
                <a:moveTo>
                  <a:pt x="0" y="111125"/>
                </a:moveTo>
                <a:lnTo>
                  <a:pt x="107950" y="111125"/>
                </a:lnTo>
                <a:lnTo>
                  <a:pt x="107950" y="0"/>
                </a:lnTo>
                <a:lnTo>
                  <a:pt x="215900" y="222250"/>
                </a:lnTo>
                <a:lnTo>
                  <a:pt x="107950" y="444500"/>
                </a:lnTo>
                <a:lnTo>
                  <a:pt x="1079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5372100" y="2032000"/>
            <a:ext cx="571500" cy="685800"/>
          </a:xfrm>
          <a:prstGeom prst="rect">
            <a:avLst/>
          </a:prstGeom>
          <a:ln w="50800">
            <a:solidFill>
              <a:srgbClr val="7182B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6845">
              <a:lnSpc>
                <a:spcPct val="100000"/>
              </a:lnSpc>
            </a:pPr>
            <a:r>
              <a:rPr sz="2400" spc="-5" dirty="0">
                <a:solidFill>
                  <a:srgbClr val="7182B8"/>
                </a:solidFill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057900" y="3670300"/>
            <a:ext cx="215900" cy="444500"/>
          </a:xfrm>
          <a:custGeom>
            <a:avLst/>
            <a:gdLst/>
            <a:ahLst/>
            <a:cxnLst/>
            <a:rect l="l" t="t" r="r" b="b"/>
            <a:pathLst>
              <a:path w="215900" h="444500">
                <a:moveTo>
                  <a:pt x="0" y="111125"/>
                </a:moveTo>
                <a:lnTo>
                  <a:pt x="107950" y="111125"/>
                </a:lnTo>
                <a:lnTo>
                  <a:pt x="107950" y="0"/>
                </a:lnTo>
                <a:lnTo>
                  <a:pt x="215900" y="222250"/>
                </a:lnTo>
                <a:lnTo>
                  <a:pt x="107950" y="444500"/>
                </a:lnTo>
                <a:lnTo>
                  <a:pt x="1079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59400" y="3556000"/>
            <a:ext cx="571500" cy="685800"/>
          </a:xfrm>
          <a:custGeom>
            <a:avLst/>
            <a:gdLst/>
            <a:ahLst/>
            <a:cxnLst/>
            <a:rect l="l" t="t" r="r" b="b"/>
            <a:pathLst>
              <a:path w="571500" h="685800">
                <a:moveTo>
                  <a:pt x="0" y="0"/>
                </a:moveTo>
                <a:lnTo>
                  <a:pt x="571500" y="0"/>
                </a:lnTo>
                <a:lnTo>
                  <a:pt x="5715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5531900" y="3743110"/>
            <a:ext cx="21780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7182B8"/>
                </a:solidFill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62000" y="1892300"/>
            <a:ext cx="1015999" cy="101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2000" y="3416300"/>
            <a:ext cx="1028700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30600" y="4851400"/>
            <a:ext cx="1016000" cy="101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91300" y="2959100"/>
            <a:ext cx="431800" cy="508000"/>
          </a:xfrm>
          <a:custGeom>
            <a:avLst/>
            <a:gdLst/>
            <a:ahLst/>
            <a:cxnLst/>
            <a:rect l="l" t="t" r="r" b="b"/>
            <a:pathLst>
              <a:path w="431800" h="508000">
                <a:moveTo>
                  <a:pt x="0" y="162529"/>
                </a:moveTo>
                <a:lnTo>
                  <a:pt x="215900" y="0"/>
                </a:lnTo>
                <a:lnTo>
                  <a:pt x="431800" y="162529"/>
                </a:lnTo>
                <a:lnTo>
                  <a:pt x="323850" y="162529"/>
                </a:lnTo>
                <a:lnTo>
                  <a:pt x="323850" y="345470"/>
                </a:lnTo>
                <a:lnTo>
                  <a:pt x="431800" y="345470"/>
                </a:lnTo>
                <a:lnTo>
                  <a:pt x="215900" y="508000"/>
                </a:lnTo>
                <a:lnTo>
                  <a:pt x="0" y="345470"/>
                </a:lnTo>
                <a:lnTo>
                  <a:pt x="107950" y="345470"/>
                </a:lnTo>
                <a:lnTo>
                  <a:pt x="107950" y="162529"/>
                </a:lnTo>
                <a:lnTo>
                  <a:pt x="0" y="162529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38700" y="3683000"/>
            <a:ext cx="3124200" cy="2019300"/>
          </a:xfrm>
          <a:custGeom>
            <a:avLst/>
            <a:gdLst/>
            <a:ahLst/>
            <a:cxnLst/>
            <a:rect l="l" t="t" r="r" b="b"/>
            <a:pathLst>
              <a:path w="3124200" h="2019300">
                <a:moveTo>
                  <a:pt x="2825242" y="0"/>
                </a:moveTo>
                <a:lnTo>
                  <a:pt x="2825242" y="1523712"/>
                </a:lnTo>
                <a:lnTo>
                  <a:pt x="292394" y="1523712"/>
                </a:lnTo>
                <a:lnTo>
                  <a:pt x="292394" y="1327082"/>
                </a:lnTo>
                <a:lnTo>
                  <a:pt x="0" y="1673191"/>
                </a:lnTo>
                <a:lnTo>
                  <a:pt x="292394" y="2019300"/>
                </a:lnTo>
                <a:lnTo>
                  <a:pt x="292394" y="1822671"/>
                </a:lnTo>
                <a:lnTo>
                  <a:pt x="3124200" y="1822671"/>
                </a:lnTo>
                <a:lnTo>
                  <a:pt x="3124200" y="0"/>
                </a:lnTo>
                <a:lnTo>
                  <a:pt x="2825242" y="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16300" y="3695700"/>
            <a:ext cx="215900" cy="419100"/>
          </a:xfrm>
          <a:custGeom>
            <a:avLst/>
            <a:gdLst/>
            <a:ahLst/>
            <a:cxnLst/>
            <a:rect l="l" t="t" r="r" b="b"/>
            <a:pathLst>
              <a:path w="215900" h="419100">
                <a:moveTo>
                  <a:pt x="0" y="104775"/>
                </a:moveTo>
                <a:lnTo>
                  <a:pt x="107950" y="104775"/>
                </a:lnTo>
                <a:lnTo>
                  <a:pt x="107950" y="0"/>
                </a:lnTo>
                <a:lnTo>
                  <a:pt x="215900" y="209550"/>
                </a:lnTo>
                <a:lnTo>
                  <a:pt x="107950" y="419100"/>
                </a:lnTo>
                <a:lnTo>
                  <a:pt x="10795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034906" y="1526969"/>
            <a:ext cx="6343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St</a:t>
            </a:r>
            <a:r>
              <a:rPr sz="2400" spc="0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44225" y="3085398"/>
            <a:ext cx="894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5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41400" y="4584700"/>
            <a:ext cx="2235200" cy="952500"/>
          </a:xfrm>
          <a:custGeom>
            <a:avLst/>
            <a:gdLst/>
            <a:ahLst/>
            <a:cxnLst/>
            <a:rect l="l" t="t" r="r" b="b"/>
            <a:pathLst>
              <a:path w="2235200" h="952500">
                <a:moveTo>
                  <a:pt x="2235200" y="649777"/>
                </a:moveTo>
                <a:lnTo>
                  <a:pt x="411451" y="649777"/>
                </a:lnTo>
                <a:lnTo>
                  <a:pt x="411451" y="242926"/>
                </a:lnTo>
                <a:lnTo>
                  <a:pt x="520180" y="242926"/>
                </a:lnTo>
                <a:lnTo>
                  <a:pt x="260089" y="0"/>
                </a:lnTo>
                <a:lnTo>
                  <a:pt x="0" y="242926"/>
                </a:lnTo>
                <a:lnTo>
                  <a:pt x="108729" y="242926"/>
                </a:lnTo>
                <a:lnTo>
                  <a:pt x="108729" y="952500"/>
                </a:lnTo>
                <a:lnTo>
                  <a:pt x="2235200" y="952500"/>
                </a:lnTo>
                <a:lnTo>
                  <a:pt x="2235200" y="649777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5995006" y="5618388"/>
            <a:ext cx="243459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ct val="100699"/>
              </a:lnSpc>
            </a:pP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pd</a:t>
            </a:r>
            <a:r>
              <a:rPr sz="2400" spc="-55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spc="-18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of 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400" spc="-140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5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701717" y="6567671"/>
            <a:ext cx="2546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618350" y="5943246"/>
            <a:ext cx="800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400" spc="45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98" name="object 98"/>
          <p:cNvGraphicFramePr>
            <a:graphicFrameLocks noGrp="1"/>
          </p:cNvGraphicFramePr>
          <p:nvPr/>
        </p:nvGraphicFramePr>
        <p:xfrm>
          <a:off x="3797817" y="3512196"/>
          <a:ext cx="103942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9" name="object 99"/>
          <p:cNvGraphicFramePr>
            <a:graphicFrameLocks noGrp="1"/>
          </p:cNvGraphicFramePr>
          <p:nvPr/>
        </p:nvGraphicFramePr>
        <p:xfrm>
          <a:off x="3797817" y="1987136"/>
          <a:ext cx="103942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0" name="object 100"/>
          <p:cNvGraphicFramePr>
            <a:graphicFrameLocks noGrp="1"/>
          </p:cNvGraphicFramePr>
          <p:nvPr/>
        </p:nvGraphicFramePr>
        <p:xfrm>
          <a:off x="6370725" y="1975649"/>
          <a:ext cx="83154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8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1" name="object 101"/>
          <p:cNvGraphicFramePr>
            <a:graphicFrameLocks noGrp="1"/>
          </p:cNvGraphicFramePr>
          <p:nvPr/>
        </p:nvGraphicFramePr>
        <p:xfrm>
          <a:off x="6370725" y="3552044"/>
          <a:ext cx="83154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82AC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82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482AC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495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464" y="-271463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S</a:t>
            </a:r>
            <a:r>
              <a:rPr spc="-55" dirty="0"/>
              <a:t>t</a:t>
            </a:r>
            <a:r>
              <a:rPr spc="-150" dirty="0"/>
              <a:t>y</a:t>
            </a:r>
            <a:r>
              <a:rPr spc="-80" dirty="0"/>
              <a:t>l</a:t>
            </a:r>
            <a:r>
              <a:rPr dirty="0"/>
              <a:t>e</a:t>
            </a:r>
            <a:r>
              <a:rPr spc="75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-8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825500" y="1346200"/>
            <a:ext cx="2159000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9300" y="1346200"/>
            <a:ext cx="2159000" cy="215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3100" y="1346200"/>
            <a:ext cx="2159000" cy="215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" y="3797300"/>
            <a:ext cx="2171700" cy="2158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9300" y="3797300"/>
            <a:ext cx="2159000" cy="2158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5800" y="3797300"/>
            <a:ext cx="2171700" cy="2158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8473655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6476" y="-258197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90" dirty="0"/>
              <a:t>S</a:t>
            </a:r>
            <a:r>
              <a:rPr spc="-55" dirty="0"/>
              <a:t>t</a:t>
            </a:r>
            <a:r>
              <a:rPr spc="-150" dirty="0"/>
              <a:t>y</a:t>
            </a:r>
            <a:r>
              <a:rPr spc="-80" dirty="0"/>
              <a:t>l</a:t>
            </a:r>
            <a:r>
              <a:rPr dirty="0"/>
              <a:t>e</a:t>
            </a:r>
            <a:r>
              <a:rPr spc="75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5" dirty="0"/>
              <a:t>t</a:t>
            </a:r>
            <a:r>
              <a:rPr spc="-80" dirty="0"/>
              <a:t>i</a:t>
            </a:r>
            <a:r>
              <a:rPr spc="-25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4019550" y="2254250"/>
            <a:ext cx="486409" cy="71755"/>
          </a:xfrm>
          <a:custGeom>
            <a:avLst/>
            <a:gdLst/>
            <a:ahLst/>
            <a:cxnLst/>
            <a:rect l="l" t="t" r="r" b="b"/>
            <a:pathLst>
              <a:path w="486410" h="71755">
                <a:moveTo>
                  <a:pt x="0" y="71280"/>
                </a:moveTo>
                <a:lnTo>
                  <a:pt x="48608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7550" y="2152650"/>
            <a:ext cx="689610" cy="95885"/>
          </a:xfrm>
          <a:custGeom>
            <a:avLst/>
            <a:gdLst/>
            <a:ahLst/>
            <a:cxnLst/>
            <a:rect l="l" t="t" r="r" b="b"/>
            <a:pathLst>
              <a:path w="689610" h="95885">
                <a:moveTo>
                  <a:pt x="0" y="95584"/>
                </a:moveTo>
                <a:lnTo>
                  <a:pt x="68916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1650" y="1763836"/>
            <a:ext cx="59055" cy="1062355"/>
          </a:xfrm>
          <a:custGeom>
            <a:avLst/>
            <a:gdLst/>
            <a:ahLst/>
            <a:cxnLst/>
            <a:rect l="l" t="t" r="r" b="b"/>
            <a:pathLst>
              <a:path w="59055" h="1062355">
                <a:moveTo>
                  <a:pt x="0" y="0"/>
                </a:moveTo>
                <a:lnTo>
                  <a:pt x="58613" y="0"/>
                </a:lnTo>
                <a:lnTo>
                  <a:pt x="58613" y="1061913"/>
                </a:lnTo>
                <a:lnTo>
                  <a:pt x="0" y="1061913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0263" y="1250950"/>
            <a:ext cx="513080" cy="1574800"/>
          </a:xfrm>
          <a:custGeom>
            <a:avLst/>
            <a:gdLst/>
            <a:ahLst/>
            <a:cxnLst/>
            <a:rect l="l" t="t" r="r" b="b"/>
            <a:pathLst>
              <a:path w="513079" h="1574800">
                <a:moveTo>
                  <a:pt x="512886" y="0"/>
                </a:moveTo>
                <a:lnTo>
                  <a:pt x="0" y="512886"/>
                </a:lnTo>
                <a:lnTo>
                  <a:pt x="0" y="1574800"/>
                </a:lnTo>
                <a:lnTo>
                  <a:pt x="512886" y="1061913"/>
                </a:lnTo>
                <a:lnTo>
                  <a:pt x="512886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1650" y="1250950"/>
            <a:ext cx="571500" cy="513080"/>
          </a:xfrm>
          <a:custGeom>
            <a:avLst/>
            <a:gdLst/>
            <a:ahLst/>
            <a:cxnLst/>
            <a:rect l="l" t="t" r="r" b="b"/>
            <a:pathLst>
              <a:path w="571500" h="513080">
                <a:moveTo>
                  <a:pt x="571500" y="0"/>
                </a:moveTo>
                <a:lnTo>
                  <a:pt x="512888" y="0"/>
                </a:lnTo>
                <a:lnTo>
                  <a:pt x="0" y="512886"/>
                </a:lnTo>
                <a:lnTo>
                  <a:pt x="58613" y="512886"/>
                </a:lnTo>
                <a:lnTo>
                  <a:pt x="5715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1650" y="1250950"/>
            <a:ext cx="571500" cy="1574800"/>
          </a:xfrm>
          <a:custGeom>
            <a:avLst/>
            <a:gdLst/>
            <a:ahLst/>
            <a:cxnLst/>
            <a:rect l="l" t="t" r="r" b="b"/>
            <a:pathLst>
              <a:path w="571500" h="1574800">
                <a:moveTo>
                  <a:pt x="0" y="512886"/>
                </a:moveTo>
                <a:lnTo>
                  <a:pt x="512887" y="0"/>
                </a:lnTo>
                <a:lnTo>
                  <a:pt x="571500" y="0"/>
                </a:lnTo>
                <a:lnTo>
                  <a:pt x="571500" y="1061914"/>
                </a:lnTo>
                <a:lnTo>
                  <a:pt x="58612" y="1574800"/>
                </a:lnTo>
                <a:lnTo>
                  <a:pt x="0" y="1574800"/>
                </a:lnTo>
                <a:lnTo>
                  <a:pt x="0" y="512886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1650" y="1250950"/>
            <a:ext cx="571500" cy="513080"/>
          </a:xfrm>
          <a:custGeom>
            <a:avLst/>
            <a:gdLst/>
            <a:ahLst/>
            <a:cxnLst/>
            <a:rect l="l" t="t" r="r" b="b"/>
            <a:pathLst>
              <a:path w="571500" h="513080">
                <a:moveTo>
                  <a:pt x="0" y="512886"/>
                </a:moveTo>
                <a:lnTo>
                  <a:pt x="58612" y="512886"/>
                </a:lnTo>
                <a:lnTo>
                  <a:pt x="5715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0262" y="1763836"/>
            <a:ext cx="0" cy="1062355"/>
          </a:xfrm>
          <a:custGeom>
            <a:avLst/>
            <a:gdLst/>
            <a:ahLst/>
            <a:cxnLst/>
            <a:rect l="l" t="t" r="r" b="b"/>
            <a:pathLst>
              <a:path h="1062355">
                <a:moveTo>
                  <a:pt x="0" y="0"/>
                </a:moveTo>
                <a:lnTo>
                  <a:pt x="0" y="1061913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0450" y="2047391"/>
            <a:ext cx="359410" cy="207010"/>
          </a:xfrm>
          <a:custGeom>
            <a:avLst/>
            <a:gdLst/>
            <a:ahLst/>
            <a:cxnLst/>
            <a:rect l="l" t="t" r="r" b="b"/>
            <a:pathLst>
              <a:path w="359410" h="207010">
                <a:moveTo>
                  <a:pt x="0" y="0"/>
                </a:moveTo>
                <a:lnTo>
                  <a:pt x="359258" y="0"/>
                </a:lnTo>
                <a:lnTo>
                  <a:pt x="359258" y="206858"/>
                </a:lnTo>
                <a:lnTo>
                  <a:pt x="0" y="20685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29708" y="1974850"/>
            <a:ext cx="73025" cy="279400"/>
          </a:xfrm>
          <a:custGeom>
            <a:avLst/>
            <a:gdLst/>
            <a:ahLst/>
            <a:cxnLst/>
            <a:rect l="l" t="t" r="r" b="b"/>
            <a:pathLst>
              <a:path w="73025" h="279400">
                <a:moveTo>
                  <a:pt x="72541" y="0"/>
                </a:moveTo>
                <a:lnTo>
                  <a:pt x="0" y="72541"/>
                </a:lnTo>
                <a:lnTo>
                  <a:pt x="0" y="279400"/>
                </a:lnTo>
                <a:lnTo>
                  <a:pt x="72541" y="206858"/>
                </a:lnTo>
                <a:lnTo>
                  <a:pt x="7254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0450" y="1974850"/>
            <a:ext cx="431800" cy="73025"/>
          </a:xfrm>
          <a:custGeom>
            <a:avLst/>
            <a:gdLst/>
            <a:ahLst/>
            <a:cxnLst/>
            <a:rect l="l" t="t" r="r" b="b"/>
            <a:pathLst>
              <a:path w="431800" h="73025">
                <a:moveTo>
                  <a:pt x="431800" y="0"/>
                </a:moveTo>
                <a:lnTo>
                  <a:pt x="72541" y="0"/>
                </a:lnTo>
                <a:lnTo>
                  <a:pt x="0" y="72541"/>
                </a:lnTo>
                <a:lnTo>
                  <a:pt x="359258" y="72541"/>
                </a:lnTo>
                <a:lnTo>
                  <a:pt x="4318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0450" y="1974850"/>
            <a:ext cx="431800" cy="279400"/>
          </a:xfrm>
          <a:custGeom>
            <a:avLst/>
            <a:gdLst/>
            <a:ahLst/>
            <a:cxnLst/>
            <a:rect l="l" t="t" r="r" b="b"/>
            <a:pathLst>
              <a:path w="431800" h="279400">
                <a:moveTo>
                  <a:pt x="0" y="72540"/>
                </a:moveTo>
                <a:lnTo>
                  <a:pt x="72540" y="0"/>
                </a:lnTo>
                <a:lnTo>
                  <a:pt x="431800" y="0"/>
                </a:lnTo>
                <a:lnTo>
                  <a:pt x="431800" y="206859"/>
                </a:lnTo>
                <a:lnTo>
                  <a:pt x="359259" y="279400"/>
                </a:lnTo>
                <a:lnTo>
                  <a:pt x="0" y="279400"/>
                </a:lnTo>
                <a:lnTo>
                  <a:pt x="0" y="7254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0450" y="1974850"/>
            <a:ext cx="431800" cy="73025"/>
          </a:xfrm>
          <a:custGeom>
            <a:avLst/>
            <a:gdLst/>
            <a:ahLst/>
            <a:cxnLst/>
            <a:rect l="l" t="t" r="r" b="b"/>
            <a:pathLst>
              <a:path w="431800" h="73025">
                <a:moveTo>
                  <a:pt x="0" y="72540"/>
                </a:moveTo>
                <a:lnTo>
                  <a:pt x="359259" y="72540"/>
                </a:lnTo>
                <a:lnTo>
                  <a:pt x="4318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9709" y="204739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685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67350" y="2088710"/>
            <a:ext cx="381635" cy="114935"/>
          </a:xfrm>
          <a:custGeom>
            <a:avLst/>
            <a:gdLst/>
            <a:ahLst/>
            <a:cxnLst/>
            <a:rect l="l" t="t" r="r" b="b"/>
            <a:pathLst>
              <a:path w="381635" h="114935">
                <a:moveTo>
                  <a:pt x="0" y="0"/>
                </a:moveTo>
                <a:lnTo>
                  <a:pt x="381439" y="0"/>
                </a:lnTo>
                <a:lnTo>
                  <a:pt x="381439" y="114739"/>
                </a:lnTo>
                <a:lnTo>
                  <a:pt x="0" y="11473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48789" y="2025650"/>
            <a:ext cx="63500" cy="177800"/>
          </a:xfrm>
          <a:custGeom>
            <a:avLst/>
            <a:gdLst/>
            <a:ahLst/>
            <a:cxnLst/>
            <a:rect l="l" t="t" r="r" b="b"/>
            <a:pathLst>
              <a:path w="63500" h="177800">
                <a:moveTo>
                  <a:pt x="63060" y="0"/>
                </a:moveTo>
                <a:lnTo>
                  <a:pt x="0" y="63060"/>
                </a:lnTo>
                <a:lnTo>
                  <a:pt x="0" y="177800"/>
                </a:lnTo>
                <a:lnTo>
                  <a:pt x="63060" y="114739"/>
                </a:lnTo>
                <a:lnTo>
                  <a:pt x="6306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7350" y="2025650"/>
            <a:ext cx="444500" cy="63500"/>
          </a:xfrm>
          <a:custGeom>
            <a:avLst/>
            <a:gdLst/>
            <a:ahLst/>
            <a:cxnLst/>
            <a:rect l="l" t="t" r="r" b="b"/>
            <a:pathLst>
              <a:path w="444500" h="63500">
                <a:moveTo>
                  <a:pt x="444500" y="0"/>
                </a:moveTo>
                <a:lnTo>
                  <a:pt x="63060" y="0"/>
                </a:lnTo>
                <a:lnTo>
                  <a:pt x="0" y="63060"/>
                </a:lnTo>
                <a:lnTo>
                  <a:pt x="381439" y="63060"/>
                </a:lnTo>
                <a:lnTo>
                  <a:pt x="4445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67350" y="2025650"/>
            <a:ext cx="444500" cy="177800"/>
          </a:xfrm>
          <a:custGeom>
            <a:avLst/>
            <a:gdLst/>
            <a:ahLst/>
            <a:cxnLst/>
            <a:rect l="l" t="t" r="r" b="b"/>
            <a:pathLst>
              <a:path w="444500" h="177800">
                <a:moveTo>
                  <a:pt x="0" y="63060"/>
                </a:moveTo>
                <a:lnTo>
                  <a:pt x="63060" y="0"/>
                </a:lnTo>
                <a:lnTo>
                  <a:pt x="444500" y="0"/>
                </a:lnTo>
                <a:lnTo>
                  <a:pt x="444500" y="114739"/>
                </a:lnTo>
                <a:lnTo>
                  <a:pt x="381439" y="177800"/>
                </a:lnTo>
                <a:lnTo>
                  <a:pt x="0" y="177800"/>
                </a:lnTo>
                <a:lnTo>
                  <a:pt x="0" y="63060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7350" y="2025650"/>
            <a:ext cx="444500" cy="63500"/>
          </a:xfrm>
          <a:custGeom>
            <a:avLst/>
            <a:gdLst/>
            <a:ahLst/>
            <a:cxnLst/>
            <a:rect l="l" t="t" r="r" b="b"/>
            <a:pathLst>
              <a:path w="444500" h="63500">
                <a:moveTo>
                  <a:pt x="0" y="63060"/>
                </a:moveTo>
                <a:lnTo>
                  <a:pt x="381439" y="63060"/>
                </a:lnTo>
                <a:lnTo>
                  <a:pt x="4445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48789" y="2088710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73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7050" y="1682750"/>
            <a:ext cx="713105" cy="71755"/>
          </a:xfrm>
          <a:custGeom>
            <a:avLst/>
            <a:gdLst/>
            <a:ahLst/>
            <a:cxnLst/>
            <a:rect l="l" t="t" r="r" b="b"/>
            <a:pathLst>
              <a:path w="713104" h="71755">
                <a:moveTo>
                  <a:pt x="0" y="0"/>
                </a:moveTo>
                <a:lnTo>
                  <a:pt x="713001" y="71342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7750" y="1250950"/>
            <a:ext cx="454025" cy="288925"/>
          </a:xfrm>
          <a:custGeom>
            <a:avLst/>
            <a:gdLst/>
            <a:ahLst/>
            <a:cxnLst/>
            <a:rect l="l" t="t" r="r" b="b"/>
            <a:pathLst>
              <a:path w="454025" h="288925">
                <a:moveTo>
                  <a:pt x="0" y="0"/>
                </a:moveTo>
                <a:lnTo>
                  <a:pt x="453642" y="28888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67050" y="2533650"/>
            <a:ext cx="713105" cy="295275"/>
          </a:xfrm>
          <a:custGeom>
            <a:avLst/>
            <a:gdLst/>
            <a:ahLst/>
            <a:cxnLst/>
            <a:rect l="l" t="t" r="r" b="b"/>
            <a:pathLst>
              <a:path w="713104" h="295275">
                <a:moveTo>
                  <a:pt x="0" y="295004"/>
                </a:moveTo>
                <a:lnTo>
                  <a:pt x="71300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87750" y="2330450"/>
            <a:ext cx="462915" cy="45085"/>
          </a:xfrm>
          <a:custGeom>
            <a:avLst/>
            <a:gdLst/>
            <a:ahLst/>
            <a:cxnLst/>
            <a:rect l="l" t="t" r="r" b="b"/>
            <a:pathLst>
              <a:path w="462914" h="45085">
                <a:moveTo>
                  <a:pt x="0" y="44901"/>
                </a:moveTo>
                <a:lnTo>
                  <a:pt x="46269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2050" y="1795854"/>
            <a:ext cx="153670" cy="737870"/>
          </a:xfrm>
          <a:custGeom>
            <a:avLst/>
            <a:gdLst/>
            <a:ahLst/>
            <a:cxnLst/>
            <a:rect l="l" t="t" r="r" b="b"/>
            <a:pathLst>
              <a:path w="153670" h="737869">
                <a:moveTo>
                  <a:pt x="0" y="0"/>
                </a:moveTo>
                <a:lnTo>
                  <a:pt x="153595" y="0"/>
                </a:lnTo>
                <a:lnTo>
                  <a:pt x="153595" y="737795"/>
                </a:lnTo>
                <a:lnTo>
                  <a:pt x="0" y="737795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55644" y="1543050"/>
            <a:ext cx="253365" cy="990600"/>
          </a:xfrm>
          <a:custGeom>
            <a:avLst/>
            <a:gdLst/>
            <a:ahLst/>
            <a:cxnLst/>
            <a:rect l="l" t="t" r="r" b="b"/>
            <a:pathLst>
              <a:path w="253364" h="990600">
                <a:moveTo>
                  <a:pt x="252804" y="0"/>
                </a:moveTo>
                <a:lnTo>
                  <a:pt x="0" y="252804"/>
                </a:lnTo>
                <a:lnTo>
                  <a:pt x="0" y="990600"/>
                </a:lnTo>
                <a:lnTo>
                  <a:pt x="252804" y="737795"/>
                </a:lnTo>
                <a:lnTo>
                  <a:pt x="252804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02050" y="1543050"/>
            <a:ext cx="406400" cy="253365"/>
          </a:xfrm>
          <a:custGeom>
            <a:avLst/>
            <a:gdLst/>
            <a:ahLst/>
            <a:cxnLst/>
            <a:rect l="l" t="t" r="r" b="b"/>
            <a:pathLst>
              <a:path w="406400" h="253364">
                <a:moveTo>
                  <a:pt x="406400" y="0"/>
                </a:moveTo>
                <a:lnTo>
                  <a:pt x="252804" y="0"/>
                </a:lnTo>
                <a:lnTo>
                  <a:pt x="0" y="252804"/>
                </a:lnTo>
                <a:lnTo>
                  <a:pt x="153595" y="252804"/>
                </a:lnTo>
                <a:lnTo>
                  <a:pt x="406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2050" y="1543050"/>
            <a:ext cx="406400" cy="990600"/>
          </a:xfrm>
          <a:custGeom>
            <a:avLst/>
            <a:gdLst/>
            <a:ahLst/>
            <a:cxnLst/>
            <a:rect l="l" t="t" r="r" b="b"/>
            <a:pathLst>
              <a:path w="406400" h="990600">
                <a:moveTo>
                  <a:pt x="0" y="252804"/>
                </a:moveTo>
                <a:lnTo>
                  <a:pt x="252804" y="0"/>
                </a:lnTo>
                <a:lnTo>
                  <a:pt x="406400" y="0"/>
                </a:lnTo>
                <a:lnTo>
                  <a:pt x="406400" y="737795"/>
                </a:lnTo>
                <a:lnTo>
                  <a:pt x="153595" y="990600"/>
                </a:lnTo>
                <a:lnTo>
                  <a:pt x="0" y="990600"/>
                </a:lnTo>
                <a:lnTo>
                  <a:pt x="0" y="252804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02050" y="1543050"/>
            <a:ext cx="406400" cy="253365"/>
          </a:xfrm>
          <a:custGeom>
            <a:avLst/>
            <a:gdLst/>
            <a:ahLst/>
            <a:cxnLst/>
            <a:rect l="l" t="t" r="r" b="b"/>
            <a:pathLst>
              <a:path w="406400" h="253364">
                <a:moveTo>
                  <a:pt x="0" y="252804"/>
                </a:moveTo>
                <a:lnTo>
                  <a:pt x="153595" y="252804"/>
                </a:lnTo>
                <a:lnTo>
                  <a:pt x="406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55645" y="1795854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795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78250" y="2343150"/>
            <a:ext cx="628015" cy="194945"/>
          </a:xfrm>
          <a:custGeom>
            <a:avLst/>
            <a:gdLst/>
            <a:ahLst/>
            <a:cxnLst/>
            <a:rect l="l" t="t" r="r" b="b"/>
            <a:pathLst>
              <a:path w="628014" h="194944">
                <a:moveTo>
                  <a:pt x="0" y="194354"/>
                </a:moveTo>
                <a:lnTo>
                  <a:pt x="627469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6250" y="1942771"/>
            <a:ext cx="235585" cy="400685"/>
          </a:xfrm>
          <a:custGeom>
            <a:avLst/>
            <a:gdLst/>
            <a:ahLst/>
            <a:cxnLst/>
            <a:rect l="l" t="t" r="r" b="b"/>
            <a:pathLst>
              <a:path w="235585" h="400685">
                <a:moveTo>
                  <a:pt x="0" y="0"/>
                </a:moveTo>
                <a:lnTo>
                  <a:pt x="235278" y="0"/>
                </a:lnTo>
                <a:lnTo>
                  <a:pt x="235278" y="400378"/>
                </a:lnTo>
                <a:lnTo>
                  <a:pt x="0" y="40037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21529" y="1822450"/>
            <a:ext cx="120650" cy="520700"/>
          </a:xfrm>
          <a:custGeom>
            <a:avLst/>
            <a:gdLst/>
            <a:ahLst/>
            <a:cxnLst/>
            <a:rect l="l" t="t" r="r" b="b"/>
            <a:pathLst>
              <a:path w="120650" h="520700">
                <a:moveTo>
                  <a:pt x="120321" y="0"/>
                </a:moveTo>
                <a:lnTo>
                  <a:pt x="0" y="120321"/>
                </a:lnTo>
                <a:lnTo>
                  <a:pt x="0" y="520700"/>
                </a:lnTo>
                <a:lnTo>
                  <a:pt x="120321" y="400378"/>
                </a:lnTo>
                <a:lnTo>
                  <a:pt x="12032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6250" y="1822450"/>
            <a:ext cx="355600" cy="120650"/>
          </a:xfrm>
          <a:custGeom>
            <a:avLst/>
            <a:gdLst/>
            <a:ahLst/>
            <a:cxnLst/>
            <a:rect l="l" t="t" r="r" b="b"/>
            <a:pathLst>
              <a:path w="355600" h="120650">
                <a:moveTo>
                  <a:pt x="355600" y="0"/>
                </a:moveTo>
                <a:lnTo>
                  <a:pt x="120321" y="0"/>
                </a:lnTo>
                <a:lnTo>
                  <a:pt x="0" y="120321"/>
                </a:lnTo>
                <a:lnTo>
                  <a:pt x="235278" y="120321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86250" y="1822450"/>
            <a:ext cx="355600" cy="520700"/>
          </a:xfrm>
          <a:custGeom>
            <a:avLst/>
            <a:gdLst/>
            <a:ahLst/>
            <a:cxnLst/>
            <a:rect l="l" t="t" r="r" b="b"/>
            <a:pathLst>
              <a:path w="355600" h="520700">
                <a:moveTo>
                  <a:pt x="0" y="120321"/>
                </a:moveTo>
                <a:lnTo>
                  <a:pt x="120321" y="0"/>
                </a:lnTo>
                <a:lnTo>
                  <a:pt x="355600" y="0"/>
                </a:lnTo>
                <a:lnTo>
                  <a:pt x="355600" y="400379"/>
                </a:lnTo>
                <a:lnTo>
                  <a:pt x="235279" y="520700"/>
                </a:lnTo>
                <a:lnTo>
                  <a:pt x="0" y="520700"/>
                </a:lnTo>
                <a:lnTo>
                  <a:pt x="0" y="12032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86250" y="1822450"/>
            <a:ext cx="355600" cy="120650"/>
          </a:xfrm>
          <a:custGeom>
            <a:avLst/>
            <a:gdLst/>
            <a:ahLst/>
            <a:cxnLst/>
            <a:rect l="l" t="t" r="r" b="b"/>
            <a:pathLst>
              <a:path w="355600" h="120650">
                <a:moveTo>
                  <a:pt x="0" y="120321"/>
                </a:moveTo>
                <a:lnTo>
                  <a:pt x="235279" y="120321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1529" y="1942770"/>
            <a:ext cx="0" cy="400685"/>
          </a:xfrm>
          <a:custGeom>
            <a:avLst/>
            <a:gdLst/>
            <a:ahLst/>
            <a:cxnLst/>
            <a:rect l="l" t="t" r="r" b="b"/>
            <a:pathLst>
              <a:path h="400685">
                <a:moveTo>
                  <a:pt x="0" y="0"/>
                </a:moveTo>
                <a:lnTo>
                  <a:pt x="0" y="400379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32250" y="1543050"/>
            <a:ext cx="492759" cy="274320"/>
          </a:xfrm>
          <a:custGeom>
            <a:avLst/>
            <a:gdLst/>
            <a:ahLst/>
            <a:cxnLst/>
            <a:rect l="l" t="t" r="r" b="b"/>
            <a:pathLst>
              <a:path w="492760" h="274319">
                <a:moveTo>
                  <a:pt x="0" y="0"/>
                </a:moveTo>
                <a:lnTo>
                  <a:pt x="492214" y="274232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8250" y="1758950"/>
            <a:ext cx="628015" cy="161290"/>
          </a:xfrm>
          <a:custGeom>
            <a:avLst/>
            <a:gdLst/>
            <a:ahLst/>
            <a:cxnLst/>
            <a:rect l="l" t="t" r="r" b="b"/>
            <a:pathLst>
              <a:path w="628014" h="161289">
                <a:moveTo>
                  <a:pt x="0" y="0"/>
                </a:moveTo>
                <a:lnTo>
                  <a:pt x="627469" y="160784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27550" y="1822450"/>
            <a:ext cx="603885" cy="151130"/>
          </a:xfrm>
          <a:custGeom>
            <a:avLst/>
            <a:gdLst/>
            <a:ahLst/>
            <a:cxnLst/>
            <a:rect l="l" t="t" r="r" b="b"/>
            <a:pathLst>
              <a:path w="603885" h="151130">
                <a:moveTo>
                  <a:pt x="0" y="0"/>
                </a:moveTo>
                <a:lnTo>
                  <a:pt x="603515" y="15070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13250" y="2254250"/>
            <a:ext cx="635000" cy="85090"/>
          </a:xfrm>
          <a:custGeom>
            <a:avLst/>
            <a:gdLst/>
            <a:ahLst/>
            <a:cxnLst/>
            <a:rect l="l" t="t" r="r" b="b"/>
            <a:pathLst>
              <a:path w="635000" h="85089">
                <a:moveTo>
                  <a:pt x="0" y="84771"/>
                </a:moveTo>
                <a:lnTo>
                  <a:pt x="63487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13250" y="1924050"/>
            <a:ext cx="635000" cy="124460"/>
          </a:xfrm>
          <a:custGeom>
            <a:avLst/>
            <a:gdLst/>
            <a:ahLst/>
            <a:cxnLst/>
            <a:rect l="l" t="t" r="r" b="b"/>
            <a:pathLst>
              <a:path w="635000" h="124460">
                <a:moveTo>
                  <a:pt x="0" y="0"/>
                </a:moveTo>
                <a:lnTo>
                  <a:pt x="634872" y="124397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37150" y="1974850"/>
            <a:ext cx="597535" cy="53975"/>
          </a:xfrm>
          <a:custGeom>
            <a:avLst/>
            <a:gdLst/>
            <a:ahLst/>
            <a:cxnLst/>
            <a:rect l="l" t="t" r="r" b="b"/>
            <a:pathLst>
              <a:path w="597535" h="53975">
                <a:moveTo>
                  <a:pt x="0" y="0"/>
                </a:moveTo>
                <a:lnTo>
                  <a:pt x="597320" y="5352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48250" y="2203450"/>
            <a:ext cx="609600" cy="50800"/>
          </a:xfrm>
          <a:custGeom>
            <a:avLst/>
            <a:gdLst/>
            <a:ahLst/>
            <a:cxnLst/>
            <a:rect l="l" t="t" r="r" b="b"/>
            <a:pathLst>
              <a:path w="609600" h="50800">
                <a:moveTo>
                  <a:pt x="0" y="50407"/>
                </a:moveTo>
                <a:lnTo>
                  <a:pt x="609129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13350" y="2139949"/>
            <a:ext cx="256540" cy="3810"/>
          </a:xfrm>
          <a:custGeom>
            <a:avLst/>
            <a:gdLst/>
            <a:ahLst/>
            <a:cxnLst/>
            <a:rect l="l" t="t" r="r" b="b"/>
            <a:pathLst>
              <a:path w="256539" h="3810">
                <a:moveTo>
                  <a:pt x="0" y="3390"/>
                </a:moveTo>
                <a:lnTo>
                  <a:pt x="25633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35550" y="2038350"/>
            <a:ext cx="612775" cy="43815"/>
          </a:xfrm>
          <a:custGeom>
            <a:avLst/>
            <a:gdLst/>
            <a:ahLst/>
            <a:cxnLst/>
            <a:rect l="l" t="t" r="r" b="b"/>
            <a:pathLst>
              <a:path w="612775" h="43814">
                <a:moveTo>
                  <a:pt x="0" y="0"/>
                </a:moveTo>
                <a:lnTo>
                  <a:pt x="612678" y="43624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25168" y="2825750"/>
            <a:ext cx="1848485" cy="324485"/>
          </a:xfrm>
          <a:custGeom>
            <a:avLst/>
            <a:gdLst/>
            <a:ahLst/>
            <a:cxnLst/>
            <a:rect l="l" t="t" r="r" b="b"/>
            <a:pathLst>
              <a:path w="1848485" h="324485">
                <a:moveTo>
                  <a:pt x="1848220" y="0"/>
                </a:moveTo>
                <a:lnTo>
                  <a:pt x="0" y="324029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2659" y="3109734"/>
            <a:ext cx="68580" cy="62865"/>
          </a:xfrm>
          <a:custGeom>
            <a:avLst/>
            <a:gdLst/>
            <a:ahLst/>
            <a:cxnLst/>
            <a:rect l="l" t="t" r="r" b="b"/>
            <a:pathLst>
              <a:path w="68580" h="62864">
                <a:moveTo>
                  <a:pt x="57063" y="0"/>
                </a:moveTo>
                <a:lnTo>
                  <a:pt x="0" y="42238"/>
                </a:lnTo>
                <a:lnTo>
                  <a:pt x="68029" y="62546"/>
                </a:lnTo>
                <a:lnTo>
                  <a:pt x="37527" y="35659"/>
                </a:lnTo>
                <a:lnTo>
                  <a:pt x="57063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23027" y="2533650"/>
            <a:ext cx="953135" cy="481330"/>
          </a:xfrm>
          <a:custGeom>
            <a:avLst/>
            <a:gdLst/>
            <a:ahLst/>
            <a:cxnLst/>
            <a:rect l="l" t="t" r="r" b="b"/>
            <a:pathLst>
              <a:path w="953135" h="481330">
                <a:moveTo>
                  <a:pt x="953145" y="0"/>
                </a:moveTo>
                <a:lnTo>
                  <a:pt x="0" y="480951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11688" y="2963371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19" h="57150">
                <a:moveTo>
                  <a:pt x="42387" y="0"/>
                </a:moveTo>
                <a:lnTo>
                  <a:pt x="0" y="56951"/>
                </a:lnTo>
                <a:lnTo>
                  <a:pt x="70994" y="56691"/>
                </a:lnTo>
                <a:lnTo>
                  <a:pt x="34014" y="39787"/>
                </a:lnTo>
                <a:lnTo>
                  <a:pt x="42387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48250" y="2254250"/>
            <a:ext cx="1243330" cy="730885"/>
          </a:xfrm>
          <a:custGeom>
            <a:avLst/>
            <a:gdLst/>
            <a:ahLst/>
            <a:cxnLst/>
            <a:rect l="l" t="t" r="r" b="b"/>
            <a:pathLst>
              <a:path w="1243329" h="730885">
                <a:moveTo>
                  <a:pt x="0" y="0"/>
                </a:moveTo>
                <a:lnTo>
                  <a:pt x="1243340" y="730872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31707" y="2932007"/>
            <a:ext cx="71120" cy="59690"/>
          </a:xfrm>
          <a:custGeom>
            <a:avLst/>
            <a:gdLst/>
            <a:ahLst/>
            <a:cxnLst/>
            <a:rect l="l" t="t" r="r" b="b"/>
            <a:pathLst>
              <a:path w="71120" h="59689">
                <a:moveTo>
                  <a:pt x="32179" y="0"/>
                </a:moveTo>
                <a:lnTo>
                  <a:pt x="37985" y="40243"/>
                </a:lnTo>
                <a:lnTo>
                  <a:pt x="0" y="54743"/>
                </a:lnTo>
                <a:lnTo>
                  <a:pt x="70831" y="59551"/>
                </a:lnTo>
                <a:lnTo>
                  <a:pt x="32179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416365" y="1305196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13250" y="2343150"/>
            <a:ext cx="125095" cy="642620"/>
          </a:xfrm>
          <a:custGeom>
            <a:avLst/>
            <a:gdLst/>
            <a:ahLst/>
            <a:cxnLst/>
            <a:rect l="l" t="t" r="r" b="b"/>
            <a:pathLst>
              <a:path w="125095" h="642619">
                <a:moveTo>
                  <a:pt x="0" y="0"/>
                </a:moveTo>
                <a:lnTo>
                  <a:pt x="124548" y="642607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6961" y="2929844"/>
            <a:ext cx="62865" cy="68580"/>
          </a:xfrm>
          <a:custGeom>
            <a:avLst/>
            <a:gdLst/>
            <a:ahLst/>
            <a:cxnLst/>
            <a:rect l="l" t="t" r="r" b="b"/>
            <a:pathLst>
              <a:path w="62864" h="68580">
                <a:moveTo>
                  <a:pt x="0" y="12082"/>
                </a:moveTo>
                <a:lnTo>
                  <a:pt x="43252" y="68380"/>
                </a:lnTo>
                <a:lnTo>
                  <a:pt x="53693" y="30977"/>
                </a:lnTo>
                <a:lnTo>
                  <a:pt x="36003" y="30977"/>
                </a:lnTo>
                <a:lnTo>
                  <a:pt x="0" y="12082"/>
                </a:lnTo>
                <a:close/>
              </a:path>
              <a:path w="62864" h="68580">
                <a:moveTo>
                  <a:pt x="62340" y="0"/>
                </a:moveTo>
                <a:lnTo>
                  <a:pt x="36003" y="30977"/>
                </a:lnTo>
                <a:lnTo>
                  <a:pt x="53693" y="30977"/>
                </a:lnTo>
                <a:lnTo>
                  <a:pt x="6234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57850" y="2203450"/>
            <a:ext cx="2403475" cy="782955"/>
          </a:xfrm>
          <a:custGeom>
            <a:avLst/>
            <a:gdLst/>
            <a:ahLst/>
            <a:cxnLst/>
            <a:rect l="l" t="t" r="r" b="b"/>
            <a:pathLst>
              <a:path w="2403475" h="782955">
                <a:moveTo>
                  <a:pt x="0" y="0"/>
                </a:moveTo>
                <a:lnTo>
                  <a:pt x="2403136" y="782708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02851" y="2940237"/>
            <a:ext cx="70485" cy="60960"/>
          </a:xfrm>
          <a:custGeom>
            <a:avLst/>
            <a:gdLst/>
            <a:ahLst/>
            <a:cxnLst/>
            <a:rect l="l" t="t" r="r" b="b"/>
            <a:pathLst>
              <a:path w="70484" h="60960">
                <a:moveTo>
                  <a:pt x="19664" y="0"/>
                </a:moveTo>
                <a:lnTo>
                  <a:pt x="33983" y="38054"/>
                </a:lnTo>
                <a:lnTo>
                  <a:pt x="0" y="60378"/>
                </a:lnTo>
                <a:lnTo>
                  <a:pt x="70210" y="49853"/>
                </a:lnTo>
                <a:lnTo>
                  <a:pt x="19664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20660" y="2825750"/>
            <a:ext cx="242570" cy="182245"/>
          </a:xfrm>
          <a:custGeom>
            <a:avLst/>
            <a:gdLst/>
            <a:ahLst/>
            <a:cxnLst/>
            <a:rect l="l" t="t" r="r" b="b"/>
            <a:pathLst>
              <a:path w="242569" h="182244">
                <a:moveTo>
                  <a:pt x="242511" y="0"/>
                </a:moveTo>
                <a:lnTo>
                  <a:pt x="0" y="182136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10505" y="2951991"/>
            <a:ext cx="69850" cy="64135"/>
          </a:xfrm>
          <a:custGeom>
            <a:avLst/>
            <a:gdLst/>
            <a:ahLst/>
            <a:cxnLst/>
            <a:rect l="l" t="t" r="r" b="b"/>
            <a:pathLst>
              <a:path w="69850" h="64135">
                <a:moveTo>
                  <a:pt x="31708" y="0"/>
                </a:moveTo>
                <a:lnTo>
                  <a:pt x="0" y="63521"/>
                </a:lnTo>
                <a:lnTo>
                  <a:pt x="69841" y="50774"/>
                </a:lnTo>
                <a:lnTo>
                  <a:pt x="30464" y="40641"/>
                </a:lnTo>
                <a:lnTo>
                  <a:pt x="31708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67050" y="2825750"/>
            <a:ext cx="1445260" cy="175895"/>
          </a:xfrm>
          <a:custGeom>
            <a:avLst/>
            <a:gdLst/>
            <a:ahLst/>
            <a:cxnLst/>
            <a:rect l="l" t="t" r="r" b="b"/>
            <a:pathLst>
              <a:path w="1445260" h="175894">
                <a:moveTo>
                  <a:pt x="0" y="0"/>
                </a:moveTo>
                <a:lnTo>
                  <a:pt x="1444810" y="17553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57602" y="2963635"/>
            <a:ext cx="67310" cy="63500"/>
          </a:xfrm>
          <a:custGeom>
            <a:avLst/>
            <a:gdLst/>
            <a:ahLst/>
            <a:cxnLst/>
            <a:rect l="l" t="t" r="r" b="b"/>
            <a:pathLst>
              <a:path w="67310" h="63500">
                <a:moveTo>
                  <a:pt x="7658" y="0"/>
                </a:moveTo>
                <a:lnTo>
                  <a:pt x="29043" y="34582"/>
                </a:lnTo>
                <a:lnTo>
                  <a:pt x="0" y="63036"/>
                </a:lnTo>
                <a:lnTo>
                  <a:pt x="66865" y="39176"/>
                </a:lnTo>
                <a:lnTo>
                  <a:pt x="7658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67050" y="2825750"/>
            <a:ext cx="3221990" cy="168910"/>
          </a:xfrm>
          <a:custGeom>
            <a:avLst/>
            <a:gdLst/>
            <a:ahLst/>
            <a:cxnLst/>
            <a:rect l="l" t="t" r="r" b="b"/>
            <a:pathLst>
              <a:path w="3221990" h="168910">
                <a:moveTo>
                  <a:pt x="0" y="0"/>
                </a:moveTo>
                <a:lnTo>
                  <a:pt x="3221866" y="168535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36526" y="2959925"/>
            <a:ext cx="65405" cy="63500"/>
          </a:xfrm>
          <a:custGeom>
            <a:avLst/>
            <a:gdLst/>
            <a:ahLst/>
            <a:cxnLst/>
            <a:rect l="l" t="t" r="r" b="b"/>
            <a:pathLst>
              <a:path w="65404" h="63500">
                <a:moveTo>
                  <a:pt x="3317" y="0"/>
                </a:moveTo>
                <a:lnTo>
                  <a:pt x="27024" y="33032"/>
                </a:lnTo>
                <a:lnTo>
                  <a:pt x="0" y="63413"/>
                </a:lnTo>
                <a:lnTo>
                  <a:pt x="65072" y="35024"/>
                </a:lnTo>
                <a:lnTo>
                  <a:pt x="3317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67050" y="2825750"/>
            <a:ext cx="4992370" cy="165100"/>
          </a:xfrm>
          <a:custGeom>
            <a:avLst/>
            <a:gdLst/>
            <a:ahLst/>
            <a:cxnLst/>
            <a:rect l="l" t="t" r="r" b="b"/>
            <a:pathLst>
              <a:path w="4992370" h="165100">
                <a:moveTo>
                  <a:pt x="0" y="0"/>
                </a:moveTo>
                <a:lnTo>
                  <a:pt x="4991908" y="165054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07136" y="2957393"/>
            <a:ext cx="64769" cy="63500"/>
          </a:xfrm>
          <a:custGeom>
            <a:avLst/>
            <a:gdLst/>
            <a:ahLst/>
            <a:cxnLst/>
            <a:rect l="l" t="t" r="r" b="b"/>
            <a:pathLst>
              <a:path w="64770" h="63500">
                <a:moveTo>
                  <a:pt x="2098" y="0"/>
                </a:moveTo>
                <a:lnTo>
                  <a:pt x="26435" y="32571"/>
                </a:lnTo>
                <a:lnTo>
                  <a:pt x="0" y="63465"/>
                </a:lnTo>
                <a:lnTo>
                  <a:pt x="64513" y="33830"/>
                </a:lnTo>
                <a:lnTo>
                  <a:pt x="2098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78250" y="2533650"/>
            <a:ext cx="735330" cy="459740"/>
          </a:xfrm>
          <a:custGeom>
            <a:avLst/>
            <a:gdLst/>
            <a:ahLst/>
            <a:cxnLst/>
            <a:rect l="l" t="t" r="r" b="b"/>
            <a:pathLst>
              <a:path w="735329" h="459739">
                <a:moveTo>
                  <a:pt x="0" y="0"/>
                </a:moveTo>
                <a:lnTo>
                  <a:pt x="734908" y="459606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53252" y="2939401"/>
            <a:ext cx="71120" cy="60960"/>
          </a:xfrm>
          <a:custGeom>
            <a:avLst/>
            <a:gdLst/>
            <a:ahLst/>
            <a:cxnLst/>
            <a:rect l="l" t="t" r="r" b="b"/>
            <a:pathLst>
              <a:path w="71120" h="60960">
                <a:moveTo>
                  <a:pt x="33670" y="0"/>
                </a:moveTo>
                <a:lnTo>
                  <a:pt x="38370" y="40387"/>
                </a:lnTo>
                <a:lnTo>
                  <a:pt x="0" y="53839"/>
                </a:lnTo>
                <a:lnTo>
                  <a:pt x="70672" y="60590"/>
                </a:lnTo>
                <a:lnTo>
                  <a:pt x="33670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78250" y="2533650"/>
            <a:ext cx="2509520" cy="460375"/>
          </a:xfrm>
          <a:custGeom>
            <a:avLst/>
            <a:gdLst/>
            <a:ahLst/>
            <a:cxnLst/>
            <a:rect l="l" t="t" r="r" b="b"/>
            <a:pathLst>
              <a:path w="2509520" h="460375">
                <a:moveTo>
                  <a:pt x="0" y="0"/>
                </a:moveTo>
                <a:lnTo>
                  <a:pt x="2509460" y="459766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2019" y="2953031"/>
            <a:ext cx="68580" cy="62865"/>
          </a:xfrm>
          <a:custGeom>
            <a:avLst/>
            <a:gdLst/>
            <a:ahLst/>
            <a:cxnLst/>
            <a:rect l="l" t="t" r="r" b="b"/>
            <a:pathLst>
              <a:path w="68579" h="62864">
                <a:moveTo>
                  <a:pt x="11443" y="0"/>
                </a:moveTo>
                <a:lnTo>
                  <a:pt x="30706" y="35807"/>
                </a:lnTo>
                <a:lnTo>
                  <a:pt x="0" y="62459"/>
                </a:lnTo>
                <a:lnTo>
                  <a:pt x="68182" y="42673"/>
                </a:lnTo>
                <a:lnTo>
                  <a:pt x="11443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78250" y="2533650"/>
            <a:ext cx="4279265" cy="458470"/>
          </a:xfrm>
          <a:custGeom>
            <a:avLst/>
            <a:gdLst/>
            <a:ahLst/>
            <a:cxnLst/>
            <a:rect l="l" t="t" r="r" b="b"/>
            <a:pathLst>
              <a:path w="4279265" h="458469">
                <a:moveTo>
                  <a:pt x="0" y="0"/>
                </a:moveTo>
                <a:lnTo>
                  <a:pt x="4279250" y="458463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03607" y="2955132"/>
            <a:ext cx="66675" cy="63500"/>
          </a:xfrm>
          <a:custGeom>
            <a:avLst/>
            <a:gdLst/>
            <a:ahLst/>
            <a:cxnLst/>
            <a:rect l="l" t="t" r="r" b="b"/>
            <a:pathLst>
              <a:path w="66675" h="63500">
                <a:moveTo>
                  <a:pt x="6764" y="0"/>
                </a:moveTo>
                <a:lnTo>
                  <a:pt x="28637" y="34274"/>
                </a:lnTo>
                <a:lnTo>
                  <a:pt x="0" y="63138"/>
                </a:lnTo>
                <a:lnTo>
                  <a:pt x="66521" y="38333"/>
                </a:lnTo>
                <a:lnTo>
                  <a:pt x="6764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13250" y="2343150"/>
            <a:ext cx="1883410" cy="650875"/>
          </a:xfrm>
          <a:custGeom>
            <a:avLst/>
            <a:gdLst/>
            <a:ahLst/>
            <a:cxnLst/>
            <a:rect l="l" t="t" r="r" b="b"/>
            <a:pathLst>
              <a:path w="1883410" h="650875">
                <a:moveTo>
                  <a:pt x="0" y="0"/>
                </a:moveTo>
                <a:lnTo>
                  <a:pt x="1883373" y="65052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38241" y="2947074"/>
            <a:ext cx="70485" cy="60325"/>
          </a:xfrm>
          <a:custGeom>
            <a:avLst/>
            <a:gdLst/>
            <a:ahLst/>
            <a:cxnLst/>
            <a:rect l="l" t="t" r="r" b="b"/>
            <a:pathLst>
              <a:path w="70485" h="60325">
                <a:moveTo>
                  <a:pt x="20731" y="0"/>
                </a:moveTo>
                <a:lnTo>
                  <a:pt x="34373" y="38303"/>
                </a:lnTo>
                <a:lnTo>
                  <a:pt x="0" y="60020"/>
                </a:lnTo>
                <a:lnTo>
                  <a:pt x="70385" y="50741"/>
                </a:lnTo>
                <a:lnTo>
                  <a:pt x="20731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13250" y="2343150"/>
            <a:ext cx="3651885" cy="651510"/>
          </a:xfrm>
          <a:custGeom>
            <a:avLst/>
            <a:gdLst/>
            <a:ahLst/>
            <a:cxnLst/>
            <a:rect l="l" t="t" r="r" b="b"/>
            <a:pathLst>
              <a:path w="3651884" h="651510">
                <a:moveTo>
                  <a:pt x="0" y="0"/>
                </a:moveTo>
                <a:lnTo>
                  <a:pt x="3651644" y="651178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09309" y="2954153"/>
            <a:ext cx="68580" cy="62865"/>
          </a:xfrm>
          <a:custGeom>
            <a:avLst/>
            <a:gdLst/>
            <a:ahLst/>
            <a:cxnLst/>
            <a:rect l="l" t="t" r="r" b="b"/>
            <a:pathLst>
              <a:path w="68579" h="62864">
                <a:moveTo>
                  <a:pt x="11148" y="0"/>
                </a:moveTo>
                <a:lnTo>
                  <a:pt x="30579" y="35716"/>
                </a:lnTo>
                <a:lnTo>
                  <a:pt x="0" y="62513"/>
                </a:lnTo>
                <a:lnTo>
                  <a:pt x="68088" y="42405"/>
                </a:lnTo>
                <a:lnTo>
                  <a:pt x="11148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48250" y="2254250"/>
            <a:ext cx="3011170" cy="734695"/>
          </a:xfrm>
          <a:custGeom>
            <a:avLst/>
            <a:gdLst/>
            <a:ahLst/>
            <a:cxnLst/>
            <a:rect l="l" t="t" r="r" b="b"/>
            <a:pathLst>
              <a:path w="3011170" h="734694">
                <a:moveTo>
                  <a:pt x="0" y="0"/>
                </a:moveTo>
                <a:lnTo>
                  <a:pt x="3010624" y="734548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01996" y="2945911"/>
            <a:ext cx="69215" cy="62230"/>
          </a:xfrm>
          <a:custGeom>
            <a:avLst/>
            <a:gdLst/>
            <a:ahLst/>
            <a:cxnLst/>
            <a:rect l="l" t="t" r="r" b="b"/>
            <a:pathLst>
              <a:path w="69215" h="62230">
                <a:moveTo>
                  <a:pt x="15052" y="0"/>
                </a:moveTo>
                <a:lnTo>
                  <a:pt x="32202" y="36866"/>
                </a:lnTo>
                <a:lnTo>
                  <a:pt x="0" y="61691"/>
                </a:lnTo>
                <a:lnTo>
                  <a:pt x="69216" y="45897"/>
                </a:lnTo>
                <a:lnTo>
                  <a:pt x="15052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32232" y="4515106"/>
            <a:ext cx="11201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48767" y="4523213"/>
            <a:ext cx="112014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926707" y="4515106"/>
            <a:ext cx="1120140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60768" y="4523213"/>
            <a:ext cx="1120140" cy="143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21918" y="4515106"/>
            <a:ext cx="1120140" cy="180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5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42900" y="2997200"/>
            <a:ext cx="14605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82800" y="3022600"/>
            <a:ext cx="14351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10000" y="2997200"/>
            <a:ext cx="1447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88000" y="2997200"/>
            <a:ext cx="1447800" cy="143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66000" y="2984500"/>
            <a:ext cx="1435100" cy="144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6896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Padding, Stride, color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22" y="2260086"/>
            <a:ext cx="3424004" cy="326350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" y="3066754"/>
            <a:ext cx="4219557" cy="16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9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050" y="-399834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A</a:t>
            </a:r>
            <a:r>
              <a:rPr spc="-110" dirty="0"/>
              <a:t>r</a:t>
            </a:r>
            <a:r>
              <a:rPr spc="-60" dirty="0"/>
              <a:t>t</a:t>
            </a:r>
            <a:r>
              <a:rPr spc="-155" dirty="0"/>
              <a:t>w</a:t>
            </a:r>
            <a:r>
              <a:rPr spc="-12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spc="160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60" dirty="0"/>
              <a:t>t</a:t>
            </a:r>
            <a:r>
              <a:rPr spc="-80" dirty="0"/>
              <a:t>i</a:t>
            </a:r>
            <a:r>
              <a:rPr spc="-3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901700" y="3848100"/>
            <a:ext cx="1041400" cy="78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1400" y="5461000"/>
            <a:ext cx="1066800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6000" y="2654300"/>
            <a:ext cx="1041400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6000" y="1485900"/>
            <a:ext cx="1092200" cy="850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9750" y="2178050"/>
            <a:ext cx="175260" cy="48895"/>
          </a:xfrm>
          <a:custGeom>
            <a:avLst/>
            <a:gdLst/>
            <a:ahLst/>
            <a:cxnLst/>
            <a:rect l="l" t="t" r="r" b="b"/>
            <a:pathLst>
              <a:path w="175260" h="48894">
                <a:moveTo>
                  <a:pt x="0" y="48581"/>
                </a:moveTo>
                <a:lnTo>
                  <a:pt x="17520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0250" y="2101850"/>
            <a:ext cx="248920" cy="65405"/>
          </a:xfrm>
          <a:custGeom>
            <a:avLst/>
            <a:gdLst/>
            <a:ahLst/>
            <a:cxnLst/>
            <a:rect l="l" t="t" r="r" b="b"/>
            <a:pathLst>
              <a:path w="248920" h="65405">
                <a:moveTo>
                  <a:pt x="0" y="65144"/>
                </a:moveTo>
                <a:lnTo>
                  <a:pt x="24840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7270" y="1674609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5">
                <a:moveTo>
                  <a:pt x="0" y="0"/>
                </a:moveTo>
                <a:lnTo>
                  <a:pt x="0" y="884440"/>
                </a:lnTo>
              </a:path>
            </a:pathLst>
          </a:custGeom>
          <a:ln w="2084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7690" y="1492250"/>
            <a:ext cx="182880" cy="1066800"/>
          </a:xfrm>
          <a:custGeom>
            <a:avLst/>
            <a:gdLst/>
            <a:ahLst/>
            <a:cxnLst/>
            <a:rect l="l" t="t" r="r" b="b"/>
            <a:pathLst>
              <a:path w="182880" h="1066800">
                <a:moveTo>
                  <a:pt x="182359" y="0"/>
                </a:moveTo>
                <a:lnTo>
                  <a:pt x="0" y="182359"/>
                </a:lnTo>
                <a:lnTo>
                  <a:pt x="0" y="1066800"/>
                </a:lnTo>
                <a:lnTo>
                  <a:pt x="182359" y="884440"/>
                </a:lnTo>
                <a:lnTo>
                  <a:pt x="182359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6850" y="14922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80">
                <a:moveTo>
                  <a:pt x="203200" y="0"/>
                </a:moveTo>
                <a:lnTo>
                  <a:pt x="182359" y="0"/>
                </a:lnTo>
                <a:lnTo>
                  <a:pt x="0" y="182359"/>
                </a:lnTo>
                <a:lnTo>
                  <a:pt x="20840" y="182359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6850" y="1492250"/>
            <a:ext cx="203200" cy="1066800"/>
          </a:xfrm>
          <a:custGeom>
            <a:avLst/>
            <a:gdLst/>
            <a:ahLst/>
            <a:cxnLst/>
            <a:rect l="l" t="t" r="r" b="b"/>
            <a:pathLst>
              <a:path w="203200" h="1066800">
                <a:moveTo>
                  <a:pt x="0" y="182359"/>
                </a:moveTo>
                <a:lnTo>
                  <a:pt x="182359" y="0"/>
                </a:lnTo>
                <a:lnTo>
                  <a:pt x="203200" y="0"/>
                </a:lnTo>
                <a:lnTo>
                  <a:pt x="203200" y="884440"/>
                </a:lnTo>
                <a:lnTo>
                  <a:pt x="20840" y="1066800"/>
                </a:lnTo>
                <a:lnTo>
                  <a:pt x="0" y="1066800"/>
                </a:lnTo>
                <a:lnTo>
                  <a:pt x="0" y="182359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6850" y="14922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80">
                <a:moveTo>
                  <a:pt x="0" y="182359"/>
                </a:moveTo>
                <a:lnTo>
                  <a:pt x="20840" y="182359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7690" y="1674609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5">
                <a:moveTo>
                  <a:pt x="0" y="0"/>
                </a:moveTo>
                <a:lnTo>
                  <a:pt x="0" y="88444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7250" y="2014418"/>
            <a:ext cx="113030" cy="151130"/>
          </a:xfrm>
          <a:custGeom>
            <a:avLst/>
            <a:gdLst/>
            <a:ahLst/>
            <a:cxnLst/>
            <a:rect l="l" t="t" r="r" b="b"/>
            <a:pathLst>
              <a:path w="113029" h="151130">
                <a:moveTo>
                  <a:pt x="0" y="0"/>
                </a:moveTo>
                <a:lnTo>
                  <a:pt x="112831" y="0"/>
                </a:lnTo>
                <a:lnTo>
                  <a:pt x="112831" y="150931"/>
                </a:lnTo>
                <a:lnTo>
                  <a:pt x="0" y="150931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10081" y="1974850"/>
            <a:ext cx="40005" cy="190500"/>
          </a:xfrm>
          <a:custGeom>
            <a:avLst/>
            <a:gdLst/>
            <a:ahLst/>
            <a:cxnLst/>
            <a:rect l="l" t="t" r="r" b="b"/>
            <a:pathLst>
              <a:path w="40004" h="190500">
                <a:moveTo>
                  <a:pt x="39568" y="0"/>
                </a:moveTo>
                <a:lnTo>
                  <a:pt x="0" y="39568"/>
                </a:lnTo>
                <a:lnTo>
                  <a:pt x="0" y="190500"/>
                </a:lnTo>
                <a:lnTo>
                  <a:pt x="39568" y="150931"/>
                </a:lnTo>
                <a:lnTo>
                  <a:pt x="39568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7250" y="19748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5">
                <a:moveTo>
                  <a:pt x="152400" y="0"/>
                </a:moveTo>
                <a:lnTo>
                  <a:pt x="39568" y="0"/>
                </a:lnTo>
                <a:lnTo>
                  <a:pt x="0" y="39568"/>
                </a:lnTo>
                <a:lnTo>
                  <a:pt x="112831" y="39568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7250" y="1974850"/>
            <a:ext cx="152400" cy="190500"/>
          </a:xfrm>
          <a:custGeom>
            <a:avLst/>
            <a:gdLst/>
            <a:ahLst/>
            <a:cxnLst/>
            <a:rect l="l" t="t" r="r" b="b"/>
            <a:pathLst>
              <a:path w="152400" h="190500">
                <a:moveTo>
                  <a:pt x="0" y="39567"/>
                </a:moveTo>
                <a:lnTo>
                  <a:pt x="39567" y="0"/>
                </a:lnTo>
                <a:lnTo>
                  <a:pt x="152400" y="0"/>
                </a:lnTo>
                <a:lnTo>
                  <a:pt x="152400" y="150932"/>
                </a:lnTo>
                <a:lnTo>
                  <a:pt x="112832" y="190500"/>
                </a:lnTo>
                <a:lnTo>
                  <a:pt x="0" y="190500"/>
                </a:lnTo>
                <a:lnTo>
                  <a:pt x="0" y="39567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97250" y="19748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5">
                <a:moveTo>
                  <a:pt x="0" y="39567"/>
                </a:moveTo>
                <a:lnTo>
                  <a:pt x="112832" y="39567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10082" y="201441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93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13150" y="2057993"/>
            <a:ext cx="107950" cy="82550"/>
          </a:xfrm>
          <a:custGeom>
            <a:avLst/>
            <a:gdLst/>
            <a:ahLst/>
            <a:cxnLst/>
            <a:rect l="l" t="t" r="r" b="b"/>
            <a:pathLst>
              <a:path w="107950" h="82550">
                <a:moveTo>
                  <a:pt x="0" y="0"/>
                </a:moveTo>
                <a:lnTo>
                  <a:pt x="107356" y="0"/>
                </a:lnTo>
                <a:lnTo>
                  <a:pt x="107356" y="81956"/>
                </a:lnTo>
                <a:lnTo>
                  <a:pt x="0" y="8195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0507" y="2012950"/>
            <a:ext cx="45085" cy="127000"/>
          </a:xfrm>
          <a:custGeom>
            <a:avLst/>
            <a:gdLst/>
            <a:ahLst/>
            <a:cxnLst/>
            <a:rect l="l" t="t" r="r" b="b"/>
            <a:pathLst>
              <a:path w="45085" h="127000">
                <a:moveTo>
                  <a:pt x="45043" y="0"/>
                </a:moveTo>
                <a:lnTo>
                  <a:pt x="0" y="45043"/>
                </a:lnTo>
                <a:lnTo>
                  <a:pt x="0" y="127000"/>
                </a:lnTo>
                <a:lnTo>
                  <a:pt x="45043" y="81956"/>
                </a:lnTo>
                <a:lnTo>
                  <a:pt x="4504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3150" y="20129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152400" y="0"/>
                </a:moveTo>
                <a:lnTo>
                  <a:pt x="45043" y="0"/>
                </a:lnTo>
                <a:lnTo>
                  <a:pt x="0" y="45043"/>
                </a:lnTo>
                <a:lnTo>
                  <a:pt x="107356" y="45043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13150" y="2012950"/>
            <a:ext cx="152400" cy="127000"/>
          </a:xfrm>
          <a:custGeom>
            <a:avLst/>
            <a:gdLst/>
            <a:ahLst/>
            <a:cxnLst/>
            <a:rect l="l" t="t" r="r" b="b"/>
            <a:pathLst>
              <a:path w="152400" h="127000">
                <a:moveTo>
                  <a:pt x="0" y="45042"/>
                </a:moveTo>
                <a:lnTo>
                  <a:pt x="45042" y="0"/>
                </a:lnTo>
                <a:lnTo>
                  <a:pt x="152400" y="0"/>
                </a:lnTo>
                <a:lnTo>
                  <a:pt x="152400" y="81957"/>
                </a:lnTo>
                <a:lnTo>
                  <a:pt x="107357" y="127000"/>
                </a:lnTo>
                <a:lnTo>
                  <a:pt x="0" y="127000"/>
                </a:lnTo>
                <a:lnTo>
                  <a:pt x="0" y="4504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3150" y="20129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0" y="45042"/>
                </a:moveTo>
                <a:lnTo>
                  <a:pt x="107357" y="45042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20507" y="20579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195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6850" y="1784350"/>
            <a:ext cx="257175" cy="48895"/>
          </a:xfrm>
          <a:custGeom>
            <a:avLst/>
            <a:gdLst/>
            <a:ahLst/>
            <a:cxnLst/>
            <a:rect l="l" t="t" r="r" b="b"/>
            <a:pathLst>
              <a:path w="257175" h="48894">
                <a:moveTo>
                  <a:pt x="0" y="0"/>
                </a:moveTo>
                <a:lnTo>
                  <a:pt x="256993" y="4862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7350" y="1492250"/>
            <a:ext cx="163830" cy="197485"/>
          </a:xfrm>
          <a:custGeom>
            <a:avLst/>
            <a:gdLst/>
            <a:ahLst/>
            <a:cxnLst/>
            <a:rect l="l" t="t" r="r" b="b"/>
            <a:pathLst>
              <a:path w="163830" h="197485">
                <a:moveTo>
                  <a:pt x="0" y="0"/>
                </a:moveTo>
                <a:lnTo>
                  <a:pt x="163510" y="19688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36850" y="2355848"/>
            <a:ext cx="257175" cy="201295"/>
          </a:xfrm>
          <a:custGeom>
            <a:avLst/>
            <a:gdLst/>
            <a:ahLst/>
            <a:cxnLst/>
            <a:rect l="l" t="t" r="r" b="b"/>
            <a:pathLst>
              <a:path w="257175" h="201294">
                <a:moveTo>
                  <a:pt x="0" y="201057"/>
                </a:moveTo>
                <a:lnTo>
                  <a:pt x="25699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27350" y="2216149"/>
            <a:ext cx="167005" cy="31115"/>
          </a:xfrm>
          <a:custGeom>
            <a:avLst/>
            <a:gdLst/>
            <a:ahLst/>
            <a:cxnLst/>
            <a:rect l="l" t="t" r="r" b="b"/>
            <a:pathLst>
              <a:path w="167005" h="31114">
                <a:moveTo>
                  <a:pt x="0" y="30603"/>
                </a:moveTo>
                <a:lnTo>
                  <a:pt x="16677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04548" y="1769652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197"/>
                </a:lnTo>
              </a:path>
            </a:pathLst>
          </a:custGeom>
          <a:ln w="52797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30947" y="1682750"/>
            <a:ext cx="86995" cy="673100"/>
          </a:xfrm>
          <a:custGeom>
            <a:avLst/>
            <a:gdLst/>
            <a:ahLst/>
            <a:cxnLst/>
            <a:rect l="l" t="t" r="r" b="b"/>
            <a:pathLst>
              <a:path w="86994" h="673100">
                <a:moveTo>
                  <a:pt x="86902" y="0"/>
                </a:moveTo>
                <a:lnTo>
                  <a:pt x="0" y="86902"/>
                </a:lnTo>
                <a:lnTo>
                  <a:pt x="0" y="673100"/>
                </a:lnTo>
                <a:lnTo>
                  <a:pt x="86902" y="586197"/>
                </a:lnTo>
                <a:lnTo>
                  <a:pt x="8690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8150" y="1682750"/>
            <a:ext cx="139700" cy="86995"/>
          </a:xfrm>
          <a:custGeom>
            <a:avLst/>
            <a:gdLst/>
            <a:ahLst/>
            <a:cxnLst/>
            <a:rect l="l" t="t" r="r" b="b"/>
            <a:pathLst>
              <a:path w="139700" h="86994">
                <a:moveTo>
                  <a:pt x="139700" y="0"/>
                </a:moveTo>
                <a:lnTo>
                  <a:pt x="86902" y="0"/>
                </a:lnTo>
                <a:lnTo>
                  <a:pt x="0" y="86902"/>
                </a:lnTo>
                <a:lnTo>
                  <a:pt x="52797" y="86902"/>
                </a:lnTo>
                <a:lnTo>
                  <a:pt x="139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78150" y="1682750"/>
            <a:ext cx="139700" cy="673100"/>
          </a:xfrm>
          <a:custGeom>
            <a:avLst/>
            <a:gdLst/>
            <a:ahLst/>
            <a:cxnLst/>
            <a:rect l="l" t="t" r="r" b="b"/>
            <a:pathLst>
              <a:path w="139700" h="673100">
                <a:moveTo>
                  <a:pt x="0" y="86901"/>
                </a:moveTo>
                <a:lnTo>
                  <a:pt x="86901" y="0"/>
                </a:lnTo>
                <a:lnTo>
                  <a:pt x="139700" y="0"/>
                </a:lnTo>
                <a:lnTo>
                  <a:pt x="139700" y="586198"/>
                </a:lnTo>
                <a:lnTo>
                  <a:pt x="52798" y="673100"/>
                </a:lnTo>
                <a:lnTo>
                  <a:pt x="0" y="673100"/>
                </a:lnTo>
                <a:lnTo>
                  <a:pt x="0" y="8690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78150" y="1682750"/>
            <a:ext cx="139700" cy="86995"/>
          </a:xfrm>
          <a:custGeom>
            <a:avLst/>
            <a:gdLst/>
            <a:ahLst/>
            <a:cxnLst/>
            <a:rect l="l" t="t" r="r" b="b"/>
            <a:pathLst>
              <a:path w="139700" h="86994">
                <a:moveTo>
                  <a:pt x="0" y="86901"/>
                </a:moveTo>
                <a:lnTo>
                  <a:pt x="52798" y="86901"/>
                </a:lnTo>
                <a:lnTo>
                  <a:pt x="139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30948" y="1769651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19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03550" y="2228849"/>
            <a:ext cx="226695" cy="132715"/>
          </a:xfrm>
          <a:custGeom>
            <a:avLst/>
            <a:gdLst/>
            <a:ahLst/>
            <a:cxnLst/>
            <a:rect l="l" t="t" r="r" b="b"/>
            <a:pathLst>
              <a:path w="226694" h="132714">
                <a:moveTo>
                  <a:pt x="0" y="132460"/>
                </a:moveTo>
                <a:lnTo>
                  <a:pt x="22616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1350" y="1916221"/>
            <a:ext cx="84455" cy="313055"/>
          </a:xfrm>
          <a:custGeom>
            <a:avLst/>
            <a:gdLst/>
            <a:ahLst/>
            <a:cxnLst/>
            <a:rect l="l" t="t" r="r" b="b"/>
            <a:pathLst>
              <a:path w="84454" h="313055">
                <a:moveTo>
                  <a:pt x="0" y="0"/>
                </a:moveTo>
                <a:lnTo>
                  <a:pt x="84028" y="0"/>
                </a:lnTo>
                <a:lnTo>
                  <a:pt x="84028" y="312628"/>
                </a:lnTo>
                <a:lnTo>
                  <a:pt x="0" y="31262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65378" y="1873250"/>
            <a:ext cx="43180" cy="355600"/>
          </a:xfrm>
          <a:custGeom>
            <a:avLst/>
            <a:gdLst/>
            <a:ahLst/>
            <a:cxnLst/>
            <a:rect l="l" t="t" r="r" b="b"/>
            <a:pathLst>
              <a:path w="43179" h="355600">
                <a:moveTo>
                  <a:pt x="42971" y="0"/>
                </a:moveTo>
                <a:lnTo>
                  <a:pt x="0" y="42971"/>
                </a:lnTo>
                <a:lnTo>
                  <a:pt x="0" y="355600"/>
                </a:lnTo>
                <a:lnTo>
                  <a:pt x="42971" y="312628"/>
                </a:lnTo>
                <a:lnTo>
                  <a:pt x="4297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81350" y="18732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80">
                <a:moveTo>
                  <a:pt x="127000" y="0"/>
                </a:moveTo>
                <a:lnTo>
                  <a:pt x="42971" y="0"/>
                </a:lnTo>
                <a:lnTo>
                  <a:pt x="0" y="42971"/>
                </a:lnTo>
                <a:lnTo>
                  <a:pt x="84028" y="42971"/>
                </a:lnTo>
                <a:lnTo>
                  <a:pt x="1270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81350" y="187325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42971"/>
                </a:moveTo>
                <a:lnTo>
                  <a:pt x="42971" y="0"/>
                </a:lnTo>
                <a:lnTo>
                  <a:pt x="127000" y="0"/>
                </a:lnTo>
                <a:lnTo>
                  <a:pt x="127000" y="312628"/>
                </a:lnTo>
                <a:lnTo>
                  <a:pt x="84028" y="355600"/>
                </a:lnTo>
                <a:lnTo>
                  <a:pt x="0" y="355600"/>
                </a:lnTo>
                <a:lnTo>
                  <a:pt x="0" y="4297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81350" y="18732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80">
                <a:moveTo>
                  <a:pt x="0" y="42971"/>
                </a:moveTo>
                <a:lnTo>
                  <a:pt x="84028" y="42971"/>
                </a:lnTo>
                <a:lnTo>
                  <a:pt x="1270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65378" y="1916221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62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92450" y="1682750"/>
            <a:ext cx="177800" cy="187325"/>
          </a:xfrm>
          <a:custGeom>
            <a:avLst/>
            <a:gdLst/>
            <a:ahLst/>
            <a:cxnLst/>
            <a:rect l="l" t="t" r="r" b="b"/>
            <a:pathLst>
              <a:path w="177800" h="187325">
                <a:moveTo>
                  <a:pt x="0" y="0"/>
                </a:moveTo>
                <a:lnTo>
                  <a:pt x="177412" y="18689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03550" y="1835150"/>
            <a:ext cx="226695" cy="109855"/>
          </a:xfrm>
          <a:custGeom>
            <a:avLst/>
            <a:gdLst/>
            <a:ahLst/>
            <a:cxnLst/>
            <a:rect l="l" t="t" r="r" b="b"/>
            <a:pathLst>
              <a:path w="226694" h="109855">
                <a:moveTo>
                  <a:pt x="0" y="0"/>
                </a:moveTo>
                <a:lnTo>
                  <a:pt x="226163" y="1095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70250" y="1873250"/>
            <a:ext cx="217804" cy="102870"/>
          </a:xfrm>
          <a:custGeom>
            <a:avLst/>
            <a:gdLst/>
            <a:ahLst/>
            <a:cxnLst/>
            <a:rect l="l" t="t" r="r" b="b"/>
            <a:pathLst>
              <a:path w="217804" h="102869">
                <a:moveTo>
                  <a:pt x="0" y="0"/>
                </a:moveTo>
                <a:lnTo>
                  <a:pt x="217530" y="10270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32150" y="2165349"/>
            <a:ext cx="229235" cy="57785"/>
          </a:xfrm>
          <a:custGeom>
            <a:avLst/>
            <a:gdLst/>
            <a:ahLst/>
            <a:cxnLst/>
            <a:rect l="l" t="t" r="r" b="b"/>
            <a:pathLst>
              <a:path w="229235" h="57785">
                <a:moveTo>
                  <a:pt x="0" y="57775"/>
                </a:moveTo>
                <a:lnTo>
                  <a:pt x="22883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32150" y="1936750"/>
            <a:ext cx="229235" cy="85090"/>
          </a:xfrm>
          <a:custGeom>
            <a:avLst/>
            <a:gdLst/>
            <a:ahLst/>
            <a:cxnLst/>
            <a:rect l="l" t="t" r="r" b="b"/>
            <a:pathLst>
              <a:path w="229235" h="85089">
                <a:moveTo>
                  <a:pt x="0" y="0"/>
                </a:moveTo>
                <a:lnTo>
                  <a:pt x="228832" y="847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86150" y="1974850"/>
            <a:ext cx="215900" cy="36830"/>
          </a:xfrm>
          <a:custGeom>
            <a:avLst/>
            <a:gdLst/>
            <a:ahLst/>
            <a:cxnLst/>
            <a:rect l="l" t="t" r="r" b="b"/>
            <a:pathLst>
              <a:path w="215900" h="36830">
                <a:moveTo>
                  <a:pt x="0" y="0"/>
                </a:moveTo>
                <a:lnTo>
                  <a:pt x="215296" y="3648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60750" y="2139949"/>
            <a:ext cx="219710" cy="34925"/>
          </a:xfrm>
          <a:custGeom>
            <a:avLst/>
            <a:gdLst/>
            <a:ahLst/>
            <a:cxnLst/>
            <a:rect l="l" t="t" r="r" b="b"/>
            <a:pathLst>
              <a:path w="219710" h="34925">
                <a:moveTo>
                  <a:pt x="0" y="34354"/>
                </a:moveTo>
                <a:lnTo>
                  <a:pt x="21955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11550" y="2101848"/>
            <a:ext cx="92710" cy="2540"/>
          </a:xfrm>
          <a:custGeom>
            <a:avLst/>
            <a:gdLst/>
            <a:ahLst/>
            <a:cxnLst/>
            <a:rect l="l" t="t" r="r" b="b"/>
            <a:pathLst>
              <a:path w="92710" h="2539">
                <a:moveTo>
                  <a:pt x="0" y="2311"/>
                </a:moveTo>
                <a:lnTo>
                  <a:pt x="9239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48050" y="2025650"/>
            <a:ext cx="220979" cy="29845"/>
          </a:xfrm>
          <a:custGeom>
            <a:avLst/>
            <a:gdLst/>
            <a:ahLst/>
            <a:cxnLst/>
            <a:rect l="l" t="t" r="r" b="b"/>
            <a:pathLst>
              <a:path w="220979" h="29844">
                <a:moveTo>
                  <a:pt x="0" y="0"/>
                </a:moveTo>
                <a:lnTo>
                  <a:pt x="220833" y="2973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97100" y="1739900"/>
            <a:ext cx="368300" cy="444500"/>
          </a:xfrm>
          <a:custGeom>
            <a:avLst/>
            <a:gdLst/>
            <a:ahLst/>
            <a:cxnLst/>
            <a:rect l="l" t="t" r="r" b="b"/>
            <a:pathLst>
              <a:path w="368300" h="444500">
                <a:moveTo>
                  <a:pt x="0" y="111125"/>
                </a:moveTo>
                <a:lnTo>
                  <a:pt x="184150" y="111125"/>
                </a:lnTo>
                <a:lnTo>
                  <a:pt x="184150" y="0"/>
                </a:lnTo>
                <a:lnTo>
                  <a:pt x="368300" y="222250"/>
                </a:lnTo>
                <a:lnTo>
                  <a:pt x="184150" y="444500"/>
                </a:lnTo>
                <a:lnTo>
                  <a:pt x="1841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22500" y="2781300"/>
            <a:ext cx="368300" cy="444500"/>
          </a:xfrm>
          <a:custGeom>
            <a:avLst/>
            <a:gdLst/>
            <a:ahLst/>
            <a:cxnLst/>
            <a:rect l="l" t="t" r="r" b="b"/>
            <a:pathLst>
              <a:path w="368300" h="444500">
                <a:moveTo>
                  <a:pt x="0" y="111125"/>
                </a:moveTo>
                <a:lnTo>
                  <a:pt x="184150" y="111125"/>
                </a:lnTo>
                <a:lnTo>
                  <a:pt x="184150" y="0"/>
                </a:lnTo>
                <a:lnTo>
                  <a:pt x="368300" y="222250"/>
                </a:lnTo>
                <a:lnTo>
                  <a:pt x="184150" y="444500"/>
                </a:lnTo>
                <a:lnTo>
                  <a:pt x="1841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22500" y="3937000"/>
            <a:ext cx="368300" cy="444500"/>
          </a:xfrm>
          <a:custGeom>
            <a:avLst/>
            <a:gdLst/>
            <a:ahLst/>
            <a:cxnLst/>
            <a:rect l="l" t="t" r="r" b="b"/>
            <a:pathLst>
              <a:path w="368300" h="444500">
                <a:moveTo>
                  <a:pt x="0" y="111125"/>
                </a:moveTo>
                <a:lnTo>
                  <a:pt x="184150" y="111125"/>
                </a:lnTo>
                <a:lnTo>
                  <a:pt x="184150" y="0"/>
                </a:lnTo>
                <a:lnTo>
                  <a:pt x="368300" y="222250"/>
                </a:lnTo>
                <a:lnTo>
                  <a:pt x="184150" y="444500"/>
                </a:lnTo>
                <a:lnTo>
                  <a:pt x="184150" y="333375"/>
                </a:lnTo>
                <a:lnTo>
                  <a:pt x="0" y="333375"/>
                </a:lnTo>
                <a:lnTo>
                  <a:pt x="0" y="11112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49700" y="1841500"/>
            <a:ext cx="368300" cy="406400"/>
          </a:xfrm>
          <a:custGeom>
            <a:avLst/>
            <a:gdLst/>
            <a:ahLst/>
            <a:cxnLst/>
            <a:rect l="l" t="t" r="r" b="b"/>
            <a:pathLst>
              <a:path w="368300" h="406400">
                <a:moveTo>
                  <a:pt x="0" y="101600"/>
                </a:moveTo>
                <a:lnTo>
                  <a:pt x="184150" y="101600"/>
                </a:lnTo>
                <a:lnTo>
                  <a:pt x="184150" y="0"/>
                </a:lnTo>
                <a:lnTo>
                  <a:pt x="368300" y="203200"/>
                </a:lnTo>
                <a:lnTo>
                  <a:pt x="184150" y="406400"/>
                </a:lnTo>
                <a:lnTo>
                  <a:pt x="184150" y="304800"/>
                </a:lnTo>
                <a:lnTo>
                  <a:pt x="0" y="3048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49700" y="2819400"/>
            <a:ext cx="368300" cy="406400"/>
          </a:xfrm>
          <a:custGeom>
            <a:avLst/>
            <a:gdLst/>
            <a:ahLst/>
            <a:cxnLst/>
            <a:rect l="l" t="t" r="r" b="b"/>
            <a:pathLst>
              <a:path w="368300" h="406400">
                <a:moveTo>
                  <a:pt x="0" y="101600"/>
                </a:moveTo>
                <a:lnTo>
                  <a:pt x="184150" y="101600"/>
                </a:lnTo>
                <a:lnTo>
                  <a:pt x="184150" y="0"/>
                </a:lnTo>
                <a:lnTo>
                  <a:pt x="368300" y="203200"/>
                </a:lnTo>
                <a:lnTo>
                  <a:pt x="184150" y="406400"/>
                </a:lnTo>
                <a:lnTo>
                  <a:pt x="184150" y="304800"/>
                </a:lnTo>
                <a:lnTo>
                  <a:pt x="0" y="3048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37000" y="3937000"/>
            <a:ext cx="355600" cy="419100"/>
          </a:xfrm>
          <a:custGeom>
            <a:avLst/>
            <a:gdLst/>
            <a:ahLst/>
            <a:cxnLst/>
            <a:rect l="l" t="t" r="r" b="b"/>
            <a:pathLst>
              <a:path w="355600" h="419100">
                <a:moveTo>
                  <a:pt x="0" y="104775"/>
                </a:moveTo>
                <a:lnTo>
                  <a:pt x="177800" y="104775"/>
                </a:lnTo>
                <a:lnTo>
                  <a:pt x="177800" y="0"/>
                </a:lnTo>
                <a:lnTo>
                  <a:pt x="355600" y="209550"/>
                </a:lnTo>
                <a:lnTo>
                  <a:pt x="177800" y="419100"/>
                </a:lnTo>
                <a:lnTo>
                  <a:pt x="17780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33900" y="5067300"/>
            <a:ext cx="42799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7700" y="2997200"/>
            <a:ext cx="1905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0400" y="1549400"/>
            <a:ext cx="24130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0400" y="4127500"/>
            <a:ext cx="215900" cy="16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79750" y="3181350"/>
            <a:ext cx="175895" cy="48895"/>
          </a:xfrm>
          <a:custGeom>
            <a:avLst/>
            <a:gdLst/>
            <a:ahLst/>
            <a:cxnLst/>
            <a:rect l="l" t="t" r="r" b="b"/>
            <a:pathLst>
              <a:path w="175895" h="48894">
                <a:moveTo>
                  <a:pt x="0" y="48581"/>
                </a:moveTo>
                <a:lnTo>
                  <a:pt x="17528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70250" y="3105150"/>
            <a:ext cx="248920" cy="65405"/>
          </a:xfrm>
          <a:custGeom>
            <a:avLst/>
            <a:gdLst/>
            <a:ahLst/>
            <a:cxnLst/>
            <a:rect l="l" t="t" r="r" b="b"/>
            <a:pathLst>
              <a:path w="248920" h="65405">
                <a:moveTo>
                  <a:pt x="0" y="65144"/>
                </a:moveTo>
                <a:lnTo>
                  <a:pt x="24851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47270" y="2677909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4">
                <a:moveTo>
                  <a:pt x="0" y="0"/>
                </a:moveTo>
                <a:lnTo>
                  <a:pt x="0" y="884440"/>
                </a:lnTo>
              </a:path>
            </a:pathLst>
          </a:custGeom>
          <a:ln w="2084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57690" y="2495550"/>
            <a:ext cx="182880" cy="1066800"/>
          </a:xfrm>
          <a:custGeom>
            <a:avLst/>
            <a:gdLst/>
            <a:ahLst/>
            <a:cxnLst/>
            <a:rect l="l" t="t" r="r" b="b"/>
            <a:pathLst>
              <a:path w="182880" h="1066800">
                <a:moveTo>
                  <a:pt x="182359" y="0"/>
                </a:moveTo>
                <a:lnTo>
                  <a:pt x="0" y="182359"/>
                </a:lnTo>
                <a:lnTo>
                  <a:pt x="0" y="1066800"/>
                </a:lnTo>
                <a:lnTo>
                  <a:pt x="182359" y="884440"/>
                </a:lnTo>
                <a:lnTo>
                  <a:pt x="182359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36850" y="24955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80">
                <a:moveTo>
                  <a:pt x="203200" y="0"/>
                </a:moveTo>
                <a:lnTo>
                  <a:pt x="182359" y="0"/>
                </a:lnTo>
                <a:lnTo>
                  <a:pt x="0" y="182359"/>
                </a:lnTo>
                <a:lnTo>
                  <a:pt x="20840" y="182359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736850" y="2495550"/>
            <a:ext cx="203200" cy="1066800"/>
          </a:xfrm>
          <a:custGeom>
            <a:avLst/>
            <a:gdLst/>
            <a:ahLst/>
            <a:cxnLst/>
            <a:rect l="l" t="t" r="r" b="b"/>
            <a:pathLst>
              <a:path w="203200" h="1066800">
                <a:moveTo>
                  <a:pt x="0" y="182359"/>
                </a:moveTo>
                <a:lnTo>
                  <a:pt x="182359" y="0"/>
                </a:lnTo>
                <a:lnTo>
                  <a:pt x="203200" y="0"/>
                </a:lnTo>
                <a:lnTo>
                  <a:pt x="203200" y="884440"/>
                </a:lnTo>
                <a:lnTo>
                  <a:pt x="20840" y="1066800"/>
                </a:lnTo>
                <a:lnTo>
                  <a:pt x="0" y="1066800"/>
                </a:lnTo>
                <a:lnTo>
                  <a:pt x="0" y="182359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36850" y="24955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80">
                <a:moveTo>
                  <a:pt x="0" y="182359"/>
                </a:moveTo>
                <a:lnTo>
                  <a:pt x="20840" y="182359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57690" y="2677909"/>
            <a:ext cx="0" cy="884555"/>
          </a:xfrm>
          <a:custGeom>
            <a:avLst/>
            <a:gdLst/>
            <a:ahLst/>
            <a:cxnLst/>
            <a:rect l="l" t="t" r="r" b="b"/>
            <a:pathLst>
              <a:path h="884554">
                <a:moveTo>
                  <a:pt x="0" y="0"/>
                </a:moveTo>
                <a:lnTo>
                  <a:pt x="0" y="88444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97250" y="3017718"/>
            <a:ext cx="113030" cy="151130"/>
          </a:xfrm>
          <a:custGeom>
            <a:avLst/>
            <a:gdLst/>
            <a:ahLst/>
            <a:cxnLst/>
            <a:rect l="l" t="t" r="r" b="b"/>
            <a:pathLst>
              <a:path w="113029" h="151130">
                <a:moveTo>
                  <a:pt x="0" y="0"/>
                </a:moveTo>
                <a:lnTo>
                  <a:pt x="112831" y="0"/>
                </a:lnTo>
                <a:lnTo>
                  <a:pt x="112831" y="150931"/>
                </a:lnTo>
                <a:lnTo>
                  <a:pt x="0" y="150931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10081" y="2978150"/>
            <a:ext cx="40005" cy="190500"/>
          </a:xfrm>
          <a:custGeom>
            <a:avLst/>
            <a:gdLst/>
            <a:ahLst/>
            <a:cxnLst/>
            <a:rect l="l" t="t" r="r" b="b"/>
            <a:pathLst>
              <a:path w="40004" h="190500">
                <a:moveTo>
                  <a:pt x="39568" y="0"/>
                </a:moveTo>
                <a:lnTo>
                  <a:pt x="0" y="39568"/>
                </a:lnTo>
                <a:lnTo>
                  <a:pt x="0" y="190500"/>
                </a:lnTo>
                <a:lnTo>
                  <a:pt x="39568" y="150931"/>
                </a:lnTo>
                <a:lnTo>
                  <a:pt x="39568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97250" y="29781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5">
                <a:moveTo>
                  <a:pt x="152400" y="0"/>
                </a:moveTo>
                <a:lnTo>
                  <a:pt x="39568" y="0"/>
                </a:lnTo>
                <a:lnTo>
                  <a:pt x="0" y="39568"/>
                </a:lnTo>
                <a:lnTo>
                  <a:pt x="112831" y="39568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97250" y="2978150"/>
            <a:ext cx="152400" cy="190500"/>
          </a:xfrm>
          <a:custGeom>
            <a:avLst/>
            <a:gdLst/>
            <a:ahLst/>
            <a:cxnLst/>
            <a:rect l="l" t="t" r="r" b="b"/>
            <a:pathLst>
              <a:path w="152400" h="190500">
                <a:moveTo>
                  <a:pt x="0" y="39567"/>
                </a:moveTo>
                <a:lnTo>
                  <a:pt x="39567" y="0"/>
                </a:lnTo>
                <a:lnTo>
                  <a:pt x="152400" y="0"/>
                </a:lnTo>
                <a:lnTo>
                  <a:pt x="152400" y="150932"/>
                </a:lnTo>
                <a:lnTo>
                  <a:pt x="112832" y="190500"/>
                </a:lnTo>
                <a:lnTo>
                  <a:pt x="0" y="190500"/>
                </a:lnTo>
                <a:lnTo>
                  <a:pt x="0" y="39567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97250" y="29781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5">
                <a:moveTo>
                  <a:pt x="0" y="39567"/>
                </a:moveTo>
                <a:lnTo>
                  <a:pt x="112832" y="39567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10082" y="301771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93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13150" y="3061293"/>
            <a:ext cx="107950" cy="82550"/>
          </a:xfrm>
          <a:custGeom>
            <a:avLst/>
            <a:gdLst/>
            <a:ahLst/>
            <a:cxnLst/>
            <a:rect l="l" t="t" r="r" b="b"/>
            <a:pathLst>
              <a:path w="107950" h="82550">
                <a:moveTo>
                  <a:pt x="0" y="0"/>
                </a:moveTo>
                <a:lnTo>
                  <a:pt x="107356" y="0"/>
                </a:lnTo>
                <a:lnTo>
                  <a:pt x="107356" y="81956"/>
                </a:lnTo>
                <a:lnTo>
                  <a:pt x="0" y="8195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20507" y="3016250"/>
            <a:ext cx="45085" cy="127000"/>
          </a:xfrm>
          <a:custGeom>
            <a:avLst/>
            <a:gdLst/>
            <a:ahLst/>
            <a:cxnLst/>
            <a:rect l="l" t="t" r="r" b="b"/>
            <a:pathLst>
              <a:path w="45085" h="127000">
                <a:moveTo>
                  <a:pt x="45043" y="0"/>
                </a:moveTo>
                <a:lnTo>
                  <a:pt x="0" y="45043"/>
                </a:lnTo>
                <a:lnTo>
                  <a:pt x="0" y="127000"/>
                </a:lnTo>
                <a:lnTo>
                  <a:pt x="45043" y="81956"/>
                </a:lnTo>
                <a:lnTo>
                  <a:pt x="4504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13150" y="30162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152400" y="0"/>
                </a:moveTo>
                <a:lnTo>
                  <a:pt x="45043" y="0"/>
                </a:lnTo>
                <a:lnTo>
                  <a:pt x="0" y="45043"/>
                </a:lnTo>
                <a:lnTo>
                  <a:pt x="107356" y="45043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13150" y="3016250"/>
            <a:ext cx="152400" cy="127000"/>
          </a:xfrm>
          <a:custGeom>
            <a:avLst/>
            <a:gdLst/>
            <a:ahLst/>
            <a:cxnLst/>
            <a:rect l="l" t="t" r="r" b="b"/>
            <a:pathLst>
              <a:path w="152400" h="127000">
                <a:moveTo>
                  <a:pt x="0" y="45042"/>
                </a:moveTo>
                <a:lnTo>
                  <a:pt x="45042" y="0"/>
                </a:lnTo>
                <a:lnTo>
                  <a:pt x="152400" y="0"/>
                </a:lnTo>
                <a:lnTo>
                  <a:pt x="152400" y="81957"/>
                </a:lnTo>
                <a:lnTo>
                  <a:pt x="107357" y="127000"/>
                </a:lnTo>
                <a:lnTo>
                  <a:pt x="0" y="127000"/>
                </a:lnTo>
                <a:lnTo>
                  <a:pt x="0" y="4504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13150" y="30162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0" y="45042"/>
                </a:moveTo>
                <a:lnTo>
                  <a:pt x="107357" y="45042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20507" y="30612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195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36850" y="2787650"/>
            <a:ext cx="257175" cy="48895"/>
          </a:xfrm>
          <a:custGeom>
            <a:avLst/>
            <a:gdLst/>
            <a:ahLst/>
            <a:cxnLst/>
            <a:rect l="l" t="t" r="r" b="b"/>
            <a:pathLst>
              <a:path w="257175" h="48894">
                <a:moveTo>
                  <a:pt x="0" y="0"/>
                </a:moveTo>
                <a:lnTo>
                  <a:pt x="257106" y="4862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27350" y="2495550"/>
            <a:ext cx="163830" cy="197485"/>
          </a:xfrm>
          <a:custGeom>
            <a:avLst/>
            <a:gdLst/>
            <a:ahLst/>
            <a:cxnLst/>
            <a:rect l="l" t="t" r="r" b="b"/>
            <a:pathLst>
              <a:path w="163830" h="197485">
                <a:moveTo>
                  <a:pt x="0" y="0"/>
                </a:moveTo>
                <a:lnTo>
                  <a:pt x="163582" y="19688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36850" y="3359150"/>
            <a:ext cx="257175" cy="201295"/>
          </a:xfrm>
          <a:custGeom>
            <a:avLst/>
            <a:gdLst/>
            <a:ahLst/>
            <a:cxnLst/>
            <a:rect l="l" t="t" r="r" b="b"/>
            <a:pathLst>
              <a:path w="257175" h="201295">
                <a:moveTo>
                  <a:pt x="0" y="201057"/>
                </a:moveTo>
                <a:lnTo>
                  <a:pt x="25710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27350" y="3219450"/>
            <a:ext cx="167005" cy="31115"/>
          </a:xfrm>
          <a:custGeom>
            <a:avLst/>
            <a:gdLst/>
            <a:ahLst/>
            <a:cxnLst/>
            <a:rect l="l" t="t" r="r" b="b"/>
            <a:pathLst>
              <a:path w="167005" h="31114">
                <a:moveTo>
                  <a:pt x="0" y="30603"/>
                </a:moveTo>
                <a:lnTo>
                  <a:pt x="16684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5450" y="2780851"/>
            <a:ext cx="57785" cy="578485"/>
          </a:xfrm>
          <a:custGeom>
            <a:avLst/>
            <a:gdLst/>
            <a:ahLst/>
            <a:cxnLst/>
            <a:rect l="l" t="t" r="r" b="b"/>
            <a:pathLst>
              <a:path w="57785" h="578485">
                <a:moveTo>
                  <a:pt x="0" y="0"/>
                </a:moveTo>
                <a:lnTo>
                  <a:pt x="57598" y="0"/>
                </a:lnTo>
                <a:lnTo>
                  <a:pt x="57598" y="578298"/>
                </a:lnTo>
                <a:lnTo>
                  <a:pt x="0" y="57829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23048" y="2686050"/>
            <a:ext cx="95250" cy="673100"/>
          </a:xfrm>
          <a:custGeom>
            <a:avLst/>
            <a:gdLst/>
            <a:ahLst/>
            <a:cxnLst/>
            <a:rect l="l" t="t" r="r" b="b"/>
            <a:pathLst>
              <a:path w="95250" h="673100">
                <a:moveTo>
                  <a:pt x="94801" y="0"/>
                </a:moveTo>
                <a:lnTo>
                  <a:pt x="0" y="94801"/>
                </a:lnTo>
                <a:lnTo>
                  <a:pt x="0" y="673100"/>
                </a:lnTo>
                <a:lnTo>
                  <a:pt x="94801" y="578298"/>
                </a:lnTo>
                <a:lnTo>
                  <a:pt x="9480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65450" y="268605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152400" y="0"/>
                </a:moveTo>
                <a:lnTo>
                  <a:pt x="94801" y="0"/>
                </a:lnTo>
                <a:lnTo>
                  <a:pt x="0" y="94801"/>
                </a:lnTo>
                <a:lnTo>
                  <a:pt x="57598" y="94801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5450" y="2686050"/>
            <a:ext cx="152400" cy="673100"/>
          </a:xfrm>
          <a:custGeom>
            <a:avLst/>
            <a:gdLst/>
            <a:ahLst/>
            <a:cxnLst/>
            <a:rect l="l" t="t" r="r" b="b"/>
            <a:pathLst>
              <a:path w="152400" h="673100">
                <a:moveTo>
                  <a:pt x="0" y="94801"/>
                </a:moveTo>
                <a:lnTo>
                  <a:pt x="94801" y="0"/>
                </a:lnTo>
                <a:lnTo>
                  <a:pt x="152400" y="0"/>
                </a:lnTo>
                <a:lnTo>
                  <a:pt x="152400" y="578298"/>
                </a:lnTo>
                <a:lnTo>
                  <a:pt x="57598" y="673100"/>
                </a:lnTo>
                <a:lnTo>
                  <a:pt x="0" y="673100"/>
                </a:lnTo>
                <a:lnTo>
                  <a:pt x="0" y="9480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65450" y="2686050"/>
            <a:ext cx="152400" cy="95250"/>
          </a:xfrm>
          <a:custGeom>
            <a:avLst/>
            <a:gdLst/>
            <a:ahLst/>
            <a:cxnLst/>
            <a:rect l="l" t="t" r="r" b="b"/>
            <a:pathLst>
              <a:path w="152400" h="95250">
                <a:moveTo>
                  <a:pt x="0" y="94801"/>
                </a:moveTo>
                <a:lnTo>
                  <a:pt x="57598" y="94801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23048" y="2780851"/>
            <a:ext cx="0" cy="578485"/>
          </a:xfrm>
          <a:custGeom>
            <a:avLst/>
            <a:gdLst/>
            <a:ahLst/>
            <a:cxnLst/>
            <a:rect l="l" t="t" r="r" b="b"/>
            <a:pathLst>
              <a:path h="578485">
                <a:moveTo>
                  <a:pt x="0" y="0"/>
                </a:moveTo>
                <a:lnTo>
                  <a:pt x="0" y="57829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03550" y="3232149"/>
            <a:ext cx="226695" cy="132715"/>
          </a:xfrm>
          <a:custGeom>
            <a:avLst/>
            <a:gdLst/>
            <a:ahLst/>
            <a:cxnLst/>
            <a:rect l="l" t="t" r="r" b="b"/>
            <a:pathLst>
              <a:path w="226694" h="132714">
                <a:moveTo>
                  <a:pt x="0" y="132460"/>
                </a:moveTo>
                <a:lnTo>
                  <a:pt x="22626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81350" y="2919521"/>
            <a:ext cx="84455" cy="313055"/>
          </a:xfrm>
          <a:custGeom>
            <a:avLst/>
            <a:gdLst/>
            <a:ahLst/>
            <a:cxnLst/>
            <a:rect l="l" t="t" r="r" b="b"/>
            <a:pathLst>
              <a:path w="84454" h="313055">
                <a:moveTo>
                  <a:pt x="0" y="0"/>
                </a:moveTo>
                <a:lnTo>
                  <a:pt x="84028" y="0"/>
                </a:lnTo>
                <a:lnTo>
                  <a:pt x="84028" y="312628"/>
                </a:lnTo>
                <a:lnTo>
                  <a:pt x="0" y="31262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65378" y="2876550"/>
            <a:ext cx="43180" cy="355600"/>
          </a:xfrm>
          <a:custGeom>
            <a:avLst/>
            <a:gdLst/>
            <a:ahLst/>
            <a:cxnLst/>
            <a:rect l="l" t="t" r="r" b="b"/>
            <a:pathLst>
              <a:path w="43179" h="355600">
                <a:moveTo>
                  <a:pt x="42971" y="0"/>
                </a:moveTo>
                <a:lnTo>
                  <a:pt x="0" y="42971"/>
                </a:lnTo>
                <a:lnTo>
                  <a:pt x="0" y="355600"/>
                </a:lnTo>
                <a:lnTo>
                  <a:pt x="42971" y="312628"/>
                </a:lnTo>
                <a:lnTo>
                  <a:pt x="4297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81350" y="28765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80">
                <a:moveTo>
                  <a:pt x="127000" y="0"/>
                </a:moveTo>
                <a:lnTo>
                  <a:pt x="42971" y="0"/>
                </a:lnTo>
                <a:lnTo>
                  <a:pt x="0" y="42971"/>
                </a:lnTo>
                <a:lnTo>
                  <a:pt x="84028" y="42971"/>
                </a:lnTo>
                <a:lnTo>
                  <a:pt x="1270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181350" y="2876550"/>
            <a:ext cx="127000" cy="355600"/>
          </a:xfrm>
          <a:custGeom>
            <a:avLst/>
            <a:gdLst/>
            <a:ahLst/>
            <a:cxnLst/>
            <a:rect l="l" t="t" r="r" b="b"/>
            <a:pathLst>
              <a:path w="127000" h="355600">
                <a:moveTo>
                  <a:pt x="0" y="42971"/>
                </a:moveTo>
                <a:lnTo>
                  <a:pt x="42971" y="0"/>
                </a:lnTo>
                <a:lnTo>
                  <a:pt x="127000" y="0"/>
                </a:lnTo>
                <a:lnTo>
                  <a:pt x="127000" y="312628"/>
                </a:lnTo>
                <a:lnTo>
                  <a:pt x="84028" y="355600"/>
                </a:lnTo>
                <a:lnTo>
                  <a:pt x="0" y="355600"/>
                </a:lnTo>
                <a:lnTo>
                  <a:pt x="0" y="4297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81350" y="28765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80">
                <a:moveTo>
                  <a:pt x="0" y="42971"/>
                </a:moveTo>
                <a:lnTo>
                  <a:pt x="84028" y="42971"/>
                </a:lnTo>
                <a:lnTo>
                  <a:pt x="1270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65378" y="2919521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62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92450" y="2686050"/>
            <a:ext cx="177800" cy="187325"/>
          </a:xfrm>
          <a:custGeom>
            <a:avLst/>
            <a:gdLst/>
            <a:ahLst/>
            <a:cxnLst/>
            <a:rect l="l" t="t" r="r" b="b"/>
            <a:pathLst>
              <a:path w="177800" h="187325">
                <a:moveTo>
                  <a:pt x="0" y="0"/>
                </a:moveTo>
                <a:lnTo>
                  <a:pt x="177491" y="18689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03550" y="2838450"/>
            <a:ext cx="226695" cy="109855"/>
          </a:xfrm>
          <a:custGeom>
            <a:avLst/>
            <a:gdLst/>
            <a:ahLst/>
            <a:cxnLst/>
            <a:rect l="l" t="t" r="r" b="b"/>
            <a:pathLst>
              <a:path w="226694" h="109855">
                <a:moveTo>
                  <a:pt x="0" y="0"/>
                </a:moveTo>
                <a:lnTo>
                  <a:pt x="226264" y="1095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70250" y="2876550"/>
            <a:ext cx="217804" cy="102870"/>
          </a:xfrm>
          <a:custGeom>
            <a:avLst/>
            <a:gdLst/>
            <a:ahLst/>
            <a:cxnLst/>
            <a:rect l="l" t="t" r="r" b="b"/>
            <a:pathLst>
              <a:path w="217804" h="102869">
                <a:moveTo>
                  <a:pt x="0" y="0"/>
                </a:moveTo>
                <a:lnTo>
                  <a:pt x="217625" y="10270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19450" y="3168649"/>
            <a:ext cx="229235" cy="57785"/>
          </a:xfrm>
          <a:custGeom>
            <a:avLst/>
            <a:gdLst/>
            <a:ahLst/>
            <a:cxnLst/>
            <a:rect l="l" t="t" r="r" b="b"/>
            <a:pathLst>
              <a:path w="229235" h="57785">
                <a:moveTo>
                  <a:pt x="0" y="57775"/>
                </a:moveTo>
                <a:lnTo>
                  <a:pt x="22893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19450" y="2952750"/>
            <a:ext cx="229235" cy="85090"/>
          </a:xfrm>
          <a:custGeom>
            <a:avLst/>
            <a:gdLst/>
            <a:ahLst/>
            <a:cxnLst/>
            <a:rect l="l" t="t" r="r" b="b"/>
            <a:pathLst>
              <a:path w="229235" h="85089">
                <a:moveTo>
                  <a:pt x="0" y="0"/>
                </a:moveTo>
                <a:lnTo>
                  <a:pt x="228932" y="847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86150" y="2978150"/>
            <a:ext cx="215900" cy="36830"/>
          </a:xfrm>
          <a:custGeom>
            <a:avLst/>
            <a:gdLst/>
            <a:ahLst/>
            <a:cxnLst/>
            <a:rect l="l" t="t" r="r" b="b"/>
            <a:pathLst>
              <a:path w="215900" h="36830">
                <a:moveTo>
                  <a:pt x="0" y="0"/>
                </a:moveTo>
                <a:lnTo>
                  <a:pt x="215391" y="3648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60750" y="3143249"/>
            <a:ext cx="219710" cy="34925"/>
          </a:xfrm>
          <a:custGeom>
            <a:avLst/>
            <a:gdLst/>
            <a:ahLst/>
            <a:cxnLst/>
            <a:rect l="l" t="t" r="r" b="b"/>
            <a:pathLst>
              <a:path w="219710" h="34925">
                <a:moveTo>
                  <a:pt x="0" y="34354"/>
                </a:moveTo>
                <a:lnTo>
                  <a:pt x="21965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11550" y="3105149"/>
            <a:ext cx="92710" cy="2540"/>
          </a:xfrm>
          <a:custGeom>
            <a:avLst/>
            <a:gdLst/>
            <a:ahLst/>
            <a:cxnLst/>
            <a:rect l="l" t="t" r="r" b="b"/>
            <a:pathLst>
              <a:path w="92710" h="2539">
                <a:moveTo>
                  <a:pt x="0" y="2311"/>
                </a:moveTo>
                <a:lnTo>
                  <a:pt x="9243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48050" y="3028950"/>
            <a:ext cx="220979" cy="29845"/>
          </a:xfrm>
          <a:custGeom>
            <a:avLst/>
            <a:gdLst/>
            <a:ahLst/>
            <a:cxnLst/>
            <a:rect l="l" t="t" r="r" b="b"/>
            <a:pathLst>
              <a:path w="220979" h="29844">
                <a:moveTo>
                  <a:pt x="0" y="0"/>
                </a:moveTo>
                <a:lnTo>
                  <a:pt x="220929" y="2973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79750" y="4286250"/>
            <a:ext cx="167005" cy="48895"/>
          </a:xfrm>
          <a:custGeom>
            <a:avLst/>
            <a:gdLst/>
            <a:ahLst/>
            <a:cxnLst/>
            <a:rect l="l" t="t" r="r" b="b"/>
            <a:pathLst>
              <a:path w="167005" h="48895">
                <a:moveTo>
                  <a:pt x="0" y="48580"/>
                </a:moveTo>
                <a:lnTo>
                  <a:pt x="16681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57550" y="4210050"/>
            <a:ext cx="236854" cy="65405"/>
          </a:xfrm>
          <a:custGeom>
            <a:avLst/>
            <a:gdLst/>
            <a:ahLst/>
            <a:cxnLst/>
            <a:rect l="l" t="t" r="r" b="b"/>
            <a:pathLst>
              <a:path w="236854" h="65404">
                <a:moveTo>
                  <a:pt x="0" y="65144"/>
                </a:moveTo>
                <a:lnTo>
                  <a:pt x="23650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47270" y="378280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4">
                <a:moveTo>
                  <a:pt x="0" y="0"/>
                </a:moveTo>
                <a:lnTo>
                  <a:pt x="0" y="897140"/>
                </a:lnTo>
              </a:path>
            </a:pathLst>
          </a:custGeom>
          <a:ln w="2084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57690" y="3600450"/>
            <a:ext cx="182880" cy="1079500"/>
          </a:xfrm>
          <a:custGeom>
            <a:avLst/>
            <a:gdLst/>
            <a:ahLst/>
            <a:cxnLst/>
            <a:rect l="l" t="t" r="r" b="b"/>
            <a:pathLst>
              <a:path w="182880" h="1079500">
                <a:moveTo>
                  <a:pt x="182359" y="0"/>
                </a:moveTo>
                <a:lnTo>
                  <a:pt x="0" y="182359"/>
                </a:lnTo>
                <a:lnTo>
                  <a:pt x="0" y="1079500"/>
                </a:lnTo>
                <a:lnTo>
                  <a:pt x="182359" y="897140"/>
                </a:lnTo>
                <a:lnTo>
                  <a:pt x="182359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36850" y="36004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79">
                <a:moveTo>
                  <a:pt x="203200" y="0"/>
                </a:moveTo>
                <a:lnTo>
                  <a:pt x="182359" y="0"/>
                </a:lnTo>
                <a:lnTo>
                  <a:pt x="0" y="182359"/>
                </a:lnTo>
                <a:lnTo>
                  <a:pt x="20840" y="182359"/>
                </a:lnTo>
                <a:lnTo>
                  <a:pt x="2032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36850" y="3600450"/>
            <a:ext cx="203200" cy="1079500"/>
          </a:xfrm>
          <a:custGeom>
            <a:avLst/>
            <a:gdLst/>
            <a:ahLst/>
            <a:cxnLst/>
            <a:rect l="l" t="t" r="r" b="b"/>
            <a:pathLst>
              <a:path w="203200" h="1079500">
                <a:moveTo>
                  <a:pt x="0" y="182359"/>
                </a:moveTo>
                <a:lnTo>
                  <a:pt x="182359" y="0"/>
                </a:lnTo>
                <a:lnTo>
                  <a:pt x="203200" y="0"/>
                </a:lnTo>
                <a:lnTo>
                  <a:pt x="203200" y="897140"/>
                </a:lnTo>
                <a:lnTo>
                  <a:pt x="20840" y="1079500"/>
                </a:lnTo>
                <a:lnTo>
                  <a:pt x="0" y="1079500"/>
                </a:lnTo>
                <a:lnTo>
                  <a:pt x="0" y="182359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36850" y="3600450"/>
            <a:ext cx="203200" cy="182880"/>
          </a:xfrm>
          <a:custGeom>
            <a:avLst/>
            <a:gdLst/>
            <a:ahLst/>
            <a:cxnLst/>
            <a:rect l="l" t="t" r="r" b="b"/>
            <a:pathLst>
              <a:path w="203200" h="182879">
                <a:moveTo>
                  <a:pt x="0" y="182359"/>
                </a:moveTo>
                <a:lnTo>
                  <a:pt x="20840" y="182359"/>
                </a:lnTo>
                <a:lnTo>
                  <a:pt x="2032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57690" y="3782809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4">
                <a:moveTo>
                  <a:pt x="0" y="0"/>
                </a:moveTo>
                <a:lnTo>
                  <a:pt x="0" y="89714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371850" y="4135318"/>
            <a:ext cx="113030" cy="151130"/>
          </a:xfrm>
          <a:custGeom>
            <a:avLst/>
            <a:gdLst/>
            <a:ahLst/>
            <a:cxnLst/>
            <a:rect l="l" t="t" r="r" b="b"/>
            <a:pathLst>
              <a:path w="113029" h="151129">
                <a:moveTo>
                  <a:pt x="0" y="0"/>
                </a:moveTo>
                <a:lnTo>
                  <a:pt x="112831" y="0"/>
                </a:lnTo>
                <a:lnTo>
                  <a:pt x="112831" y="150931"/>
                </a:lnTo>
                <a:lnTo>
                  <a:pt x="0" y="150931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84681" y="4095750"/>
            <a:ext cx="40005" cy="190500"/>
          </a:xfrm>
          <a:custGeom>
            <a:avLst/>
            <a:gdLst/>
            <a:ahLst/>
            <a:cxnLst/>
            <a:rect l="l" t="t" r="r" b="b"/>
            <a:pathLst>
              <a:path w="40004" h="190500">
                <a:moveTo>
                  <a:pt x="39568" y="0"/>
                </a:moveTo>
                <a:lnTo>
                  <a:pt x="0" y="39568"/>
                </a:lnTo>
                <a:lnTo>
                  <a:pt x="0" y="190500"/>
                </a:lnTo>
                <a:lnTo>
                  <a:pt x="39568" y="150931"/>
                </a:lnTo>
                <a:lnTo>
                  <a:pt x="39568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71850" y="40957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4">
                <a:moveTo>
                  <a:pt x="152400" y="0"/>
                </a:moveTo>
                <a:lnTo>
                  <a:pt x="39568" y="0"/>
                </a:lnTo>
                <a:lnTo>
                  <a:pt x="0" y="39568"/>
                </a:lnTo>
                <a:lnTo>
                  <a:pt x="112831" y="39568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71850" y="4095750"/>
            <a:ext cx="152400" cy="190500"/>
          </a:xfrm>
          <a:custGeom>
            <a:avLst/>
            <a:gdLst/>
            <a:ahLst/>
            <a:cxnLst/>
            <a:rect l="l" t="t" r="r" b="b"/>
            <a:pathLst>
              <a:path w="152400" h="190500">
                <a:moveTo>
                  <a:pt x="0" y="39567"/>
                </a:moveTo>
                <a:lnTo>
                  <a:pt x="39567" y="0"/>
                </a:lnTo>
                <a:lnTo>
                  <a:pt x="152400" y="0"/>
                </a:lnTo>
                <a:lnTo>
                  <a:pt x="152400" y="150932"/>
                </a:lnTo>
                <a:lnTo>
                  <a:pt x="112832" y="190500"/>
                </a:lnTo>
                <a:lnTo>
                  <a:pt x="0" y="190500"/>
                </a:lnTo>
                <a:lnTo>
                  <a:pt x="0" y="39567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71850" y="4095750"/>
            <a:ext cx="152400" cy="40005"/>
          </a:xfrm>
          <a:custGeom>
            <a:avLst/>
            <a:gdLst/>
            <a:ahLst/>
            <a:cxnLst/>
            <a:rect l="l" t="t" r="r" b="b"/>
            <a:pathLst>
              <a:path w="152400" h="40004">
                <a:moveTo>
                  <a:pt x="0" y="39567"/>
                </a:moveTo>
                <a:lnTo>
                  <a:pt x="112832" y="39567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84682" y="413531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93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5050" y="4166192"/>
            <a:ext cx="107950" cy="82550"/>
          </a:xfrm>
          <a:custGeom>
            <a:avLst/>
            <a:gdLst/>
            <a:ahLst/>
            <a:cxnLst/>
            <a:rect l="l" t="t" r="r" b="b"/>
            <a:pathLst>
              <a:path w="107950" h="82550">
                <a:moveTo>
                  <a:pt x="0" y="0"/>
                </a:moveTo>
                <a:lnTo>
                  <a:pt x="107356" y="0"/>
                </a:lnTo>
                <a:lnTo>
                  <a:pt x="107356" y="81956"/>
                </a:lnTo>
                <a:lnTo>
                  <a:pt x="0" y="8195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82407" y="4121150"/>
            <a:ext cx="45085" cy="127000"/>
          </a:xfrm>
          <a:custGeom>
            <a:avLst/>
            <a:gdLst/>
            <a:ahLst/>
            <a:cxnLst/>
            <a:rect l="l" t="t" r="r" b="b"/>
            <a:pathLst>
              <a:path w="45085" h="127000">
                <a:moveTo>
                  <a:pt x="45043" y="0"/>
                </a:moveTo>
                <a:lnTo>
                  <a:pt x="0" y="45043"/>
                </a:lnTo>
                <a:lnTo>
                  <a:pt x="0" y="127000"/>
                </a:lnTo>
                <a:lnTo>
                  <a:pt x="45043" y="81956"/>
                </a:lnTo>
                <a:lnTo>
                  <a:pt x="4504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75050" y="41211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152400" y="0"/>
                </a:moveTo>
                <a:lnTo>
                  <a:pt x="45043" y="0"/>
                </a:lnTo>
                <a:lnTo>
                  <a:pt x="0" y="45043"/>
                </a:lnTo>
                <a:lnTo>
                  <a:pt x="107356" y="45043"/>
                </a:lnTo>
                <a:lnTo>
                  <a:pt x="152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575050" y="4121150"/>
            <a:ext cx="152400" cy="127000"/>
          </a:xfrm>
          <a:custGeom>
            <a:avLst/>
            <a:gdLst/>
            <a:ahLst/>
            <a:cxnLst/>
            <a:rect l="l" t="t" r="r" b="b"/>
            <a:pathLst>
              <a:path w="152400" h="127000">
                <a:moveTo>
                  <a:pt x="0" y="45043"/>
                </a:moveTo>
                <a:lnTo>
                  <a:pt x="45042" y="0"/>
                </a:lnTo>
                <a:lnTo>
                  <a:pt x="152400" y="0"/>
                </a:lnTo>
                <a:lnTo>
                  <a:pt x="152400" y="81956"/>
                </a:lnTo>
                <a:lnTo>
                  <a:pt x="107357" y="127000"/>
                </a:lnTo>
                <a:lnTo>
                  <a:pt x="0" y="127000"/>
                </a:lnTo>
                <a:lnTo>
                  <a:pt x="0" y="45043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75050" y="4121150"/>
            <a:ext cx="152400" cy="45085"/>
          </a:xfrm>
          <a:custGeom>
            <a:avLst/>
            <a:gdLst/>
            <a:ahLst/>
            <a:cxnLst/>
            <a:rect l="l" t="t" r="r" b="b"/>
            <a:pathLst>
              <a:path w="152400" h="45085">
                <a:moveTo>
                  <a:pt x="0" y="45043"/>
                </a:moveTo>
                <a:lnTo>
                  <a:pt x="107357" y="45043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82407" y="4166192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1956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49550" y="3892550"/>
            <a:ext cx="245110" cy="48895"/>
          </a:xfrm>
          <a:custGeom>
            <a:avLst/>
            <a:gdLst/>
            <a:ahLst/>
            <a:cxnLst/>
            <a:rect l="l" t="t" r="r" b="b"/>
            <a:pathLst>
              <a:path w="245110" h="48895">
                <a:moveTo>
                  <a:pt x="0" y="0"/>
                </a:moveTo>
                <a:lnTo>
                  <a:pt x="244684" y="4862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27350" y="3600450"/>
            <a:ext cx="156210" cy="197485"/>
          </a:xfrm>
          <a:custGeom>
            <a:avLst/>
            <a:gdLst/>
            <a:ahLst/>
            <a:cxnLst/>
            <a:rect l="l" t="t" r="r" b="b"/>
            <a:pathLst>
              <a:path w="156210" h="197485">
                <a:moveTo>
                  <a:pt x="0" y="0"/>
                </a:moveTo>
                <a:lnTo>
                  <a:pt x="155678" y="19688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49550" y="4476750"/>
            <a:ext cx="245110" cy="201295"/>
          </a:xfrm>
          <a:custGeom>
            <a:avLst/>
            <a:gdLst/>
            <a:ahLst/>
            <a:cxnLst/>
            <a:rect l="l" t="t" r="r" b="b"/>
            <a:pathLst>
              <a:path w="245110" h="201295">
                <a:moveTo>
                  <a:pt x="0" y="201056"/>
                </a:moveTo>
                <a:lnTo>
                  <a:pt x="24468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27350" y="4337050"/>
            <a:ext cx="159385" cy="31115"/>
          </a:xfrm>
          <a:custGeom>
            <a:avLst/>
            <a:gdLst/>
            <a:ahLst/>
            <a:cxnLst/>
            <a:rect l="l" t="t" r="r" b="b"/>
            <a:pathLst>
              <a:path w="159385" h="31114">
                <a:moveTo>
                  <a:pt x="0" y="30602"/>
                </a:moveTo>
                <a:lnTo>
                  <a:pt x="15878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91848" y="3890552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197"/>
                </a:lnTo>
              </a:path>
            </a:pathLst>
          </a:custGeom>
          <a:ln w="52797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18247" y="3803650"/>
            <a:ext cx="86995" cy="673100"/>
          </a:xfrm>
          <a:custGeom>
            <a:avLst/>
            <a:gdLst/>
            <a:ahLst/>
            <a:cxnLst/>
            <a:rect l="l" t="t" r="r" b="b"/>
            <a:pathLst>
              <a:path w="86994" h="673100">
                <a:moveTo>
                  <a:pt x="86902" y="0"/>
                </a:moveTo>
                <a:lnTo>
                  <a:pt x="0" y="86902"/>
                </a:lnTo>
                <a:lnTo>
                  <a:pt x="0" y="673100"/>
                </a:lnTo>
                <a:lnTo>
                  <a:pt x="86902" y="586197"/>
                </a:lnTo>
                <a:lnTo>
                  <a:pt x="86902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65450" y="3803650"/>
            <a:ext cx="139700" cy="86995"/>
          </a:xfrm>
          <a:custGeom>
            <a:avLst/>
            <a:gdLst/>
            <a:ahLst/>
            <a:cxnLst/>
            <a:rect l="l" t="t" r="r" b="b"/>
            <a:pathLst>
              <a:path w="139700" h="86995">
                <a:moveTo>
                  <a:pt x="139700" y="0"/>
                </a:moveTo>
                <a:lnTo>
                  <a:pt x="86902" y="0"/>
                </a:lnTo>
                <a:lnTo>
                  <a:pt x="0" y="86902"/>
                </a:lnTo>
                <a:lnTo>
                  <a:pt x="52797" y="86902"/>
                </a:lnTo>
                <a:lnTo>
                  <a:pt x="139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65450" y="3803650"/>
            <a:ext cx="139700" cy="673100"/>
          </a:xfrm>
          <a:custGeom>
            <a:avLst/>
            <a:gdLst/>
            <a:ahLst/>
            <a:cxnLst/>
            <a:rect l="l" t="t" r="r" b="b"/>
            <a:pathLst>
              <a:path w="139700" h="673100">
                <a:moveTo>
                  <a:pt x="0" y="86901"/>
                </a:moveTo>
                <a:lnTo>
                  <a:pt x="86901" y="0"/>
                </a:lnTo>
                <a:lnTo>
                  <a:pt x="139700" y="0"/>
                </a:lnTo>
                <a:lnTo>
                  <a:pt x="139700" y="586198"/>
                </a:lnTo>
                <a:lnTo>
                  <a:pt x="52798" y="673100"/>
                </a:lnTo>
                <a:lnTo>
                  <a:pt x="0" y="673100"/>
                </a:lnTo>
                <a:lnTo>
                  <a:pt x="0" y="8690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65450" y="3803650"/>
            <a:ext cx="139700" cy="86995"/>
          </a:xfrm>
          <a:custGeom>
            <a:avLst/>
            <a:gdLst/>
            <a:ahLst/>
            <a:cxnLst/>
            <a:rect l="l" t="t" r="r" b="b"/>
            <a:pathLst>
              <a:path w="139700" h="86995">
                <a:moveTo>
                  <a:pt x="0" y="86901"/>
                </a:moveTo>
                <a:lnTo>
                  <a:pt x="52798" y="86901"/>
                </a:lnTo>
                <a:lnTo>
                  <a:pt x="139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18248" y="3890551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19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990850" y="4337049"/>
            <a:ext cx="215900" cy="132715"/>
          </a:xfrm>
          <a:custGeom>
            <a:avLst/>
            <a:gdLst/>
            <a:ahLst/>
            <a:cxnLst/>
            <a:rect l="l" t="t" r="r" b="b"/>
            <a:pathLst>
              <a:path w="215900" h="132714">
                <a:moveTo>
                  <a:pt x="0" y="132459"/>
                </a:moveTo>
                <a:lnTo>
                  <a:pt x="215331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168650" y="4037121"/>
            <a:ext cx="84455" cy="300355"/>
          </a:xfrm>
          <a:custGeom>
            <a:avLst/>
            <a:gdLst/>
            <a:ahLst/>
            <a:cxnLst/>
            <a:rect l="l" t="t" r="r" b="b"/>
            <a:pathLst>
              <a:path w="84454" h="300354">
                <a:moveTo>
                  <a:pt x="0" y="0"/>
                </a:moveTo>
                <a:lnTo>
                  <a:pt x="84028" y="0"/>
                </a:lnTo>
                <a:lnTo>
                  <a:pt x="84028" y="299928"/>
                </a:lnTo>
                <a:lnTo>
                  <a:pt x="0" y="29992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252678" y="3994150"/>
            <a:ext cx="43180" cy="342900"/>
          </a:xfrm>
          <a:custGeom>
            <a:avLst/>
            <a:gdLst/>
            <a:ahLst/>
            <a:cxnLst/>
            <a:rect l="l" t="t" r="r" b="b"/>
            <a:pathLst>
              <a:path w="43179" h="342900">
                <a:moveTo>
                  <a:pt x="42971" y="0"/>
                </a:moveTo>
                <a:lnTo>
                  <a:pt x="0" y="42971"/>
                </a:lnTo>
                <a:lnTo>
                  <a:pt x="0" y="342900"/>
                </a:lnTo>
                <a:lnTo>
                  <a:pt x="42971" y="299928"/>
                </a:lnTo>
                <a:lnTo>
                  <a:pt x="4297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68650" y="39941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79">
                <a:moveTo>
                  <a:pt x="127000" y="0"/>
                </a:moveTo>
                <a:lnTo>
                  <a:pt x="42971" y="0"/>
                </a:lnTo>
                <a:lnTo>
                  <a:pt x="0" y="42971"/>
                </a:lnTo>
                <a:lnTo>
                  <a:pt x="84028" y="42971"/>
                </a:lnTo>
                <a:lnTo>
                  <a:pt x="1270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68650" y="3994150"/>
            <a:ext cx="127000" cy="342900"/>
          </a:xfrm>
          <a:custGeom>
            <a:avLst/>
            <a:gdLst/>
            <a:ahLst/>
            <a:cxnLst/>
            <a:rect l="l" t="t" r="r" b="b"/>
            <a:pathLst>
              <a:path w="127000" h="342900">
                <a:moveTo>
                  <a:pt x="0" y="42971"/>
                </a:moveTo>
                <a:lnTo>
                  <a:pt x="42971" y="0"/>
                </a:lnTo>
                <a:lnTo>
                  <a:pt x="127000" y="0"/>
                </a:lnTo>
                <a:lnTo>
                  <a:pt x="127000" y="299928"/>
                </a:lnTo>
                <a:lnTo>
                  <a:pt x="84028" y="342900"/>
                </a:lnTo>
                <a:lnTo>
                  <a:pt x="0" y="342900"/>
                </a:lnTo>
                <a:lnTo>
                  <a:pt x="0" y="4297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68650" y="3994150"/>
            <a:ext cx="127000" cy="43180"/>
          </a:xfrm>
          <a:custGeom>
            <a:avLst/>
            <a:gdLst/>
            <a:ahLst/>
            <a:cxnLst/>
            <a:rect l="l" t="t" r="r" b="b"/>
            <a:pathLst>
              <a:path w="127000" h="43179">
                <a:moveTo>
                  <a:pt x="0" y="42971"/>
                </a:moveTo>
                <a:lnTo>
                  <a:pt x="84028" y="42971"/>
                </a:lnTo>
                <a:lnTo>
                  <a:pt x="1270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52678" y="4037121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0"/>
                </a:moveTo>
                <a:lnTo>
                  <a:pt x="0" y="29992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079750" y="3803650"/>
            <a:ext cx="168910" cy="187325"/>
          </a:xfrm>
          <a:custGeom>
            <a:avLst/>
            <a:gdLst/>
            <a:ahLst/>
            <a:cxnLst/>
            <a:rect l="l" t="t" r="r" b="b"/>
            <a:pathLst>
              <a:path w="168910" h="187325">
                <a:moveTo>
                  <a:pt x="0" y="0"/>
                </a:moveTo>
                <a:lnTo>
                  <a:pt x="168915" y="18690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90850" y="3943350"/>
            <a:ext cx="215900" cy="109855"/>
          </a:xfrm>
          <a:custGeom>
            <a:avLst/>
            <a:gdLst/>
            <a:ahLst/>
            <a:cxnLst/>
            <a:rect l="l" t="t" r="r" b="b"/>
            <a:pathLst>
              <a:path w="215900" h="109854">
                <a:moveTo>
                  <a:pt x="0" y="0"/>
                </a:moveTo>
                <a:lnTo>
                  <a:pt x="215331" y="1095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257550" y="3994150"/>
            <a:ext cx="207645" cy="102870"/>
          </a:xfrm>
          <a:custGeom>
            <a:avLst/>
            <a:gdLst/>
            <a:ahLst/>
            <a:cxnLst/>
            <a:rect l="l" t="t" r="r" b="b"/>
            <a:pathLst>
              <a:path w="207645" h="102870">
                <a:moveTo>
                  <a:pt x="0" y="0"/>
                </a:moveTo>
                <a:lnTo>
                  <a:pt x="207111" y="10270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06750" y="4286249"/>
            <a:ext cx="218440" cy="57785"/>
          </a:xfrm>
          <a:custGeom>
            <a:avLst/>
            <a:gdLst/>
            <a:ahLst/>
            <a:cxnLst/>
            <a:rect l="l" t="t" r="r" b="b"/>
            <a:pathLst>
              <a:path w="218439" h="57785">
                <a:moveTo>
                  <a:pt x="0" y="57774"/>
                </a:moveTo>
                <a:lnTo>
                  <a:pt x="21787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06750" y="4057650"/>
            <a:ext cx="218440" cy="85090"/>
          </a:xfrm>
          <a:custGeom>
            <a:avLst/>
            <a:gdLst/>
            <a:ahLst/>
            <a:cxnLst/>
            <a:rect l="l" t="t" r="r" b="b"/>
            <a:pathLst>
              <a:path w="218439" h="85089">
                <a:moveTo>
                  <a:pt x="0" y="0"/>
                </a:moveTo>
                <a:lnTo>
                  <a:pt x="217872" y="8478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60750" y="4095750"/>
            <a:ext cx="205104" cy="36830"/>
          </a:xfrm>
          <a:custGeom>
            <a:avLst/>
            <a:gdLst/>
            <a:ahLst/>
            <a:cxnLst/>
            <a:rect l="l" t="t" r="r" b="b"/>
            <a:pathLst>
              <a:path w="205104" h="36829">
                <a:moveTo>
                  <a:pt x="0" y="0"/>
                </a:moveTo>
                <a:lnTo>
                  <a:pt x="204985" y="364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35350" y="4248149"/>
            <a:ext cx="209550" cy="34925"/>
          </a:xfrm>
          <a:custGeom>
            <a:avLst/>
            <a:gdLst/>
            <a:ahLst/>
            <a:cxnLst/>
            <a:rect l="l" t="t" r="r" b="b"/>
            <a:pathLst>
              <a:path w="209550" h="34925">
                <a:moveTo>
                  <a:pt x="0" y="34353"/>
                </a:moveTo>
                <a:lnTo>
                  <a:pt x="20903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86150" y="4210050"/>
            <a:ext cx="88265" cy="2540"/>
          </a:xfrm>
          <a:custGeom>
            <a:avLst/>
            <a:gdLst/>
            <a:ahLst/>
            <a:cxnLst/>
            <a:rect l="l" t="t" r="r" b="b"/>
            <a:pathLst>
              <a:path w="88264" h="2539">
                <a:moveTo>
                  <a:pt x="0" y="2310"/>
                </a:moveTo>
                <a:lnTo>
                  <a:pt x="8796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35350" y="4146550"/>
            <a:ext cx="210820" cy="29845"/>
          </a:xfrm>
          <a:custGeom>
            <a:avLst/>
            <a:gdLst/>
            <a:ahLst/>
            <a:cxnLst/>
            <a:rect l="l" t="t" r="r" b="b"/>
            <a:pathLst>
              <a:path w="210820" h="29845">
                <a:moveTo>
                  <a:pt x="0" y="0"/>
                </a:moveTo>
                <a:lnTo>
                  <a:pt x="210256" y="2973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84300" y="4724400"/>
            <a:ext cx="444500" cy="596900"/>
          </a:xfrm>
          <a:custGeom>
            <a:avLst/>
            <a:gdLst/>
            <a:ahLst/>
            <a:cxnLst/>
            <a:rect l="l" t="t" r="r" b="b"/>
            <a:pathLst>
              <a:path w="444500" h="596900">
                <a:moveTo>
                  <a:pt x="111125" y="596900"/>
                </a:moveTo>
                <a:lnTo>
                  <a:pt x="111125" y="222250"/>
                </a:lnTo>
                <a:lnTo>
                  <a:pt x="0" y="222250"/>
                </a:lnTo>
                <a:lnTo>
                  <a:pt x="222250" y="0"/>
                </a:lnTo>
                <a:lnTo>
                  <a:pt x="444500" y="222250"/>
                </a:lnTo>
                <a:lnTo>
                  <a:pt x="333375" y="222250"/>
                </a:lnTo>
                <a:lnTo>
                  <a:pt x="333375" y="596900"/>
                </a:lnTo>
                <a:lnTo>
                  <a:pt x="111125" y="5969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62200" y="5753100"/>
            <a:ext cx="596900" cy="444500"/>
          </a:xfrm>
          <a:custGeom>
            <a:avLst/>
            <a:gdLst/>
            <a:ahLst/>
            <a:cxnLst/>
            <a:rect l="l" t="t" r="r" b="b"/>
            <a:pathLst>
              <a:path w="596900" h="444500">
                <a:moveTo>
                  <a:pt x="596900" y="333375"/>
                </a:moveTo>
                <a:lnTo>
                  <a:pt x="222250" y="333375"/>
                </a:lnTo>
                <a:lnTo>
                  <a:pt x="222250" y="444500"/>
                </a:lnTo>
                <a:lnTo>
                  <a:pt x="0" y="222250"/>
                </a:lnTo>
                <a:lnTo>
                  <a:pt x="222250" y="0"/>
                </a:lnTo>
                <a:lnTo>
                  <a:pt x="222250" y="111125"/>
                </a:lnTo>
                <a:lnTo>
                  <a:pt x="596900" y="111125"/>
                </a:lnTo>
                <a:lnTo>
                  <a:pt x="596900" y="3333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136900" y="5511800"/>
            <a:ext cx="2717800" cy="749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5000" y="5829300"/>
            <a:ext cx="215900" cy="16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59500" y="5448300"/>
            <a:ext cx="1511300" cy="723900"/>
          </a:xfrm>
          <a:custGeom>
            <a:avLst/>
            <a:gdLst/>
            <a:ahLst/>
            <a:cxnLst/>
            <a:rect l="l" t="t" r="r" b="b"/>
            <a:pathLst>
              <a:path w="1511300" h="723900">
                <a:moveTo>
                  <a:pt x="1263886" y="0"/>
                </a:moveTo>
                <a:lnTo>
                  <a:pt x="1263886" y="361762"/>
                </a:lnTo>
                <a:lnTo>
                  <a:pt x="222845" y="361762"/>
                </a:lnTo>
                <a:lnTo>
                  <a:pt x="222845" y="247037"/>
                </a:lnTo>
                <a:lnTo>
                  <a:pt x="0" y="485469"/>
                </a:lnTo>
                <a:lnTo>
                  <a:pt x="222845" y="723900"/>
                </a:lnTo>
                <a:lnTo>
                  <a:pt x="222845" y="609177"/>
                </a:lnTo>
                <a:lnTo>
                  <a:pt x="1511300" y="609177"/>
                </a:lnTo>
                <a:lnTo>
                  <a:pt x="1511300" y="0"/>
                </a:lnTo>
                <a:lnTo>
                  <a:pt x="1263886" y="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454650" y="1936929"/>
            <a:ext cx="1391920" cy="10160"/>
          </a:xfrm>
          <a:custGeom>
            <a:avLst/>
            <a:gdLst/>
            <a:ahLst/>
            <a:cxnLst/>
            <a:rect l="l" t="t" r="r" b="b"/>
            <a:pathLst>
              <a:path w="1391920" h="10160">
                <a:moveTo>
                  <a:pt x="0" y="10152"/>
                </a:moveTo>
                <a:lnTo>
                  <a:pt x="1391603" y="0"/>
                </a:lnTo>
              </a:path>
            </a:pathLst>
          </a:custGeom>
          <a:ln w="381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754121" y="1842349"/>
            <a:ext cx="115570" cy="190500"/>
          </a:xfrm>
          <a:custGeom>
            <a:avLst/>
            <a:gdLst/>
            <a:ahLst/>
            <a:cxnLst/>
            <a:rect l="l" t="t" r="r" b="b"/>
            <a:pathLst>
              <a:path w="115570" h="190500">
                <a:moveTo>
                  <a:pt x="0" y="0"/>
                </a:moveTo>
                <a:lnTo>
                  <a:pt x="1389" y="190494"/>
                </a:lnTo>
                <a:lnTo>
                  <a:pt x="114990" y="94413"/>
                </a:lnTo>
                <a:lnTo>
                  <a:pt x="0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134350" y="3778250"/>
            <a:ext cx="85725" cy="1149350"/>
          </a:xfrm>
          <a:custGeom>
            <a:avLst/>
            <a:gdLst/>
            <a:ahLst/>
            <a:cxnLst/>
            <a:rect l="l" t="t" r="r" b="b"/>
            <a:pathLst>
              <a:path w="85725" h="1149350">
                <a:moveTo>
                  <a:pt x="0" y="0"/>
                </a:moveTo>
                <a:lnTo>
                  <a:pt x="85613" y="1148778"/>
                </a:lnTo>
              </a:path>
            </a:pathLst>
          </a:custGeom>
          <a:ln w="381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18181" y="4828762"/>
            <a:ext cx="190500" cy="121285"/>
          </a:xfrm>
          <a:custGeom>
            <a:avLst/>
            <a:gdLst/>
            <a:ahLst/>
            <a:cxnLst/>
            <a:rect l="l" t="t" r="r" b="b"/>
            <a:pathLst>
              <a:path w="190500" h="121285">
                <a:moveTo>
                  <a:pt x="189972" y="0"/>
                </a:moveTo>
                <a:lnTo>
                  <a:pt x="0" y="14157"/>
                </a:lnTo>
                <a:lnTo>
                  <a:pt x="103480" y="121062"/>
                </a:lnTo>
                <a:lnTo>
                  <a:pt x="189972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 txBox="1"/>
          <p:nvPr/>
        </p:nvSpPr>
        <p:spPr>
          <a:xfrm>
            <a:off x="4120240" y="1130447"/>
            <a:ext cx="173799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1CADE4"/>
                </a:solidFill>
                <a:latin typeface="Calibri"/>
                <a:cs typeface="Calibri"/>
              </a:rPr>
              <a:t>F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il</a:t>
            </a:r>
            <a:r>
              <a:rPr sz="2000" spc="3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er</a:t>
            </a:r>
            <a:r>
              <a:rPr sz="2000" spc="-5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000" spc="1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000" spc="45" dirty="0">
                <a:solidFill>
                  <a:srgbClr val="1CADE4"/>
                </a:solidFill>
                <a:latin typeface="Calibri"/>
                <a:cs typeface="Calibri"/>
              </a:rPr>
              <a:t>pon</a:t>
            </a:r>
            <a:r>
              <a:rPr sz="2000" spc="1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756933" y="1178002"/>
            <a:ext cx="751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000" spc="3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000" spc="2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000" spc="-20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858000" y="1739900"/>
            <a:ext cx="2057400" cy="36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77100" y="3390900"/>
            <a:ext cx="1689100" cy="381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63448" y="264623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71333" y="264623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79220" y="264623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87106" y="264623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063448" y="287464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71333" y="287464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79220" y="287464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87106" y="2874642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063448" y="310304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71333" y="310304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479220" y="310304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687106" y="3103046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63448" y="3331450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71333" y="3331450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79220" y="3331450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271335" y="263988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479220" y="263988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87106" y="263988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057098" y="2874641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57098" y="3103046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57098" y="3331450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63448" y="263988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94993" y="263988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57098" y="2646238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057098" y="3559854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88104" y="377482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495990" y="377482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703876" y="3774828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0E5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80217" y="400323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88104" y="400323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95990" y="400323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703876" y="4003233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80217" y="423163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88104" y="423163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95990" y="423163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703876" y="4231637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3"/>
                </a:lnTo>
                <a:lnTo>
                  <a:pt x="0" y="228403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080217" y="4460040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88104" y="4460040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376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95990" y="4460040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6" y="0"/>
                </a:lnTo>
                <a:lnTo>
                  <a:pt x="207886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703876" y="4460040"/>
            <a:ext cx="208279" cy="228600"/>
          </a:xfrm>
          <a:custGeom>
            <a:avLst/>
            <a:gdLst/>
            <a:ahLst/>
            <a:cxnLst/>
            <a:rect l="l" t="t" r="r" b="b"/>
            <a:pathLst>
              <a:path w="208279" h="228600">
                <a:moveTo>
                  <a:pt x="0" y="0"/>
                </a:moveTo>
                <a:lnTo>
                  <a:pt x="207885" y="0"/>
                </a:lnTo>
                <a:lnTo>
                  <a:pt x="207885" y="228404"/>
                </a:lnTo>
                <a:lnTo>
                  <a:pt x="0" y="228404"/>
                </a:lnTo>
                <a:lnTo>
                  <a:pt x="0" y="0"/>
                </a:lnTo>
                <a:close/>
              </a:path>
            </a:pathLst>
          </a:custGeom>
          <a:solidFill>
            <a:srgbClr val="D2EF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88103" y="376847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95989" y="376847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703876" y="376847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73867" y="4003232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073867" y="4231636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073867" y="4460040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080217" y="376847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11761" y="376847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1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073867" y="3774828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073867" y="4688444"/>
            <a:ext cx="844550" cy="0"/>
          </a:xfrm>
          <a:custGeom>
            <a:avLst/>
            <a:gdLst/>
            <a:ahLst/>
            <a:cxnLst/>
            <a:rect l="l" t="t" r="r" b="b"/>
            <a:pathLst>
              <a:path w="844550">
                <a:moveTo>
                  <a:pt x="0" y="0"/>
                </a:moveTo>
                <a:lnTo>
                  <a:pt x="84424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15150" y="3607208"/>
            <a:ext cx="358775" cy="628015"/>
          </a:xfrm>
          <a:custGeom>
            <a:avLst/>
            <a:gdLst/>
            <a:ahLst/>
            <a:cxnLst/>
            <a:rect l="l" t="t" r="r" b="b"/>
            <a:pathLst>
              <a:path w="358775" h="628014">
                <a:moveTo>
                  <a:pt x="0" y="627848"/>
                </a:moveTo>
                <a:lnTo>
                  <a:pt x="358551" y="0"/>
                </a:lnTo>
              </a:path>
            </a:pathLst>
          </a:custGeom>
          <a:ln w="381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145642" y="3587357"/>
            <a:ext cx="165735" cy="146685"/>
          </a:xfrm>
          <a:custGeom>
            <a:avLst/>
            <a:gdLst/>
            <a:ahLst/>
            <a:cxnLst/>
            <a:rect l="l" t="t" r="r" b="b"/>
            <a:pathLst>
              <a:path w="165734" h="146685">
                <a:moveTo>
                  <a:pt x="139395" y="0"/>
                </a:moveTo>
                <a:lnTo>
                  <a:pt x="0" y="52020"/>
                </a:lnTo>
                <a:lnTo>
                  <a:pt x="165425" y="146490"/>
                </a:lnTo>
                <a:lnTo>
                  <a:pt x="139395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902450" y="3105150"/>
            <a:ext cx="372745" cy="463550"/>
          </a:xfrm>
          <a:custGeom>
            <a:avLst/>
            <a:gdLst/>
            <a:ahLst/>
            <a:cxnLst/>
            <a:rect l="l" t="t" r="r" b="b"/>
            <a:pathLst>
              <a:path w="372745" h="463550">
                <a:moveTo>
                  <a:pt x="0" y="0"/>
                </a:moveTo>
                <a:lnTo>
                  <a:pt x="372236" y="463193"/>
                </a:lnTo>
              </a:path>
            </a:pathLst>
          </a:custGeom>
          <a:ln w="381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43160" y="3437401"/>
            <a:ext cx="148590" cy="149225"/>
          </a:xfrm>
          <a:custGeom>
            <a:avLst/>
            <a:gdLst/>
            <a:ahLst/>
            <a:cxnLst/>
            <a:rect l="l" t="t" r="r" b="b"/>
            <a:pathLst>
              <a:path w="148590" h="149225">
                <a:moveTo>
                  <a:pt x="148492" y="0"/>
                </a:moveTo>
                <a:lnTo>
                  <a:pt x="0" y="119333"/>
                </a:lnTo>
                <a:lnTo>
                  <a:pt x="145845" y="148761"/>
                </a:lnTo>
                <a:lnTo>
                  <a:pt x="148492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54650" y="1937870"/>
            <a:ext cx="1376680" cy="2313940"/>
          </a:xfrm>
          <a:custGeom>
            <a:avLst/>
            <a:gdLst/>
            <a:ahLst/>
            <a:cxnLst/>
            <a:rect l="l" t="t" r="r" b="b"/>
            <a:pathLst>
              <a:path w="1376679" h="2313940">
                <a:moveTo>
                  <a:pt x="0" y="2313677"/>
                </a:moveTo>
                <a:lnTo>
                  <a:pt x="266" y="2274684"/>
                </a:lnTo>
                <a:lnTo>
                  <a:pt x="1061" y="2235701"/>
                </a:lnTo>
                <a:lnTo>
                  <a:pt x="2449" y="2195044"/>
                </a:lnTo>
                <a:lnTo>
                  <a:pt x="4400" y="2154420"/>
                </a:lnTo>
                <a:lnTo>
                  <a:pt x="6906" y="2113840"/>
                </a:lnTo>
                <a:lnTo>
                  <a:pt x="9962" y="2073315"/>
                </a:lnTo>
                <a:lnTo>
                  <a:pt x="13559" y="2032855"/>
                </a:lnTo>
                <a:lnTo>
                  <a:pt x="17692" y="1992473"/>
                </a:lnTo>
                <a:lnTo>
                  <a:pt x="22354" y="1952180"/>
                </a:lnTo>
                <a:lnTo>
                  <a:pt x="27537" y="1911986"/>
                </a:lnTo>
                <a:lnTo>
                  <a:pt x="33235" y="1871903"/>
                </a:lnTo>
                <a:lnTo>
                  <a:pt x="39441" y="1831942"/>
                </a:lnTo>
                <a:lnTo>
                  <a:pt x="46149" y="1792114"/>
                </a:lnTo>
                <a:lnTo>
                  <a:pt x="53351" y="1752431"/>
                </a:lnTo>
                <a:lnTo>
                  <a:pt x="61040" y="1712903"/>
                </a:lnTo>
                <a:lnTo>
                  <a:pt x="69210" y="1673541"/>
                </a:lnTo>
                <a:lnTo>
                  <a:pt x="77855" y="1634358"/>
                </a:lnTo>
                <a:lnTo>
                  <a:pt x="86966" y="1595364"/>
                </a:lnTo>
                <a:lnTo>
                  <a:pt x="96538" y="1556570"/>
                </a:lnTo>
                <a:lnTo>
                  <a:pt x="106563" y="1517987"/>
                </a:lnTo>
                <a:lnTo>
                  <a:pt x="117034" y="1479627"/>
                </a:lnTo>
                <a:lnTo>
                  <a:pt x="127946" y="1441501"/>
                </a:lnTo>
                <a:lnTo>
                  <a:pt x="139290" y="1403619"/>
                </a:lnTo>
                <a:lnTo>
                  <a:pt x="151061" y="1365994"/>
                </a:lnTo>
                <a:lnTo>
                  <a:pt x="163251" y="1328636"/>
                </a:lnTo>
                <a:lnTo>
                  <a:pt x="175854" y="1291557"/>
                </a:lnTo>
                <a:lnTo>
                  <a:pt x="188862" y="1254767"/>
                </a:lnTo>
                <a:lnTo>
                  <a:pt x="202269" y="1218278"/>
                </a:lnTo>
                <a:lnTo>
                  <a:pt x="216067" y="1182101"/>
                </a:lnTo>
                <a:lnTo>
                  <a:pt x="230251" y="1146247"/>
                </a:lnTo>
                <a:lnTo>
                  <a:pt x="244814" y="1110728"/>
                </a:lnTo>
                <a:lnTo>
                  <a:pt x="259748" y="1075554"/>
                </a:lnTo>
                <a:lnTo>
                  <a:pt x="276338" y="1037851"/>
                </a:lnTo>
                <a:lnTo>
                  <a:pt x="293347" y="1000582"/>
                </a:lnTo>
                <a:lnTo>
                  <a:pt x="310767" y="963759"/>
                </a:lnTo>
                <a:lnTo>
                  <a:pt x="328589" y="927398"/>
                </a:lnTo>
                <a:lnTo>
                  <a:pt x="346804" y="891512"/>
                </a:lnTo>
                <a:lnTo>
                  <a:pt x="365404" y="856116"/>
                </a:lnTo>
                <a:lnTo>
                  <a:pt x="384379" y="821224"/>
                </a:lnTo>
                <a:lnTo>
                  <a:pt x="403722" y="786850"/>
                </a:lnTo>
                <a:lnTo>
                  <a:pt x="423424" y="753008"/>
                </a:lnTo>
                <a:lnTo>
                  <a:pt x="443475" y="719713"/>
                </a:lnTo>
                <a:lnTo>
                  <a:pt x="463868" y="686978"/>
                </a:lnTo>
                <a:lnTo>
                  <a:pt x="484593" y="654818"/>
                </a:lnTo>
                <a:lnTo>
                  <a:pt x="507274" y="620844"/>
                </a:lnTo>
                <a:lnTo>
                  <a:pt x="530320" y="587571"/>
                </a:lnTo>
                <a:lnTo>
                  <a:pt x="553720" y="555016"/>
                </a:lnTo>
                <a:lnTo>
                  <a:pt x="577463" y="523198"/>
                </a:lnTo>
                <a:lnTo>
                  <a:pt x="601538" y="492134"/>
                </a:lnTo>
                <a:lnTo>
                  <a:pt x="625935" y="461843"/>
                </a:lnTo>
                <a:lnTo>
                  <a:pt x="650642" y="432340"/>
                </a:lnTo>
                <a:lnTo>
                  <a:pt x="651530" y="431302"/>
                </a:lnTo>
                <a:lnTo>
                  <a:pt x="652418" y="430264"/>
                </a:lnTo>
                <a:lnTo>
                  <a:pt x="669370" y="410743"/>
                </a:lnTo>
                <a:lnTo>
                  <a:pt x="670265" y="409725"/>
                </a:lnTo>
                <a:lnTo>
                  <a:pt x="684650" y="393597"/>
                </a:lnTo>
                <a:lnTo>
                  <a:pt x="685552" y="392597"/>
                </a:lnTo>
                <a:lnTo>
                  <a:pt x="691878" y="385634"/>
                </a:lnTo>
                <a:lnTo>
                  <a:pt x="692783" y="384643"/>
                </a:lnTo>
                <a:lnTo>
                  <a:pt x="693688" y="383654"/>
                </a:lnTo>
                <a:lnTo>
                  <a:pt x="694594" y="382665"/>
                </a:lnTo>
                <a:lnTo>
                  <a:pt x="695500" y="381678"/>
                </a:lnTo>
                <a:lnTo>
                  <a:pt x="696407" y="380692"/>
                </a:lnTo>
                <a:lnTo>
                  <a:pt x="697313" y="379706"/>
                </a:lnTo>
                <a:lnTo>
                  <a:pt x="723765" y="351605"/>
                </a:lnTo>
                <a:lnTo>
                  <a:pt x="750504" y="324424"/>
                </a:lnTo>
                <a:lnTo>
                  <a:pt x="754215" y="320749"/>
                </a:lnTo>
                <a:lnTo>
                  <a:pt x="755143" y="319832"/>
                </a:lnTo>
                <a:lnTo>
                  <a:pt x="756072" y="318917"/>
                </a:lnTo>
                <a:lnTo>
                  <a:pt x="757001" y="318003"/>
                </a:lnTo>
                <a:lnTo>
                  <a:pt x="757930" y="317091"/>
                </a:lnTo>
                <a:lnTo>
                  <a:pt x="758859" y="316179"/>
                </a:lnTo>
                <a:lnTo>
                  <a:pt x="759790" y="315269"/>
                </a:lnTo>
                <a:lnTo>
                  <a:pt x="760720" y="314359"/>
                </a:lnTo>
                <a:lnTo>
                  <a:pt x="761650" y="313451"/>
                </a:lnTo>
                <a:lnTo>
                  <a:pt x="774713" y="300855"/>
                </a:lnTo>
                <a:lnTo>
                  <a:pt x="775648" y="299963"/>
                </a:lnTo>
                <a:lnTo>
                  <a:pt x="776584" y="299074"/>
                </a:lnTo>
                <a:lnTo>
                  <a:pt x="777520" y="298185"/>
                </a:lnTo>
                <a:lnTo>
                  <a:pt x="778456" y="297297"/>
                </a:lnTo>
                <a:lnTo>
                  <a:pt x="798191" y="278919"/>
                </a:lnTo>
                <a:lnTo>
                  <a:pt x="799134" y="278056"/>
                </a:lnTo>
                <a:lnTo>
                  <a:pt x="804799" y="272906"/>
                </a:lnTo>
                <a:lnTo>
                  <a:pt x="805744" y="272051"/>
                </a:lnTo>
                <a:lnTo>
                  <a:pt x="835191" y="246150"/>
                </a:lnTo>
                <a:lnTo>
                  <a:pt x="837101" y="244519"/>
                </a:lnTo>
                <a:lnTo>
                  <a:pt x="838056" y="243704"/>
                </a:lnTo>
                <a:lnTo>
                  <a:pt x="845707" y="237234"/>
                </a:lnTo>
                <a:lnTo>
                  <a:pt x="846664" y="236430"/>
                </a:lnTo>
                <a:lnTo>
                  <a:pt x="847622" y="235628"/>
                </a:lnTo>
                <a:lnTo>
                  <a:pt x="848580" y="234827"/>
                </a:lnTo>
                <a:lnTo>
                  <a:pt x="849539" y="234027"/>
                </a:lnTo>
                <a:lnTo>
                  <a:pt x="850498" y="233229"/>
                </a:lnTo>
                <a:lnTo>
                  <a:pt x="851456" y="232431"/>
                </a:lnTo>
                <a:lnTo>
                  <a:pt x="861062" y="224524"/>
                </a:lnTo>
                <a:lnTo>
                  <a:pt x="862024" y="223739"/>
                </a:lnTo>
                <a:lnTo>
                  <a:pt x="872623" y="215195"/>
                </a:lnTo>
                <a:lnTo>
                  <a:pt x="873588" y="214425"/>
                </a:lnTo>
                <a:lnTo>
                  <a:pt x="888098" y="203031"/>
                </a:lnTo>
                <a:lnTo>
                  <a:pt x="889067" y="202281"/>
                </a:lnTo>
                <a:lnTo>
                  <a:pt x="907533" y="188271"/>
                </a:lnTo>
                <a:lnTo>
                  <a:pt x="908508" y="187545"/>
                </a:lnTo>
                <a:lnTo>
                  <a:pt x="909482" y="186822"/>
                </a:lnTo>
                <a:lnTo>
                  <a:pt x="910457" y="186099"/>
                </a:lnTo>
                <a:lnTo>
                  <a:pt x="911432" y="185379"/>
                </a:lnTo>
                <a:lnTo>
                  <a:pt x="912407" y="184659"/>
                </a:lnTo>
                <a:lnTo>
                  <a:pt x="925109" y="175415"/>
                </a:lnTo>
                <a:lnTo>
                  <a:pt x="926088" y="174712"/>
                </a:lnTo>
                <a:lnTo>
                  <a:pt x="931966" y="170526"/>
                </a:lnTo>
                <a:lnTo>
                  <a:pt x="932946" y="169832"/>
                </a:lnTo>
                <a:lnTo>
                  <a:pt x="939815" y="165015"/>
                </a:lnTo>
                <a:lnTo>
                  <a:pt x="940797" y="164331"/>
                </a:lnTo>
                <a:lnTo>
                  <a:pt x="973337" y="142511"/>
                </a:lnTo>
                <a:lnTo>
                  <a:pt x="988206" y="133062"/>
                </a:lnTo>
                <a:lnTo>
                  <a:pt x="989198" y="132442"/>
                </a:lnTo>
                <a:lnTo>
                  <a:pt x="994166" y="129365"/>
                </a:lnTo>
                <a:lnTo>
                  <a:pt x="995160" y="128753"/>
                </a:lnTo>
                <a:lnTo>
                  <a:pt x="996155" y="128143"/>
                </a:lnTo>
                <a:lnTo>
                  <a:pt x="997149" y="127534"/>
                </a:lnTo>
                <a:lnTo>
                  <a:pt x="998144" y="126927"/>
                </a:lnTo>
                <a:lnTo>
                  <a:pt x="999139" y="126320"/>
                </a:lnTo>
                <a:lnTo>
                  <a:pt x="1000135" y="125715"/>
                </a:lnTo>
                <a:lnTo>
                  <a:pt x="1001130" y="125111"/>
                </a:lnTo>
                <a:lnTo>
                  <a:pt x="1002125" y="124509"/>
                </a:lnTo>
                <a:lnTo>
                  <a:pt x="1003121" y="123909"/>
                </a:lnTo>
                <a:lnTo>
                  <a:pt x="1004117" y="123309"/>
                </a:lnTo>
                <a:lnTo>
                  <a:pt x="1035087" y="105386"/>
                </a:lnTo>
                <a:lnTo>
                  <a:pt x="1036089" y="104829"/>
                </a:lnTo>
                <a:lnTo>
                  <a:pt x="1037091" y="104274"/>
                </a:lnTo>
                <a:lnTo>
                  <a:pt x="1038094" y="103720"/>
                </a:lnTo>
                <a:lnTo>
                  <a:pt x="1039096" y="103167"/>
                </a:lnTo>
                <a:lnTo>
                  <a:pt x="1040099" y="102617"/>
                </a:lnTo>
                <a:lnTo>
                  <a:pt x="1041102" y="102067"/>
                </a:lnTo>
                <a:lnTo>
                  <a:pt x="1042105" y="101518"/>
                </a:lnTo>
                <a:lnTo>
                  <a:pt x="1043108" y="100971"/>
                </a:lnTo>
                <a:lnTo>
                  <a:pt x="1044112" y="100426"/>
                </a:lnTo>
                <a:lnTo>
                  <a:pt x="1045116" y="99881"/>
                </a:lnTo>
                <a:lnTo>
                  <a:pt x="1078333" y="82689"/>
                </a:lnTo>
                <a:lnTo>
                  <a:pt x="1079343" y="82191"/>
                </a:lnTo>
                <a:lnTo>
                  <a:pt x="1108684" y="68373"/>
                </a:lnTo>
                <a:lnTo>
                  <a:pt x="1109698" y="67917"/>
                </a:lnTo>
                <a:lnTo>
                  <a:pt x="1118831" y="63883"/>
                </a:lnTo>
                <a:lnTo>
                  <a:pt x="1119846" y="63441"/>
                </a:lnTo>
                <a:lnTo>
                  <a:pt x="1133060" y="57837"/>
                </a:lnTo>
                <a:lnTo>
                  <a:pt x="1134077" y="57415"/>
                </a:lnTo>
                <a:lnTo>
                  <a:pt x="1140185" y="54919"/>
                </a:lnTo>
                <a:lnTo>
                  <a:pt x="1141203" y="54507"/>
                </a:lnTo>
                <a:lnTo>
                  <a:pt x="1142222" y="54098"/>
                </a:lnTo>
                <a:lnTo>
                  <a:pt x="1143240" y="53689"/>
                </a:lnTo>
                <a:lnTo>
                  <a:pt x="1144259" y="53283"/>
                </a:lnTo>
                <a:lnTo>
                  <a:pt x="1145278" y="52877"/>
                </a:lnTo>
                <a:lnTo>
                  <a:pt x="1146297" y="52474"/>
                </a:lnTo>
                <a:lnTo>
                  <a:pt x="1147316" y="52071"/>
                </a:lnTo>
                <a:lnTo>
                  <a:pt x="1162618" y="46209"/>
                </a:lnTo>
                <a:lnTo>
                  <a:pt x="1163639" y="45829"/>
                </a:lnTo>
                <a:lnTo>
                  <a:pt x="1177947" y="40675"/>
                </a:lnTo>
                <a:lnTo>
                  <a:pt x="1178970" y="40317"/>
                </a:lnTo>
                <a:lnTo>
                  <a:pt x="1187157" y="37513"/>
                </a:lnTo>
                <a:lnTo>
                  <a:pt x="1188180" y="37168"/>
                </a:lnTo>
                <a:lnTo>
                  <a:pt x="1189204" y="36826"/>
                </a:lnTo>
                <a:lnTo>
                  <a:pt x="1190229" y="36485"/>
                </a:lnTo>
                <a:lnTo>
                  <a:pt x="1191253" y="36146"/>
                </a:lnTo>
                <a:lnTo>
                  <a:pt x="1192277" y="35807"/>
                </a:lnTo>
                <a:lnTo>
                  <a:pt x="1229218" y="24632"/>
                </a:lnTo>
                <a:lnTo>
                  <a:pt x="1243616" y="20813"/>
                </a:lnTo>
                <a:lnTo>
                  <a:pt x="1244645" y="20551"/>
                </a:lnTo>
                <a:lnTo>
                  <a:pt x="1258030" y="17292"/>
                </a:lnTo>
                <a:lnTo>
                  <a:pt x="1259060" y="17051"/>
                </a:lnTo>
                <a:lnTo>
                  <a:pt x="1293094" y="9997"/>
                </a:lnTo>
                <a:lnTo>
                  <a:pt x="1294126" y="9809"/>
                </a:lnTo>
                <a:lnTo>
                  <a:pt x="1299290" y="8896"/>
                </a:lnTo>
                <a:lnTo>
                  <a:pt x="1300322" y="8717"/>
                </a:lnTo>
                <a:lnTo>
                  <a:pt x="1322022" y="5343"/>
                </a:lnTo>
                <a:lnTo>
                  <a:pt x="1323055" y="5199"/>
                </a:lnTo>
                <a:lnTo>
                  <a:pt x="1324089" y="5057"/>
                </a:lnTo>
                <a:lnTo>
                  <a:pt x="1325123" y="4917"/>
                </a:lnTo>
                <a:lnTo>
                  <a:pt x="1326157" y="4779"/>
                </a:lnTo>
                <a:lnTo>
                  <a:pt x="1327191" y="4641"/>
                </a:lnTo>
                <a:lnTo>
                  <a:pt x="1346844" y="2341"/>
                </a:lnTo>
                <a:lnTo>
                  <a:pt x="1347879" y="2235"/>
                </a:lnTo>
                <a:lnTo>
                  <a:pt x="1360298" y="1100"/>
                </a:lnTo>
                <a:lnTo>
                  <a:pt x="1361332" y="1015"/>
                </a:lnTo>
                <a:lnTo>
                  <a:pt x="1371685" y="263"/>
                </a:lnTo>
                <a:lnTo>
                  <a:pt x="1372720" y="196"/>
                </a:lnTo>
                <a:lnTo>
                  <a:pt x="1373756" y="131"/>
                </a:lnTo>
                <a:lnTo>
                  <a:pt x="1374791" y="68"/>
                </a:lnTo>
                <a:lnTo>
                  <a:pt x="1375827" y="7"/>
                </a:lnTo>
                <a:lnTo>
                  <a:pt x="1376062" y="0"/>
                </a:lnTo>
              </a:path>
            </a:pathLst>
          </a:custGeom>
          <a:ln w="381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52843" y="1883013"/>
            <a:ext cx="116205" cy="114300"/>
          </a:xfrm>
          <a:custGeom>
            <a:avLst/>
            <a:gdLst/>
            <a:ahLst/>
            <a:cxnLst/>
            <a:rect l="l" t="t" r="r" b="b"/>
            <a:pathLst>
              <a:path w="116204" h="114300">
                <a:moveTo>
                  <a:pt x="0" y="0"/>
                </a:moveTo>
                <a:lnTo>
                  <a:pt x="3403" y="114249"/>
                </a:lnTo>
                <a:lnTo>
                  <a:pt x="115950" y="53721"/>
                </a:lnTo>
                <a:lnTo>
                  <a:pt x="0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5862246" y="2301932"/>
            <a:ext cx="13423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000" spc="-15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000" spc="3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r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1CADE4"/>
                </a:solidFill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6689277" y="2114548"/>
            <a:ext cx="1207135" cy="2928620"/>
          </a:xfrm>
          <a:custGeom>
            <a:avLst/>
            <a:gdLst/>
            <a:ahLst/>
            <a:cxnLst/>
            <a:rect l="l" t="t" r="r" b="b"/>
            <a:pathLst>
              <a:path w="1207134" h="2928620">
                <a:moveTo>
                  <a:pt x="1206743" y="0"/>
                </a:moveTo>
                <a:lnTo>
                  <a:pt x="1206657" y="39199"/>
                </a:lnTo>
                <a:lnTo>
                  <a:pt x="1206399" y="78391"/>
                </a:lnTo>
                <a:lnTo>
                  <a:pt x="1205971" y="117569"/>
                </a:lnTo>
                <a:lnTo>
                  <a:pt x="1205377" y="156723"/>
                </a:lnTo>
                <a:lnTo>
                  <a:pt x="1204615" y="195848"/>
                </a:lnTo>
                <a:lnTo>
                  <a:pt x="1203689" y="234936"/>
                </a:lnTo>
                <a:lnTo>
                  <a:pt x="1202600" y="273978"/>
                </a:lnTo>
                <a:lnTo>
                  <a:pt x="1201350" y="312969"/>
                </a:lnTo>
                <a:lnTo>
                  <a:pt x="1199941" y="351899"/>
                </a:lnTo>
                <a:lnTo>
                  <a:pt x="1198373" y="390762"/>
                </a:lnTo>
                <a:lnTo>
                  <a:pt x="1196650" y="429551"/>
                </a:lnTo>
                <a:lnTo>
                  <a:pt x="1194772" y="468257"/>
                </a:lnTo>
                <a:lnTo>
                  <a:pt x="1192741" y="506873"/>
                </a:lnTo>
                <a:lnTo>
                  <a:pt x="1190560" y="545393"/>
                </a:lnTo>
                <a:lnTo>
                  <a:pt x="1188228" y="583807"/>
                </a:lnTo>
                <a:lnTo>
                  <a:pt x="1185750" y="622110"/>
                </a:lnTo>
                <a:lnTo>
                  <a:pt x="1183125" y="660292"/>
                </a:lnTo>
                <a:lnTo>
                  <a:pt x="1180356" y="698348"/>
                </a:lnTo>
                <a:lnTo>
                  <a:pt x="1177146" y="740054"/>
                </a:lnTo>
                <a:lnTo>
                  <a:pt x="1173765" y="781586"/>
                </a:lnTo>
                <a:lnTo>
                  <a:pt x="1170216" y="822936"/>
                </a:lnTo>
                <a:lnTo>
                  <a:pt x="1166501" y="864093"/>
                </a:lnTo>
                <a:lnTo>
                  <a:pt x="1162623" y="905048"/>
                </a:lnTo>
                <a:lnTo>
                  <a:pt x="1158584" y="945790"/>
                </a:lnTo>
                <a:lnTo>
                  <a:pt x="1154385" y="986309"/>
                </a:lnTo>
                <a:lnTo>
                  <a:pt x="1150029" y="1026596"/>
                </a:lnTo>
                <a:lnTo>
                  <a:pt x="1145519" y="1066641"/>
                </a:lnTo>
                <a:lnTo>
                  <a:pt x="1140857" y="1106433"/>
                </a:lnTo>
                <a:lnTo>
                  <a:pt x="1136045" y="1145963"/>
                </a:lnTo>
                <a:lnTo>
                  <a:pt x="1131084" y="1185220"/>
                </a:lnTo>
                <a:lnTo>
                  <a:pt x="1125979" y="1224195"/>
                </a:lnTo>
                <a:lnTo>
                  <a:pt x="1120730" y="1262878"/>
                </a:lnTo>
                <a:lnTo>
                  <a:pt x="1115340" y="1301259"/>
                </a:lnTo>
                <a:lnTo>
                  <a:pt x="1109811" y="1339327"/>
                </a:lnTo>
                <a:lnTo>
                  <a:pt x="1104145" y="1377074"/>
                </a:lnTo>
                <a:lnTo>
                  <a:pt x="1097811" y="1417872"/>
                </a:lnTo>
                <a:lnTo>
                  <a:pt x="1091321" y="1458263"/>
                </a:lnTo>
                <a:lnTo>
                  <a:pt x="1084676" y="1498233"/>
                </a:lnTo>
                <a:lnTo>
                  <a:pt x="1077881" y="1537769"/>
                </a:lnTo>
                <a:lnTo>
                  <a:pt x="1070937" y="1576858"/>
                </a:lnTo>
                <a:lnTo>
                  <a:pt x="1063848" y="1615488"/>
                </a:lnTo>
                <a:lnTo>
                  <a:pt x="1056616" y="1653645"/>
                </a:lnTo>
                <a:lnTo>
                  <a:pt x="1049245" y="1691316"/>
                </a:lnTo>
                <a:lnTo>
                  <a:pt x="1041106" y="1731563"/>
                </a:lnTo>
                <a:lnTo>
                  <a:pt x="1032811" y="1771209"/>
                </a:lnTo>
                <a:lnTo>
                  <a:pt x="1024362" y="1810238"/>
                </a:lnTo>
                <a:lnTo>
                  <a:pt x="1015765" y="1848631"/>
                </a:lnTo>
                <a:lnTo>
                  <a:pt x="1007022" y="1886374"/>
                </a:lnTo>
                <a:lnTo>
                  <a:pt x="1002598" y="1904996"/>
                </a:lnTo>
                <a:lnTo>
                  <a:pt x="1002256" y="1906422"/>
                </a:lnTo>
                <a:lnTo>
                  <a:pt x="1001914" y="1907847"/>
                </a:lnTo>
                <a:lnTo>
                  <a:pt x="1001571" y="1909270"/>
                </a:lnTo>
                <a:lnTo>
                  <a:pt x="1001230" y="1910693"/>
                </a:lnTo>
                <a:lnTo>
                  <a:pt x="1000887" y="1912114"/>
                </a:lnTo>
                <a:lnTo>
                  <a:pt x="1000544" y="1913535"/>
                </a:lnTo>
                <a:lnTo>
                  <a:pt x="1000201" y="1914954"/>
                </a:lnTo>
                <a:lnTo>
                  <a:pt x="999858" y="1916373"/>
                </a:lnTo>
                <a:lnTo>
                  <a:pt x="999514" y="1917790"/>
                </a:lnTo>
                <a:lnTo>
                  <a:pt x="999170" y="1919207"/>
                </a:lnTo>
                <a:lnTo>
                  <a:pt x="998827" y="1920622"/>
                </a:lnTo>
                <a:lnTo>
                  <a:pt x="998483" y="1922037"/>
                </a:lnTo>
                <a:lnTo>
                  <a:pt x="998138" y="1923450"/>
                </a:lnTo>
                <a:lnTo>
                  <a:pt x="997793" y="1924862"/>
                </a:lnTo>
                <a:lnTo>
                  <a:pt x="997449" y="1926274"/>
                </a:lnTo>
                <a:lnTo>
                  <a:pt x="997104" y="1927684"/>
                </a:lnTo>
                <a:lnTo>
                  <a:pt x="996759" y="1929094"/>
                </a:lnTo>
                <a:lnTo>
                  <a:pt x="996414" y="1930502"/>
                </a:lnTo>
                <a:lnTo>
                  <a:pt x="996068" y="1931910"/>
                </a:lnTo>
                <a:lnTo>
                  <a:pt x="991558" y="1950112"/>
                </a:lnTo>
                <a:lnTo>
                  <a:pt x="991210" y="1951506"/>
                </a:lnTo>
                <a:lnTo>
                  <a:pt x="989116" y="1959842"/>
                </a:lnTo>
                <a:lnTo>
                  <a:pt x="988766" y="1961228"/>
                </a:lnTo>
                <a:lnTo>
                  <a:pt x="988416" y="1962613"/>
                </a:lnTo>
                <a:lnTo>
                  <a:pt x="988066" y="1963997"/>
                </a:lnTo>
                <a:lnTo>
                  <a:pt x="987716" y="1965379"/>
                </a:lnTo>
                <a:lnTo>
                  <a:pt x="987365" y="1966761"/>
                </a:lnTo>
                <a:lnTo>
                  <a:pt x="987015" y="1968142"/>
                </a:lnTo>
                <a:lnTo>
                  <a:pt x="986664" y="1969521"/>
                </a:lnTo>
                <a:lnTo>
                  <a:pt x="986313" y="1970900"/>
                </a:lnTo>
                <a:lnTo>
                  <a:pt x="985962" y="1972277"/>
                </a:lnTo>
                <a:lnTo>
                  <a:pt x="985610" y="1973654"/>
                </a:lnTo>
                <a:lnTo>
                  <a:pt x="985259" y="1975029"/>
                </a:lnTo>
                <a:lnTo>
                  <a:pt x="984907" y="1976404"/>
                </a:lnTo>
                <a:lnTo>
                  <a:pt x="984554" y="1977777"/>
                </a:lnTo>
                <a:lnTo>
                  <a:pt x="984202" y="1979149"/>
                </a:lnTo>
                <a:lnTo>
                  <a:pt x="983849" y="1980520"/>
                </a:lnTo>
                <a:lnTo>
                  <a:pt x="983497" y="1981891"/>
                </a:lnTo>
                <a:lnTo>
                  <a:pt x="983144" y="1983260"/>
                </a:lnTo>
                <a:lnTo>
                  <a:pt x="981377" y="1990090"/>
                </a:lnTo>
                <a:lnTo>
                  <a:pt x="981023" y="1991453"/>
                </a:lnTo>
                <a:lnTo>
                  <a:pt x="980669" y="1992814"/>
                </a:lnTo>
                <a:lnTo>
                  <a:pt x="980314" y="1994175"/>
                </a:lnTo>
                <a:lnTo>
                  <a:pt x="979960" y="1995534"/>
                </a:lnTo>
                <a:lnTo>
                  <a:pt x="979605" y="1996893"/>
                </a:lnTo>
                <a:lnTo>
                  <a:pt x="979250" y="1998250"/>
                </a:lnTo>
                <a:lnTo>
                  <a:pt x="978895" y="1999607"/>
                </a:lnTo>
                <a:lnTo>
                  <a:pt x="976759" y="2007723"/>
                </a:lnTo>
                <a:lnTo>
                  <a:pt x="976403" y="2009072"/>
                </a:lnTo>
                <a:lnTo>
                  <a:pt x="976046" y="2010420"/>
                </a:lnTo>
                <a:lnTo>
                  <a:pt x="975689" y="2011767"/>
                </a:lnTo>
                <a:lnTo>
                  <a:pt x="975332" y="2013113"/>
                </a:lnTo>
                <a:lnTo>
                  <a:pt x="974975" y="2014458"/>
                </a:lnTo>
                <a:lnTo>
                  <a:pt x="974617" y="2015801"/>
                </a:lnTo>
                <a:lnTo>
                  <a:pt x="974260" y="2017144"/>
                </a:lnTo>
                <a:lnTo>
                  <a:pt x="973902" y="2018485"/>
                </a:lnTo>
                <a:lnTo>
                  <a:pt x="973544" y="2019826"/>
                </a:lnTo>
                <a:lnTo>
                  <a:pt x="973186" y="2021165"/>
                </a:lnTo>
                <a:lnTo>
                  <a:pt x="972828" y="2022503"/>
                </a:lnTo>
                <a:lnTo>
                  <a:pt x="972469" y="2023840"/>
                </a:lnTo>
                <a:lnTo>
                  <a:pt x="972110" y="2025177"/>
                </a:lnTo>
                <a:lnTo>
                  <a:pt x="971751" y="2026512"/>
                </a:lnTo>
                <a:lnTo>
                  <a:pt x="971392" y="2027846"/>
                </a:lnTo>
                <a:lnTo>
                  <a:pt x="971032" y="2029179"/>
                </a:lnTo>
                <a:lnTo>
                  <a:pt x="970673" y="2030510"/>
                </a:lnTo>
                <a:lnTo>
                  <a:pt x="970313" y="2031841"/>
                </a:lnTo>
                <a:lnTo>
                  <a:pt x="969953" y="2033171"/>
                </a:lnTo>
                <a:lnTo>
                  <a:pt x="969593" y="2034499"/>
                </a:lnTo>
                <a:lnTo>
                  <a:pt x="969232" y="2035826"/>
                </a:lnTo>
                <a:lnTo>
                  <a:pt x="968872" y="2037153"/>
                </a:lnTo>
                <a:lnTo>
                  <a:pt x="965981" y="2047724"/>
                </a:lnTo>
                <a:lnTo>
                  <a:pt x="965619" y="2049041"/>
                </a:lnTo>
                <a:lnTo>
                  <a:pt x="965257" y="2050356"/>
                </a:lnTo>
                <a:lnTo>
                  <a:pt x="964895" y="2051670"/>
                </a:lnTo>
                <a:lnTo>
                  <a:pt x="964532" y="2052984"/>
                </a:lnTo>
                <a:lnTo>
                  <a:pt x="964169" y="2054296"/>
                </a:lnTo>
                <a:lnTo>
                  <a:pt x="963806" y="2055607"/>
                </a:lnTo>
                <a:lnTo>
                  <a:pt x="963443" y="2056917"/>
                </a:lnTo>
                <a:lnTo>
                  <a:pt x="963079" y="2058226"/>
                </a:lnTo>
                <a:lnTo>
                  <a:pt x="962715" y="2059533"/>
                </a:lnTo>
                <a:lnTo>
                  <a:pt x="962351" y="2060840"/>
                </a:lnTo>
                <a:lnTo>
                  <a:pt x="961988" y="2062145"/>
                </a:lnTo>
                <a:lnTo>
                  <a:pt x="961624" y="2063450"/>
                </a:lnTo>
                <a:lnTo>
                  <a:pt x="961259" y="2064753"/>
                </a:lnTo>
                <a:lnTo>
                  <a:pt x="960894" y="2066055"/>
                </a:lnTo>
                <a:lnTo>
                  <a:pt x="960530" y="2067356"/>
                </a:lnTo>
                <a:lnTo>
                  <a:pt x="960165" y="2068656"/>
                </a:lnTo>
                <a:lnTo>
                  <a:pt x="959800" y="2069955"/>
                </a:lnTo>
                <a:lnTo>
                  <a:pt x="959435" y="2071253"/>
                </a:lnTo>
                <a:lnTo>
                  <a:pt x="959069" y="2072549"/>
                </a:lnTo>
                <a:lnTo>
                  <a:pt x="958704" y="2073845"/>
                </a:lnTo>
                <a:lnTo>
                  <a:pt x="958338" y="2075139"/>
                </a:lnTo>
                <a:lnTo>
                  <a:pt x="957972" y="2076432"/>
                </a:lnTo>
                <a:lnTo>
                  <a:pt x="957605" y="2077725"/>
                </a:lnTo>
                <a:lnTo>
                  <a:pt x="957239" y="2079016"/>
                </a:lnTo>
                <a:lnTo>
                  <a:pt x="956873" y="2080306"/>
                </a:lnTo>
                <a:lnTo>
                  <a:pt x="956506" y="2081595"/>
                </a:lnTo>
                <a:lnTo>
                  <a:pt x="956139" y="2082882"/>
                </a:lnTo>
                <a:lnTo>
                  <a:pt x="955772" y="2084169"/>
                </a:lnTo>
                <a:lnTo>
                  <a:pt x="955405" y="2085454"/>
                </a:lnTo>
                <a:lnTo>
                  <a:pt x="955037" y="2086738"/>
                </a:lnTo>
                <a:lnTo>
                  <a:pt x="954670" y="2088022"/>
                </a:lnTo>
                <a:lnTo>
                  <a:pt x="954302" y="2089304"/>
                </a:lnTo>
                <a:lnTo>
                  <a:pt x="953934" y="2090585"/>
                </a:lnTo>
                <a:lnTo>
                  <a:pt x="953566" y="2091864"/>
                </a:lnTo>
                <a:lnTo>
                  <a:pt x="953197" y="2093143"/>
                </a:lnTo>
                <a:lnTo>
                  <a:pt x="952829" y="2094421"/>
                </a:lnTo>
                <a:lnTo>
                  <a:pt x="952460" y="2095697"/>
                </a:lnTo>
                <a:lnTo>
                  <a:pt x="952092" y="2096972"/>
                </a:lnTo>
                <a:lnTo>
                  <a:pt x="951722" y="2098246"/>
                </a:lnTo>
                <a:lnTo>
                  <a:pt x="951353" y="2099520"/>
                </a:lnTo>
                <a:lnTo>
                  <a:pt x="949504" y="2105868"/>
                </a:lnTo>
                <a:lnTo>
                  <a:pt x="949134" y="2107134"/>
                </a:lnTo>
                <a:lnTo>
                  <a:pt x="948764" y="2108399"/>
                </a:lnTo>
                <a:lnTo>
                  <a:pt x="948393" y="2109663"/>
                </a:lnTo>
                <a:lnTo>
                  <a:pt x="948022" y="2110926"/>
                </a:lnTo>
                <a:lnTo>
                  <a:pt x="947652" y="2112187"/>
                </a:lnTo>
                <a:lnTo>
                  <a:pt x="944304" y="2123490"/>
                </a:lnTo>
                <a:lnTo>
                  <a:pt x="943932" y="2124741"/>
                </a:lnTo>
                <a:lnTo>
                  <a:pt x="943560" y="2125990"/>
                </a:lnTo>
                <a:lnTo>
                  <a:pt x="943186" y="2127238"/>
                </a:lnTo>
                <a:lnTo>
                  <a:pt x="942813" y="2128484"/>
                </a:lnTo>
                <a:lnTo>
                  <a:pt x="942439" y="2129730"/>
                </a:lnTo>
                <a:lnTo>
                  <a:pt x="942066" y="2130974"/>
                </a:lnTo>
                <a:lnTo>
                  <a:pt x="941692" y="2132218"/>
                </a:lnTo>
                <a:lnTo>
                  <a:pt x="941319" y="2133460"/>
                </a:lnTo>
                <a:lnTo>
                  <a:pt x="940944" y="2134700"/>
                </a:lnTo>
                <a:lnTo>
                  <a:pt x="940570" y="2135940"/>
                </a:lnTo>
                <a:lnTo>
                  <a:pt x="940195" y="2137179"/>
                </a:lnTo>
                <a:lnTo>
                  <a:pt x="939821" y="2138416"/>
                </a:lnTo>
                <a:lnTo>
                  <a:pt x="939447" y="2139653"/>
                </a:lnTo>
                <a:lnTo>
                  <a:pt x="939071" y="2140888"/>
                </a:lnTo>
                <a:lnTo>
                  <a:pt x="938696" y="2142122"/>
                </a:lnTo>
                <a:lnTo>
                  <a:pt x="938321" y="2143354"/>
                </a:lnTo>
                <a:lnTo>
                  <a:pt x="937946" y="2144586"/>
                </a:lnTo>
                <a:lnTo>
                  <a:pt x="937570" y="2145816"/>
                </a:lnTo>
                <a:lnTo>
                  <a:pt x="937194" y="2147046"/>
                </a:lnTo>
                <a:lnTo>
                  <a:pt x="936818" y="2148274"/>
                </a:lnTo>
                <a:lnTo>
                  <a:pt x="936442" y="2149501"/>
                </a:lnTo>
                <a:lnTo>
                  <a:pt x="936066" y="2150727"/>
                </a:lnTo>
                <a:lnTo>
                  <a:pt x="935689" y="2151951"/>
                </a:lnTo>
                <a:lnTo>
                  <a:pt x="935313" y="2153175"/>
                </a:lnTo>
                <a:lnTo>
                  <a:pt x="933428" y="2159274"/>
                </a:lnTo>
                <a:lnTo>
                  <a:pt x="933050" y="2160491"/>
                </a:lnTo>
                <a:lnTo>
                  <a:pt x="932672" y="2161706"/>
                </a:lnTo>
                <a:lnTo>
                  <a:pt x="932294" y="2162920"/>
                </a:lnTo>
                <a:lnTo>
                  <a:pt x="931916" y="2164133"/>
                </a:lnTo>
                <a:lnTo>
                  <a:pt x="931538" y="2165344"/>
                </a:lnTo>
                <a:lnTo>
                  <a:pt x="931160" y="2166555"/>
                </a:lnTo>
                <a:lnTo>
                  <a:pt x="930781" y="2167764"/>
                </a:lnTo>
                <a:lnTo>
                  <a:pt x="928885" y="2173793"/>
                </a:lnTo>
                <a:lnTo>
                  <a:pt x="928506" y="2174995"/>
                </a:lnTo>
                <a:lnTo>
                  <a:pt x="928126" y="2176196"/>
                </a:lnTo>
                <a:lnTo>
                  <a:pt x="927747" y="2177396"/>
                </a:lnTo>
                <a:lnTo>
                  <a:pt x="927366" y="2178594"/>
                </a:lnTo>
                <a:lnTo>
                  <a:pt x="926986" y="2179792"/>
                </a:lnTo>
                <a:lnTo>
                  <a:pt x="926606" y="2180988"/>
                </a:lnTo>
                <a:lnTo>
                  <a:pt x="926225" y="2182183"/>
                </a:lnTo>
                <a:lnTo>
                  <a:pt x="925844" y="2183376"/>
                </a:lnTo>
                <a:lnTo>
                  <a:pt x="925464" y="2184569"/>
                </a:lnTo>
                <a:lnTo>
                  <a:pt x="925082" y="2185760"/>
                </a:lnTo>
                <a:lnTo>
                  <a:pt x="924701" y="2186951"/>
                </a:lnTo>
                <a:lnTo>
                  <a:pt x="924320" y="2188140"/>
                </a:lnTo>
                <a:lnTo>
                  <a:pt x="921645" y="2196429"/>
                </a:lnTo>
                <a:lnTo>
                  <a:pt x="921263" y="2197608"/>
                </a:lnTo>
                <a:lnTo>
                  <a:pt x="920880" y="2198787"/>
                </a:lnTo>
                <a:lnTo>
                  <a:pt x="920497" y="2199964"/>
                </a:lnTo>
                <a:lnTo>
                  <a:pt x="920114" y="2201140"/>
                </a:lnTo>
                <a:lnTo>
                  <a:pt x="919731" y="2202314"/>
                </a:lnTo>
                <a:lnTo>
                  <a:pt x="919348" y="2203487"/>
                </a:lnTo>
                <a:lnTo>
                  <a:pt x="918964" y="2204659"/>
                </a:lnTo>
                <a:lnTo>
                  <a:pt x="918580" y="2205830"/>
                </a:lnTo>
                <a:lnTo>
                  <a:pt x="918196" y="2207000"/>
                </a:lnTo>
                <a:lnTo>
                  <a:pt x="917812" y="2208168"/>
                </a:lnTo>
                <a:lnTo>
                  <a:pt x="917428" y="2209336"/>
                </a:lnTo>
                <a:lnTo>
                  <a:pt x="917043" y="2210502"/>
                </a:lnTo>
                <a:lnTo>
                  <a:pt x="916659" y="2211666"/>
                </a:lnTo>
                <a:lnTo>
                  <a:pt x="916274" y="2212830"/>
                </a:lnTo>
                <a:lnTo>
                  <a:pt x="915889" y="2213992"/>
                </a:lnTo>
                <a:lnTo>
                  <a:pt x="915505" y="2215154"/>
                </a:lnTo>
                <a:lnTo>
                  <a:pt x="915119" y="2216314"/>
                </a:lnTo>
                <a:lnTo>
                  <a:pt x="914734" y="2217472"/>
                </a:lnTo>
                <a:lnTo>
                  <a:pt x="914348" y="2218630"/>
                </a:lnTo>
                <a:lnTo>
                  <a:pt x="913963" y="2219786"/>
                </a:lnTo>
                <a:lnTo>
                  <a:pt x="912032" y="2225549"/>
                </a:lnTo>
                <a:lnTo>
                  <a:pt x="911646" y="2226698"/>
                </a:lnTo>
                <a:lnTo>
                  <a:pt x="911259" y="2227846"/>
                </a:lnTo>
                <a:lnTo>
                  <a:pt x="910872" y="2228992"/>
                </a:lnTo>
                <a:lnTo>
                  <a:pt x="910485" y="2230137"/>
                </a:lnTo>
                <a:lnTo>
                  <a:pt x="910098" y="2231281"/>
                </a:lnTo>
                <a:lnTo>
                  <a:pt x="908159" y="2236982"/>
                </a:lnTo>
                <a:lnTo>
                  <a:pt x="907772" y="2238119"/>
                </a:lnTo>
                <a:lnTo>
                  <a:pt x="907383" y="2239254"/>
                </a:lnTo>
                <a:lnTo>
                  <a:pt x="906995" y="2240388"/>
                </a:lnTo>
                <a:lnTo>
                  <a:pt x="906606" y="2241521"/>
                </a:lnTo>
                <a:lnTo>
                  <a:pt x="906218" y="2242652"/>
                </a:lnTo>
                <a:lnTo>
                  <a:pt x="903492" y="2250538"/>
                </a:lnTo>
                <a:lnTo>
                  <a:pt x="903102" y="2251660"/>
                </a:lnTo>
                <a:lnTo>
                  <a:pt x="899978" y="2260587"/>
                </a:lnTo>
                <a:lnTo>
                  <a:pt x="899586" y="2261698"/>
                </a:lnTo>
                <a:lnTo>
                  <a:pt x="899196" y="2262806"/>
                </a:lnTo>
                <a:lnTo>
                  <a:pt x="898803" y="2263914"/>
                </a:lnTo>
                <a:lnTo>
                  <a:pt x="898412" y="2265021"/>
                </a:lnTo>
                <a:lnTo>
                  <a:pt x="898020" y="2266126"/>
                </a:lnTo>
                <a:lnTo>
                  <a:pt x="897628" y="2267230"/>
                </a:lnTo>
                <a:lnTo>
                  <a:pt x="897236" y="2268332"/>
                </a:lnTo>
                <a:lnTo>
                  <a:pt x="896844" y="2269434"/>
                </a:lnTo>
                <a:lnTo>
                  <a:pt x="896452" y="2270534"/>
                </a:lnTo>
                <a:lnTo>
                  <a:pt x="896059" y="2271633"/>
                </a:lnTo>
                <a:lnTo>
                  <a:pt x="895666" y="2272731"/>
                </a:lnTo>
                <a:lnTo>
                  <a:pt x="895273" y="2273827"/>
                </a:lnTo>
                <a:lnTo>
                  <a:pt x="894880" y="2274922"/>
                </a:lnTo>
                <a:lnTo>
                  <a:pt x="894487" y="2276016"/>
                </a:lnTo>
                <a:lnTo>
                  <a:pt x="894094" y="2277108"/>
                </a:lnTo>
                <a:lnTo>
                  <a:pt x="892125" y="2282552"/>
                </a:lnTo>
                <a:lnTo>
                  <a:pt x="891731" y="2283637"/>
                </a:lnTo>
                <a:lnTo>
                  <a:pt x="887385" y="2295486"/>
                </a:lnTo>
                <a:lnTo>
                  <a:pt x="886990" y="2296555"/>
                </a:lnTo>
                <a:lnTo>
                  <a:pt x="886594" y="2297623"/>
                </a:lnTo>
                <a:lnTo>
                  <a:pt x="886198" y="2298690"/>
                </a:lnTo>
                <a:lnTo>
                  <a:pt x="885801" y="2299756"/>
                </a:lnTo>
                <a:lnTo>
                  <a:pt x="885405" y="2300820"/>
                </a:lnTo>
                <a:lnTo>
                  <a:pt x="885008" y="2301883"/>
                </a:lnTo>
                <a:lnTo>
                  <a:pt x="884611" y="2302945"/>
                </a:lnTo>
                <a:lnTo>
                  <a:pt x="884215" y="2304005"/>
                </a:lnTo>
                <a:lnTo>
                  <a:pt x="883817" y="2305064"/>
                </a:lnTo>
                <a:lnTo>
                  <a:pt x="883421" y="2306122"/>
                </a:lnTo>
                <a:lnTo>
                  <a:pt x="883024" y="2307178"/>
                </a:lnTo>
                <a:lnTo>
                  <a:pt x="881035" y="2312442"/>
                </a:lnTo>
                <a:lnTo>
                  <a:pt x="880637" y="2313490"/>
                </a:lnTo>
                <a:lnTo>
                  <a:pt x="880239" y="2314538"/>
                </a:lnTo>
                <a:lnTo>
                  <a:pt x="879840" y="2315584"/>
                </a:lnTo>
                <a:lnTo>
                  <a:pt x="879442" y="2316628"/>
                </a:lnTo>
                <a:lnTo>
                  <a:pt x="879043" y="2317672"/>
                </a:lnTo>
                <a:lnTo>
                  <a:pt x="878644" y="2318714"/>
                </a:lnTo>
                <a:lnTo>
                  <a:pt x="878246" y="2319755"/>
                </a:lnTo>
                <a:lnTo>
                  <a:pt x="877846" y="2320794"/>
                </a:lnTo>
                <a:lnTo>
                  <a:pt x="877447" y="2321832"/>
                </a:lnTo>
                <a:lnTo>
                  <a:pt x="877048" y="2322870"/>
                </a:lnTo>
                <a:lnTo>
                  <a:pt x="876648" y="2323905"/>
                </a:lnTo>
                <a:lnTo>
                  <a:pt x="870640" y="2339280"/>
                </a:lnTo>
                <a:lnTo>
                  <a:pt x="870238" y="2340295"/>
                </a:lnTo>
                <a:lnTo>
                  <a:pt x="869837" y="2341308"/>
                </a:lnTo>
                <a:lnTo>
                  <a:pt x="869435" y="2342320"/>
                </a:lnTo>
                <a:lnTo>
                  <a:pt x="869033" y="2343330"/>
                </a:lnTo>
                <a:lnTo>
                  <a:pt x="868631" y="2344340"/>
                </a:lnTo>
                <a:lnTo>
                  <a:pt x="868228" y="2345347"/>
                </a:lnTo>
                <a:lnTo>
                  <a:pt x="867826" y="2346354"/>
                </a:lnTo>
                <a:lnTo>
                  <a:pt x="867424" y="2347359"/>
                </a:lnTo>
                <a:lnTo>
                  <a:pt x="867021" y="2348362"/>
                </a:lnTo>
                <a:lnTo>
                  <a:pt x="866618" y="2349365"/>
                </a:lnTo>
                <a:lnTo>
                  <a:pt x="866215" y="2350366"/>
                </a:lnTo>
                <a:lnTo>
                  <a:pt x="862987" y="2358326"/>
                </a:lnTo>
                <a:lnTo>
                  <a:pt x="862583" y="2359316"/>
                </a:lnTo>
                <a:lnTo>
                  <a:pt x="862179" y="2360303"/>
                </a:lnTo>
                <a:lnTo>
                  <a:pt x="861775" y="2361290"/>
                </a:lnTo>
                <a:lnTo>
                  <a:pt x="861370" y="2362274"/>
                </a:lnTo>
                <a:lnTo>
                  <a:pt x="860965" y="2363258"/>
                </a:lnTo>
                <a:lnTo>
                  <a:pt x="858535" y="2369131"/>
                </a:lnTo>
                <a:lnTo>
                  <a:pt x="858130" y="2370106"/>
                </a:lnTo>
                <a:lnTo>
                  <a:pt x="857724" y="2371078"/>
                </a:lnTo>
                <a:lnTo>
                  <a:pt x="857319" y="2372050"/>
                </a:lnTo>
                <a:lnTo>
                  <a:pt x="856913" y="2373020"/>
                </a:lnTo>
                <a:lnTo>
                  <a:pt x="856507" y="2373988"/>
                </a:lnTo>
                <a:lnTo>
                  <a:pt x="856101" y="2374956"/>
                </a:lnTo>
                <a:lnTo>
                  <a:pt x="855694" y="2375922"/>
                </a:lnTo>
                <a:lnTo>
                  <a:pt x="855288" y="2376886"/>
                </a:lnTo>
                <a:lnTo>
                  <a:pt x="854882" y="2377850"/>
                </a:lnTo>
                <a:lnTo>
                  <a:pt x="854475" y="2378812"/>
                </a:lnTo>
                <a:lnTo>
                  <a:pt x="854068" y="2379772"/>
                </a:lnTo>
                <a:lnTo>
                  <a:pt x="853662" y="2380731"/>
                </a:lnTo>
                <a:lnTo>
                  <a:pt x="853254" y="2381689"/>
                </a:lnTo>
                <a:lnTo>
                  <a:pt x="852847" y="2382645"/>
                </a:lnTo>
                <a:lnTo>
                  <a:pt x="852440" y="2383600"/>
                </a:lnTo>
                <a:lnTo>
                  <a:pt x="849586" y="2390247"/>
                </a:lnTo>
                <a:lnTo>
                  <a:pt x="849178" y="2391191"/>
                </a:lnTo>
                <a:lnTo>
                  <a:pt x="841810" y="2407947"/>
                </a:lnTo>
                <a:lnTo>
                  <a:pt x="841400" y="2408865"/>
                </a:lnTo>
                <a:lnTo>
                  <a:pt x="838112" y="2416156"/>
                </a:lnTo>
                <a:lnTo>
                  <a:pt x="837701" y="2417061"/>
                </a:lnTo>
                <a:lnTo>
                  <a:pt x="837289" y="2417965"/>
                </a:lnTo>
                <a:lnTo>
                  <a:pt x="836877" y="2418867"/>
                </a:lnTo>
                <a:lnTo>
                  <a:pt x="836465" y="2419768"/>
                </a:lnTo>
                <a:lnTo>
                  <a:pt x="836054" y="2420668"/>
                </a:lnTo>
                <a:lnTo>
                  <a:pt x="835641" y="2421566"/>
                </a:lnTo>
                <a:lnTo>
                  <a:pt x="835229" y="2422462"/>
                </a:lnTo>
                <a:lnTo>
                  <a:pt x="834817" y="2423358"/>
                </a:lnTo>
                <a:lnTo>
                  <a:pt x="834404" y="2424251"/>
                </a:lnTo>
                <a:lnTo>
                  <a:pt x="833992" y="2425144"/>
                </a:lnTo>
                <a:lnTo>
                  <a:pt x="833579" y="2426035"/>
                </a:lnTo>
                <a:lnTo>
                  <a:pt x="833166" y="2426924"/>
                </a:lnTo>
                <a:lnTo>
                  <a:pt x="832754" y="2427812"/>
                </a:lnTo>
                <a:lnTo>
                  <a:pt x="832341" y="2428699"/>
                </a:lnTo>
                <a:lnTo>
                  <a:pt x="831928" y="2429584"/>
                </a:lnTo>
                <a:lnTo>
                  <a:pt x="831514" y="2430468"/>
                </a:lnTo>
                <a:lnTo>
                  <a:pt x="831101" y="2431351"/>
                </a:lnTo>
                <a:lnTo>
                  <a:pt x="830687" y="2432232"/>
                </a:lnTo>
                <a:lnTo>
                  <a:pt x="830274" y="2433112"/>
                </a:lnTo>
                <a:lnTo>
                  <a:pt x="821980" y="2450405"/>
                </a:lnTo>
                <a:lnTo>
                  <a:pt x="821565" y="2451255"/>
                </a:lnTo>
                <a:lnTo>
                  <a:pt x="819483" y="2455481"/>
                </a:lnTo>
                <a:lnTo>
                  <a:pt x="819067" y="2456322"/>
                </a:lnTo>
                <a:lnTo>
                  <a:pt x="818651" y="2457162"/>
                </a:lnTo>
                <a:lnTo>
                  <a:pt x="818234" y="2458000"/>
                </a:lnTo>
                <a:lnTo>
                  <a:pt x="817817" y="2458836"/>
                </a:lnTo>
                <a:lnTo>
                  <a:pt x="817401" y="2459671"/>
                </a:lnTo>
                <a:lnTo>
                  <a:pt x="816984" y="2460505"/>
                </a:lnTo>
                <a:lnTo>
                  <a:pt x="816566" y="2461337"/>
                </a:lnTo>
                <a:lnTo>
                  <a:pt x="816149" y="2462168"/>
                </a:lnTo>
                <a:lnTo>
                  <a:pt x="815732" y="2462998"/>
                </a:lnTo>
                <a:lnTo>
                  <a:pt x="806105" y="2481669"/>
                </a:lnTo>
                <a:lnTo>
                  <a:pt x="805686" y="2482463"/>
                </a:lnTo>
                <a:lnTo>
                  <a:pt x="805266" y="2483256"/>
                </a:lnTo>
                <a:lnTo>
                  <a:pt x="804846" y="2484047"/>
                </a:lnTo>
                <a:lnTo>
                  <a:pt x="804426" y="2484837"/>
                </a:lnTo>
                <a:lnTo>
                  <a:pt x="804006" y="2485625"/>
                </a:lnTo>
                <a:lnTo>
                  <a:pt x="803585" y="2486412"/>
                </a:lnTo>
                <a:lnTo>
                  <a:pt x="803165" y="2487198"/>
                </a:lnTo>
                <a:lnTo>
                  <a:pt x="799378" y="2494198"/>
                </a:lnTo>
                <a:lnTo>
                  <a:pt x="798957" y="2494969"/>
                </a:lnTo>
                <a:lnTo>
                  <a:pt x="788817" y="2513010"/>
                </a:lnTo>
                <a:lnTo>
                  <a:pt x="788394" y="2513743"/>
                </a:lnTo>
                <a:lnTo>
                  <a:pt x="783727" y="2521704"/>
                </a:lnTo>
                <a:lnTo>
                  <a:pt x="783303" y="2522419"/>
                </a:lnTo>
                <a:lnTo>
                  <a:pt x="781178" y="2525969"/>
                </a:lnTo>
                <a:lnTo>
                  <a:pt x="780753" y="2526675"/>
                </a:lnTo>
                <a:lnTo>
                  <a:pt x="780328" y="2527379"/>
                </a:lnTo>
                <a:lnTo>
                  <a:pt x="779902" y="2528081"/>
                </a:lnTo>
                <a:lnTo>
                  <a:pt x="779477" y="2528782"/>
                </a:lnTo>
                <a:lnTo>
                  <a:pt x="777348" y="2532263"/>
                </a:lnTo>
                <a:lnTo>
                  <a:pt x="776922" y="2532955"/>
                </a:lnTo>
                <a:lnTo>
                  <a:pt x="774364" y="2537072"/>
                </a:lnTo>
                <a:lnTo>
                  <a:pt x="773938" y="2537753"/>
                </a:lnTo>
                <a:lnTo>
                  <a:pt x="773512" y="2538432"/>
                </a:lnTo>
                <a:lnTo>
                  <a:pt x="773085" y="2539110"/>
                </a:lnTo>
                <a:lnTo>
                  <a:pt x="772658" y="2539786"/>
                </a:lnTo>
                <a:lnTo>
                  <a:pt x="772231" y="2540461"/>
                </a:lnTo>
                <a:lnTo>
                  <a:pt x="764961" y="2551692"/>
                </a:lnTo>
                <a:lnTo>
                  <a:pt x="764533" y="2552339"/>
                </a:lnTo>
                <a:lnTo>
                  <a:pt x="757669" y="2562470"/>
                </a:lnTo>
                <a:lnTo>
                  <a:pt x="757239" y="2563090"/>
                </a:lnTo>
                <a:lnTo>
                  <a:pt x="752077" y="2570404"/>
                </a:lnTo>
                <a:lnTo>
                  <a:pt x="751647" y="2571004"/>
                </a:lnTo>
                <a:lnTo>
                  <a:pt x="751216" y="2571601"/>
                </a:lnTo>
                <a:lnTo>
                  <a:pt x="750786" y="2572197"/>
                </a:lnTo>
                <a:lnTo>
                  <a:pt x="750355" y="2572792"/>
                </a:lnTo>
                <a:lnTo>
                  <a:pt x="748199" y="2575739"/>
                </a:lnTo>
                <a:lnTo>
                  <a:pt x="747768" y="2576324"/>
                </a:lnTo>
                <a:lnTo>
                  <a:pt x="743020" y="2582650"/>
                </a:lnTo>
                <a:lnTo>
                  <a:pt x="742588" y="2583216"/>
                </a:lnTo>
                <a:lnTo>
                  <a:pt x="738696" y="2588232"/>
                </a:lnTo>
                <a:lnTo>
                  <a:pt x="738264" y="2588782"/>
                </a:lnTo>
                <a:lnTo>
                  <a:pt x="713060" y="2617830"/>
                </a:lnTo>
                <a:lnTo>
                  <a:pt x="684603" y="2643666"/>
                </a:lnTo>
                <a:lnTo>
                  <a:pt x="652006" y="2664118"/>
                </a:lnTo>
                <a:lnTo>
                  <a:pt x="618836" y="2674740"/>
                </a:lnTo>
                <a:lnTo>
                  <a:pt x="618393" y="2674812"/>
                </a:lnTo>
                <a:lnTo>
                  <a:pt x="600236" y="2676116"/>
                </a:lnTo>
                <a:lnTo>
                  <a:pt x="598464" y="2676120"/>
                </a:lnTo>
                <a:lnTo>
                  <a:pt x="559518" y="2677007"/>
                </a:lnTo>
                <a:lnTo>
                  <a:pt x="520729" y="2679346"/>
                </a:lnTo>
                <a:lnTo>
                  <a:pt x="482240" y="2683073"/>
                </a:lnTo>
                <a:lnTo>
                  <a:pt x="444197" y="2688122"/>
                </a:lnTo>
                <a:lnTo>
                  <a:pt x="405057" y="2694743"/>
                </a:lnTo>
                <a:lnTo>
                  <a:pt x="366724" y="2702662"/>
                </a:lnTo>
                <a:lnTo>
                  <a:pt x="329364" y="2711805"/>
                </a:lnTo>
                <a:lnTo>
                  <a:pt x="291594" y="2722568"/>
                </a:lnTo>
                <a:lnTo>
                  <a:pt x="255250" y="2734498"/>
                </a:lnTo>
                <a:lnTo>
                  <a:pt x="219107" y="2748072"/>
                </a:lnTo>
                <a:lnTo>
                  <a:pt x="183601" y="2763330"/>
                </a:lnTo>
                <a:lnTo>
                  <a:pt x="149227" y="2780292"/>
                </a:lnTo>
                <a:lnTo>
                  <a:pt x="136604" y="2787169"/>
                </a:lnTo>
                <a:lnTo>
                  <a:pt x="136013" y="2787500"/>
                </a:lnTo>
                <a:lnTo>
                  <a:pt x="132493" y="2789495"/>
                </a:lnTo>
                <a:lnTo>
                  <a:pt x="131909" y="2789828"/>
                </a:lnTo>
                <a:lnTo>
                  <a:pt x="131327" y="2790162"/>
                </a:lnTo>
                <a:lnTo>
                  <a:pt x="130746" y="2790496"/>
                </a:lnTo>
                <a:lnTo>
                  <a:pt x="130166" y="2790831"/>
                </a:lnTo>
                <a:lnTo>
                  <a:pt x="129586" y="2791166"/>
                </a:lnTo>
                <a:lnTo>
                  <a:pt x="129009" y="2791501"/>
                </a:lnTo>
                <a:lnTo>
                  <a:pt x="128431" y="2791836"/>
                </a:lnTo>
                <a:lnTo>
                  <a:pt x="127855" y="2792172"/>
                </a:lnTo>
                <a:lnTo>
                  <a:pt x="127280" y="2792508"/>
                </a:lnTo>
                <a:lnTo>
                  <a:pt x="126706" y="2792845"/>
                </a:lnTo>
                <a:lnTo>
                  <a:pt x="126133" y="2793182"/>
                </a:lnTo>
                <a:lnTo>
                  <a:pt x="125561" y="2793518"/>
                </a:lnTo>
                <a:lnTo>
                  <a:pt x="124991" y="2793856"/>
                </a:lnTo>
                <a:lnTo>
                  <a:pt x="124420" y="2794194"/>
                </a:lnTo>
                <a:lnTo>
                  <a:pt x="123851" y="2794532"/>
                </a:lnTo>
                <a:lnTo>
                  <a:pt x="123284" y="2794870"/>
                </a:lnTo>
                <a:lnTo>
                  <a:pt x="122716" y="2795209"/>
                </a:lnTo>
                <a:lnTo>
                  <a:pt x="122151" y="2795548"/>
                </a:lnTo>
                <a:lnTo>
                  <a:pt x="121586" y="2795887"/>
                </a:lnTo>
                <a:lnTo>
                  <a:pt x="121023" y="2796227"/>
                </a:lnTo>
                <a:lnTo>
                  <a:pt x="120460" y="2796566"/>
                </a:lnTo>
                <a:lnTo>
                  <a:pt x="119898" y="2796907"/>
                </a:lnTo>
                <a:lnTo>
                  <a:pt x="117106" y="2798613"/>
                </a:lnTo>
                <a:lnTo>
                  <a:pt x="116550" y="2798955"/>
                </a:lnTo>
                <a:lnTo>
                  <a:pt x="111601" y="2802047"/>
                </a:lnTo>
                <a:lnTo>
                  <a:pt x="111056" y="2802392"/>
                </a:lnTo>
                <a:lnTo>
                  <a:pt x="110512" y="2802738"/>
                </a:lnTo>
                <a:lnTo>
                  <a:pt x="109970" y="2803084"/>
                </a:lnTo>
                <a:lnTo>
                  <a:pt x="109429" y="2803430"/>
                </a:lnTo>
                <a:lnTo>
                  <a:pt x="108888" y="2803776"/>
                </a:lnTo>
                <a:lnTo>
                  <a:pt x="106203" y="2805512"/>
                </a:lnTo>
                <a:lnTo>
                  <a:pt x="105669" y="2805860"/>
                </a:lnTo>
                <a:lnTo>
                  <a:pt x="101438" y="2808655"/>
                </a:lnTo>
                <a:lnTo>
                  <a:pt x="100914" y="2809005"/>
                </a:lnTo>
                <a:lnTo>
                  <a:pt x="100391" y="2809356"/>
                </a:lnTo>
                <a:lnTo>
                  <a:pt x="99869" y="2809708"/>
                </a:lnTo>
                <a:lnTo>
                  <a:pt x="99348" y="2810059"/>
                </a:lnTo>
                <a:lnTo>
                  <a:pt x="98829" y="2810411"/>
                </a:lnTo>
                <a:lnTo>
                  <a:pt x="98310" y="2810763"/>
                </a:lnTo>
                <a:lnTo>
                  <a:pt x="97793" y="2811115"/>
                </a:lnTo>
                <a:lnTo>
                  <a:pt x="94713" y="2813235"/>
                </a:lnTo>
                <a:lnTo>
                  <a:pt x="94203" y="2813589"/>
                </a:lnTo>
                <a:lnTo>
                  <a:pt x="88179" y="2817862"/>
                </a:lnTo>
                <a:lnTo>
                  <a:pt x="87684" y="2818220"/>
                </a:lnTo>
                <a:lnTo>
                  <a:pt x="87191" y="2818578"/>
                </a:lnTo>
                <a:lnTo>
                  <a:pt x="86698" y="2818936"/>
                </a:lnTo>
                <a:lnTo>
                  <a:pt x="86207" y="2819294"/>
                </a:lnTo>
                <a:lnTo>
                  <a:pt x="85717" y="2819653"/>
                </a:lnTo>
                <a:lnTo>
                  <a:pt x="85228" y="2820012"/>
                </a:lnTo>
                <a:lnTo>
                  <a:pt x="84740" y="2820372"/>
                </a:lnTo>
                <a:lnTo>
                  <a:pt x="84253" y="2820731"/>
                </a:lnTo>
                <a:lnTo>
                  <a:pt x="83768" y="2821091"/>
                </a:lnTo>
                <a:lnTo>
                  <a:pt x="83285" y="2821451"/>
                </a:lnTo>
                <a:lnTo>
                  <a:pt x="82802" y="2821812"/>
                </a:lnTo>
                <a:lnTo>
                  <a:pt x="82319" y="2822172"/>
                </a:lnTo>
                <a:lnTo>
                  <a:pt x="81839" y="2822533"/>
                </a:lnTo>
                <a:lnTo>
                  <a:pt x="81359" y="2822894"/>
                </a:lnTo>
                <a:lnTo>
                  <a:pt x="80881" y="2823256"/>
                </a:lnTo>
                <a:lnTo>
                  <a:pt x="80403" y="2823618"/>
                </a:lnTo>
                <a:lnTo>
                  <a:pt x="79927" y="2823979"/>
                </a:lnTo>
                <a:lnTo>
                  <a:pt x="79453" y="2824342"/>
                </a:lnTo>
                <a:lnTo>
                  <a:pt x="78979" y="2824704"/>
                </a:lnTo>
                <a:lnTo>
                  <a:pt x="75697" y="2827248"/>
                </a:lnTo>
                <a:lnTo>
                  <a:pt x="75232" y="2827612"/>
                </a:lnTo>
                <a:lnTo>
                  <a:pt x="74770" y="2827977"/>
                </a:lnTo>
                <a:lnTo>
                  <a:pt x="74308" y="2828342"/>
                </a:lnTo>
                <a:lnTo>
                  <a:pt x="73847" y="2828707"/>
                </a:lnTo>
                <a:lnTo>
                  <a:pt x="73387" y="2829072"/>
                </a:lnTo>
                <a:lnTo>
                  <a:pt x="72929" y="2829438"/>
                </a:lnTo>
                <a:lnTo>
                  <a:pt x="72473" y="2829804"/>
                </a:lnTo>
                <a:lnTo>
                  <a:pt x="72017" y="2830170"/>
                </a:lnTo>
                <a:lnTo>
                  <a:pt x="71562" y="2830536"/>
                </a:lnTo>
                <a:lnTo>
                  <a:pt x="71109" y="2830902"/>
                </a:lnTo>
                <a:lnTo>
                  <a:pt x="70657" y="2831269"/>
                </a:lnTo>
                <a:lnTo>
                  <a:pt x="70205" y="2831636"/>
                </a:lnTo>
                <a:lnTo>
                  <a:pt x="69756" y="2832004"/>
                </a:lnTo>
                <a:lnTo>
                  <a:pt x="69308" y="2832371"/>
                </a:lnTo>
                <a:lnTo>
                  <a:pt x="68861" y="2832739"/>
                </a:lnTo>
                <a:lnTo>
                  <a:pt x="66203" y="2834950"/>
                </a:lnTo>
                <a:lnTo>
                  <a:pt x="65764" y="2835319"/>
                </a:lnTo>
                <a:lnTo>
                  <a:pt x="56016" y="2843876"/>
                </a:lnTo>
                <a:lnTo>
                  <a:pt x="55607" y="2844250"/>
                </a:lnTo>
                <a:lnTo>
                  <a:pt x="55199" y="2844625"/>
                </a:lnTo>
                <a:lnTo>
                  <a:pt x="54793" y="2845000"/>
                </a:lnTo>
                <a:lnTo>
                  <a:pt x="54389" y="2845375"/>
                </a:lnTo>
                <a:lnTo>
                  <a:pt x="53985" y="2845750"/>
                </a:lnTo>
                <a:lnTo>
                  <a:pt x="51986" y="2847631"/>
                </a:lnTo>
                <a:lnTo>
                  <a:pt x="51590" y="2848007"/>
                </a:lnTo>
                <a:lnTo>
                  <a:pt x="49242" y="2850272"/>
                </a:lnTo>
                <a:lnTo>
                  <a:pt x="48854" y="2850650"/>
                </a:lnTo>
                <a:lnTo>
                  <a:pt x="48469" y="2851028"/>
                </a:lnTo>
                <a:lnTo>
                  <a:pt x="48084" y="2851406"/>
                </a:lnTo>
                <a:lnTo>
                  <a:pt x="47701" y="2851785"/>
                </a:lnTo>
                <a:lnTo>
                  <a:pt x="47320" y="2852164"/>
                </a:lnTo>
                <a:lnTo>
                  <a:pt x="46939" y="2852543"/>
                </a:lnTo>
                <a:lnTo>
                  <a:pt x="46561" y="2852922"/>
                </a:lnTo>
                <a:lnTo>
                  <a:pt x="44685" y="2854821"/>
                </a:lnTo>
                <a:lnTo>
                  <a:pt x="44313" y="2855201"/>
                </a:lnTo>
                <a:lnTo>
                  <a:pt x="43944" y="2855582"/>
                </a:lnTo>
                <a:lnTo>
                  <a:pt x="43575" y="2855962"/>
                </a:lnTo>
                <a:lnTo>
                  <a:pt x="43208" y="2856343"/>
                </a:lnTo>
                <a:lnTo>
                  <a:pt x="38555" y="2861312"/>
                </a:lnTo>
                <a:lnTo>
                  <a:pt x="38206" y="2861695"/>
                </a:lnTo>
                <a:lnTo>
                  <a:pt x="37859" y="2862078"/>
                </a:lnTo>
                <a:lnTo>
                  <a:pt x="37513" y="2862462"/>
                </a:lnTo>
                <a:lnTo>
                  <a:pt x="37169" y="2862846"/>
                </a:lnTo>
                <a:lnTo>
                  <a:pt x="36825" y="2863230"/>
                </a:lnTo>
                <a:lnTo>
                  <a:pt x="36483" y="2863615"/>
                </a:lnTo>
                <a:lnTo>
                  <a:pt x="36143" y="2863999"/>
                </a:lnTo>
                <a:lnTo>
                  <a:pt x="35805" y="2864384"/>
                </a:lnTo>
                <a:lnTo>
                  <a:pt x="35467" y="2864768"/>
                </a:lnTo>
                <a:lnTo>
                  <a:pt x="35130" y="2865154"/>
                </a:lnTo>
                <a:lnTo>
                  <a:pt x="34795" y="2865538"/>
                </a:lnTo>
                <a:lnTo>
                  <a:pt x="34462" y="2865924"/>
                </a:lnTo>
                <a:lnTo>
                  <a:pt x="34129" y="2866309"/>
                </a:lnTo>
                <a:lnTo>
                  <a:pt x="33799" y="2866695"/>
                </a:lnTo>
                <a:lnTo>
                  <a:pt x="33469" y="2867081"/>
                </a:lnTo>
                <a:lnTo>
                  <a:pt x="33141" y="2867467"/>
                </a:lnTo>
                <a:lnTo>
                  <a:pt x="29623" y="2871723"/>
                </a:lnTo>
                <a:lnTo>
                  <a:pt x="29311" y="2872110"/>
                </a:lnTo>
                <a:lnTo>
                  <a:pt x="25097" y="2877556"/>
                </a:lnTo>
                <a:lnTo>
                  <a:pt x="24806" y="2877946"/>
                </a:lnTo>
                <a:lnTo>
                  <a:pt x="18265" y="2887348"/>
                </a:lnTo>
                <a:lnTo>
                  <a:pt x="18010" y="2887741"/>
                </a:lnTo>
                <a:lnTo>
                  <a:pt x="13007" y="2896029"/>
                </a:lnTo>
                <a:lnTo>
                  <a:pt x="12784" y="2896425"/>
                </a:lnTo>
                <a:lnTo>
                  <a:pt x="9836" y="2901978"/>
                </a:lnTo>
                <a:lnTo>
                  <a:pt x="9636" y="2902375"/>
                </a:lnTo>
                <a:lnTo>
                  <a:pt x="7008" y="2907948"/>
                </a:lnTo>
                <a:lnTo>
                  <a:pt x="6831" y="2908346"/>
                </a:lnTo>
                <a:lnTo>
                  <a:pt x="5974" y="2910341"/>
                </a:lnTo>
                <a:lnTo>
                  <a:pt x="5806" y="2910740"/>
                </a:lnTo>
                <a:lnTo>
                  <a:pt x="2665" y="2919140"/>
                </a:lnTo>
                <a:lnTo>
                  <a:pt x="2532" y="2919541"/>
                </a:lnTo>
                <a:lnTo>
                  <a:pt x="1071" y="2924354"/>
                </a:lnTo>
                <a:lnTo>
                  <a:pt x="959" y="2924755"/>
                </a:lnTo>
                <a:lnTo>
                  <a:pt x="850" y="2925157"/>
                </a:lnTo>
                <a:lnTo>
                  <a:pt x="741" y="2925558"/>
                </a:lnTo>
                <a:lnTo>
                  <a:pt x="635" y="2925960"/>
                </a:lnTo>
                <a:lnTo>
                  <a:pt x="531" y="2926362"/>
                </a:lnTo>
                <a:lnTo>
                  <a:pt x="427" y="2926763"/>
                </a:lnTo>
                <a:lnTo>
                  <a:pt x="325" y="2927165"/>
                </a:lnTo>
                <a:lnTo>
                  <a:pt x="225" y="2927567"/>
                </a:lnTo>
                <a:lnTo>
                  <a:pt x="128" y="2927968"/>
                </a:lnTo>
                <a:lnTo>
                  <a:pt x="31" y="2928370"/>
                </a:lnTo>
                <a:lnTo>
                  <a:pt x="0" y="2928629"/>
                </a:lnTo>
              </a:path>
            </a:pathLst>
          </a:custGeom>
          <a:ln w="38100">
            <a:solidFill>
              <a:srgbClr val="718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605630" y="4941017"/>
            <a:ext cx="189230" cy="125095"/>
          </a:xfrm>
          <a:custGeom>
            <a:avLst/>
            <a:gdLst/>
            <a:ahLst/>
            <a:cxnLst/>
            <a:rect l="l" t="t" r="r" b="b"/>
            <a:pathLst>
              <a:path w="189229" h="125095">
                <a:moveTo>
                  <a:pt x="0" y="0"/>
                </a:moveTo>
                <a:lnTo>
                  <a:pt x="80916" y="124857"/>
                </a:lnTo>
                <a:lnTo>
                  <a:pt x="189136" y="22750"/>
                </a:lnTo>
                <a:lnTo>
                  <a:pt x="0" y="0"/>
                </a:lnTo>
                <a:close/>
              </a:path>
            </a:pathLst>
          </a:custGeom>
          <a:solidFill>
            <a:srgbClr val="718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600700" y="2882900"/>
            <a:ext cx="368300" cy="419100"/>
          </a:xfrm>
          <a:custGeom>
            <a:avLst/>
            <a:gdLst/>
            <a:ahLst/>
            <a:cxnLst/>
            <a:rect l="l" t="t" r="r" b="b"/>
            <a:pathLst>
              <a:path w="368300" h="419100">
                <a:moveTo>
                  <a:pt x="0" y="104775"/>
                </a:moveTo>
                <a:lnTo>
                  <a:pt x="184150" y="104775"/>
                </a:lnTo>
                <a:lnTo>
                  <a:pt x="184150" y="0"/>
                </a:lnTo>
                <a:lnTo>
                  <a:pt x="368300" y="209550"/>
                </a:lnTo>
                <a:lnTo>
                  <a:pt x="184150" y="419100"/>
                </a:lnTo>
                <a:lnTo>
                  <a:pt x="18415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75300" y="3937000"/>
            <a:ext cx="368300" cy="419100"/>
          </a:xfrm>
          <a:custGeom>
            <a:avLst/>
            <a:gdLst/>
            <a:ahLst/>
            <a:cxnLst/>
            <a:rect l="l" t="t" r="r" b="b"/>
            <a:pathLst>
              <a:path w="368300" h="419100">
                <a:moveTo>
                  <a:pt x="0" y="104775"/>
                </a:moveTo>
                <a:lnTo>
                  <a:pt x="184150" y="104775"/>
                </a:lnTo>
                <a:lnTo>
                  <a:pt x="184150" y="0"/>
                </a:lnTo>
                <a:lnTo>
                  <a:pt x="368300" y="209550"/>
                </a:lnTo>
                <a:lnTo>
                  <a:pt x="184150" y="419100"/>
                </a:lnTo>
                <a:lnTo>
                  <a:pt x="18415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graphicFrame>
        <p:nvGraphicFramePr>
          <p:cNvPr id="168" name="object 168"/>
          <p:cNvGraphicFramePr>
            <a:graphicFrameLocks noGrp="1"/>
          </p:cNvGraphicFramePr>
          <p:nvPr/>
        </p:nvGraphicFramePr>
        <p:xfrm>
          <a:off x="4400618" y="3768478"/>
          <a:ext cx="103942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4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9" name="object 169"/>
          <p:cNvGraphicFramePr>
            <a:graphicFrameLocks noGrp="1"/>
          </p:cNvGraphicFramePr>
          <p:nvPr/>
        </p:nvGraphicFramePr>
        <p:xfrm>
          <a:off x="4400618" y="1473060"/>
          <a:ext cx="103942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0" name="object 170"/>
          <p:cNvGraphicFramePr>
            <a:graphicFrameLocks noGrp="1"/>
          </p:cNvGraphicFramePr>
          <p:nvPr/>
        </p:nvGraphicFramePr>
        <p:xfrm>
          <a:off x="4400618" y="2651372"/>
          <a:ext cx="1039428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182B8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04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403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EFFA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5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968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401" y="-109045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A</a:t>
            </a:r>
            <a:r>
              <a:rPr spc="-110" dirty="0"/>
              <a:t>r</a:t>
            </a:r>
            <a:r>
              <a:rPr spc="-60" dirty="0"/>
              <a:t>t</a:t>
            </a:r>
            <a:r>
              <a:rPr spc="-155" dirty="0"/>
              <a:t>w</a:t>
            </a:r>
            <a:r>
              <a:rPr spc="-12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spc="160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60" dirty="0"/>
              <a:t>t</a:t>
            </a:r>
            <a:r>
              <a:rPr spc="-80" dirty="0"/>
              <a:t>i</a:t>
            </a:r>
            <a:r>
              <a:rPr spc="-3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2889250" y="2546349"/>
            <a:ext cx="303530" cy="56515"/>
          </a:xfrm>
          <a:custGeom>
            <a:avLst/>
            <a:gdLst/>
            <a:ahLst/>
            <a:cxnLst/>
            <a:rect l="l" t="t" r="r" b="b"/>
            <a:pathLst>
              <a:path w="303530" h="56514">
                <a:moveTo>
                  <a:pt x="0" y="56372"/>
                </a:moveTo>
                <a:lnTo>
                  <a:pt x="30308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6750" y="2457450"/>
            <a:ext cx="429895" cy="76200"/>
          </a:xfrm>
          <a:custGeom>
            <a:avLst/>
            <a:gdLst/>
            <a:ahLst/>
            <a:cxnLst/>
            <a:rect l="l" t="t" r="r" b="b"/>
            <a:pathLst>
              <a:path w="429895" h="76200">
                <a:moveTo>
                  <a:pt x="0" y="75593"/>
                </a:moveTo>
                <a:lnTo>
                  <a:pt x="42970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97885" y="2078078"/>
            <a:ext cx="0" cy="913130"/>
          </a:xfrm>
          <a:custGeom>
            <a:avLst/>
            <a:gdLst/>
            <a:ahLst/>
            <a:cxnLst/>
            <a:rect l="l" t="t" r="r" b="b"/>
            <a:pathLst>
              <a:path h="913130">
                <a:moveTo>
                  <a:pt x="0" y="0"/>
                </a:moveTo>
                <a:lnTo>
                  <a:pt x="0" y="912771"/>
                </a:lnTo>
              </a:path>
            </a:pathLst>
          </a:custGeom>
          <a:ln w="3647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6120" y="1758950"/>
            <a:ext cx="319405" cy="1231900"/>
          </a:xfrm>
          <a:custGeom>
            <a:avLst/>
            <a:gdLst/>
            <a:ahLst/>
            <a:cxnLst/>
            <a:rect l="l" t="t" r="r" b="b"/>
            <a:pathLst>
              <a:path w="319405" h="1231900">
                <a:moveTo>
                  <a:pt x="319129" y="0"/>
                </a:moveTo>
                <a:lnTo>
                  <a:pt x="0" y="319128"/>
                </a:lnTo>
                <a:lnTo>
                  <a:pt x="0" y="1231900"/>
                </a:lnTo>
                <a:lnTo>
                  <a:pt x="319129" y="912771"/>
                </a:lnTo>
                <a:lnTo>
                  <a:pt x="319129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9650" y="1758950"/>
            <a:ext cx="355600" cy="319405"/>
          </a:xfrm>
          <a:custGeom>
            <a:avLst/>
            <a:gdLst/>
            <a:ahLst/>
            <a:cxnLst/>
            <a:rect l="l" t="t" r="r" b="b"/>
            <a:pathLst>
              <a:path w="355600" h="319405">
                <a:moveTo>
                  <a:pt x="355600" y="0"/>
                </a:moveTo>
                <a:lnTo>
                  <a:pt x="319129" y="0"/>
                </a:lnTo>
                <a:lnTo>
                  <a:pt x="0" y="319128"/>
                </a:lnTo>
                <a:lnTo>
                  <a:pt x="36470" y="319128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9650" y="1758950"/>
            <a:ext cx="355600" cy="1231900"/>
          </a:xfrm>
          <a:custGeom>
            <a:avLst/>
            <a:gdLst/>
            <a:ahLst/>
            <a:cxnLst/>
            <a:rect l="l" t="t" r="r" b="b"/>
            <a:pathLst>
              <a:path w="355600" h="1231900">
                <a:moveTo>
                  <a:pt x="0" y="319128"/>
                </a:moveTo>
                <a:lnTo>
                  <a:pt x="319129" y="0"/>
                </a:lnTo>
                <a:lnTo>
                  <a:pt x="355600" y="0"/>
                </a:lnTo>
                <a:lnTo>
                  <a:pt x="355600" y="912771"/>
                </a:lnTo>
                <a:lnTo>
                  <a:pt x="36470" y="1231900"/>
                </a:lnTo>
                <a:lnTo>
                  <a:pt x="0" y="1231900"/>
                </a:lnTo>
                <a:lnTo>
                  <a:pt x="0" y="319128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9650" y="1758950"/>
            <a:ext cx="355600" cy="319405"/>
          </a:xfrm>
          <a:custGeom>
            <a:avLst/>
            <a:gdLst/>
            <a:ahLst/>
            <a:cxnLst/>
            <a:rect l="l" t="t" r="r" b="b"/>
            <a:pathLst>
              <a:path w="355600" h="319405">
                <a:moveTo>
                  <a:pt x="0" y="319128"/>
                </a:moveTo>
                <a:lnTo>
                  <a:pt x="36470" y="319128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6120" y="2078078"/>
            <a:ext cx="0" cy="913130"/>
          </a:xfrm>
          <a:custGeom>
            <a:avLst/>
            <a:gdLst/>
            <a:ahLst/>
            <a:cxnLst/>
            <a:rect l="l" t="t" r="r" b="b"/>
            <a:pathLst>
              <a:path h="913130">
                <a:moveTo>
                  <a:pt x="0" y="0"/>
                </a:moveTo>
                <a:lnTo>
                  <a:pt x="0" y="912771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2650" y="2377100"/>
            <a:ext cx="220345" cy="169545"/>
          </a:xfrm>
          <a:custGeom>
            <a:avLst/>
            <a:gdLst/>
            <a:ahLst/>
            <a:cxnLst/>
            <a:rect l="l" t="t" r="r" b="b"/>
            <a:pathLst>
              <a:path w="220345" h="169544">
                <a:moveTo>
                  <a:pt x="0" y="0"/>
                </a:moveTo>
                <a:lnTo>
                  <a:pt x="220049" y="0"/>
                </a:lnTo>
                <a:lnTo>
                  <a:pt x="220049" y="169249"/>
                </a:lnTo>
                <a:lnTo>
                  <a:pt x="0" y="16924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2698" y="2317750"/>
            <a:ext cx="59690" cy="228600"/>
          </a:xfrm>
          <a:custGeom>
            <a:avLst/>
            <a:gdLst/>
            <a:ahLst/>
            <a:cxnLst/>
            <a:rect l="l" t="t" r="r" b="b"/>
            <a:pathLst>
              <a:path w="59689" h="228600">
                <a:moveTo>
                  <a:pt x="59350" y="0"/>
                </a:moveTo>
                <a:lnTo>
                  <a:pt x="0" y="59350"/>
                </a:lnTo>
                <a:lnTo>
                  <a:pt x="0" y="228600"/>
                </a:lnTo>
                <a:lnTo>
                  <a:pt x="59350" y="169249"/>
                </a:lnTo>
                <a:lnTo>
                  <a:pt x="5935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650" y="2317750"/>
            <a:ext cx="279400" cy="59690"/>
          </a:xfrm>
          <a:custGeom>
            <a:avLst/>
            <a:gdLst/>
            <a:ahLst/>
            <a:cxnLst/>
            <a:rect l="l" t="t" r="r" b="b"/>
            <a:pathLst>
              <a:path w="279400" h="59689">
                <a:moveTo>
                  <a:pt x="279400" y="0"/>
                </a:moveTo>
                <a:lnTo>
                  <a:pt x="59350" y="0"/>
                </a:lnTo>
                <a:lnTo>
                  <a:pt x="0" y="59350"/>
                </a:lnTo>
                <a:lnTo>
                  <a:pt x="220049" y="59350"/>
                </a:lnTo>
                <a:lnTo>
                  <a:pt x="279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2650" y="2317750"/>
            <a:ext cx="279400" cy="228600"/>
          </a:xfrm>
          <a:custGeom>
            <a:avLst/>
            <a:gdLst/>
            <a:ahLst/>
            <a:cxnLst/>
            <a:rect l="l" t="t" r="r" b="b"/>
            <a:pathLst>
              <a:path w="279400" h="228600">
                <a:moveTo>
                  <a:pt x="0" y="59351"/>
                </a:moveTo>
                <a:lnTo>
                  <a:pt x="59351" y="0"/>
                </a:lnTo>
                <a:lnTo>
                  <a:pt x="279400" y="0"/>
                </a:lnTo>
                <a:lnTo>
                  <a:pt x="279400" y="169248"/>
                </a:lnTo>
                <a:lnTo>
                  <a:pt x="220048" y="228600"/>
                </a:lnTo>
                <a:lnTo>
                  <a:pt x="0" y="228600"/>
                </a:lnTo>
                <a:lnTo>
                  <a:pt x="0" y="5935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2650" y="2317750"/>
            <a:ext cx="279400" cy="59690"/>
          </a:xfrm>
          <a:custGeom>
            <a:avLst/>
            <a:gdLst/>
            <a:ahLst/>
            <a:cxnLst/>
            <a:rect l="l" t="t" r="r" b="b"/>
            <a:pathLst>
              <a:path w="279400" h="59689">
                <a:moveTo>
                  <a:pt x="0" y="59351"/>
                </a:moveTo>
                <a:lnTo>
                  <a:pt x="220048" y="59351"/>
                </a:lnTo>
                <a:lnTo>
                  <a:pt x="279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2698" y="2377101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24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3650" y="2409901"/>
            <a:ext cx="212725" cy="98425"/>
          </a:xfrm>
          <a:custGeom>
            <a:avLst/>
            <a:gdLst/>
            <a:ahLst/>
            <a:cxnLst/>
            <a:rect l="l" t="t" r="r" b="b"/>
            <a:pathLst>
              <a:path w="212725" h="98425">
                <a:moveTo>
                  <a:pt x="0" y="0"/>
                </a:moveTo>
                <a:lnTo>
                  <a:pt x="212648" y="0"/>
                </a:lnTo>
                <a:lnTo>
                  <a:pt x="212648" y="98348"/>
                </a:lnTo>
                <a:lnTo>
                  <a:pt x="0" y="9834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6298" y="2355850"/>
            <a:ext cx="54610" cy="152400"/>
          </a:xfrm>
          <a:custGeom>
            <a:avLst/>
            <a:gdLst/>
            <a:ahLst/>
            <a:cxnLst/>
            <a:rect l="l" t="t" r="r" b="b"/>
            <a:pathLst>
              <a:path w="54610" h="152400">
                <a:moveTo>
                  <a:pt x="54051" y="0"/>
                </a:moveTo>
                <a:lnTo>
                  <a:pt x="0" y="54051"/>
                </a:lnTo>
                <a:lnTo>
                  <a:pt x="0" y="152400"/>
                </a:lnTo>
                <a:lnTo>
                  <a:pt x="54051" y="98348"/>
                </a:lnTo>
                <a:lnTo>
                  <a:pt x="5405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03650" y="2355850"/>
            <a:ext cx="266700" cy="54610"/>
          </a:xfrm>
          <a:custGeom>
            <a:avLst/>
            <a:gdLst/>
            <a:ahLst/>
            <a:cxnLst/>
            <a:rect l="l" t="t" r="r" b="b"/>
            <a:pathLst>
              <a:path w="266700" h="54610">
                <a:moveTo>
                  <a:pt x="266700" y="0"/>
                </a:moveTo>
                <a:lnTo>
                  <a:pt x="54051" y="0"/>
                </a:lnTo>
                <a:lnTo>
                  <a:pt x="0" y="54051"/>
                </a:lnTo>
                <a:lnTo>
                  <a:pt x="212648" y="54051"/>
                </a:lnTo>
                <a:lnTo>
                  <a:pt x="266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3650" y="2355850"/>
            <a:ext cx="266700" cy="152400"/>
          </a:xfrm>
          <a:custGeom>
            <a:avLst/>
            <a:gdLst/>
            <a:ahLst/>
            <a:cxnLst/>
            <a:rect l="l" t="t" r="r" b="b"/>
            <a:pathLst>
              <a:path w="266700" h="152400">
                <a:moveTo>
                  <a:pt x="0" y="54051"/>
                </a:moveTo>
                <a:lnTo>
                  <a:pt x="54051" y="0"/>
                </a:lnTo>
                <a:lnTo>
                  <a:pt x="266700" y="0"/>
                </a:lnTo>
                <a:lnTo>
                  <a:pt x="266700" y="98348"/>
                </a:lnTo>
                <a:lnTo>
                  <a:pt x="212648" y="152400"/>
                </a:lnTo>
                <a:lnTo>
                  <a:pt x="0" y="152400"/>
                </a:lnTo>
                <a:lnTo>
                  <a:pt x="0" y="5405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03650" y="2355850"/>
            <a:ext cx="266700" cy="54610"/>
          </a:xfrm>
          <a:custGeom>
            <a:avLst/>
            <a:gdLst/>
            <a:ahLst/>
            <a:cxnLst/>
            <a:rect l="l" t="t" r="r" b="b"/>
            <a:pathLst>
              <a:path w="266700" h="54610">
                <a:moveTo>
                  <a:pt x="0" y="54051"/>
                </a:moveTo>
                <a:lnTo>
                  <a:pt x="212648" y="54051"/>
                </a:lnTo>
                <a:lnTo>
                  <a:pt x="266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6298" y="2409901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4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5050" y="2089150"/>
            <a:ext cx="445134" cy="56515"/>
          </a:xfrm>
          <a:custGeom>
            <a:avLst/>
            <a:gdLst/>
            <a:ahLst/>
            <a:cxnLst/>
            <a:rect l="l" t="t" r="r" b="b"/>
            <a:pathLst>
              <a:path w="445135" h="56514">
                <a:moveTo>
                  <a:pt x="0" y="0"/>
                </a:moveTo>
                <a:lnTo>
                  <a:pt x="444567" y="56422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2550" y="1758950"/>
            <a:ext cx="283210" cy="228600"/>
          </a:xfrm>
          <a:custGeom>
            <a:avLst/>
            <a:gdLst/>
            <a:ahLst/>
            <a:cxnLst/>
            <a:rect l="l" t="t" r="r" b="b"/>
            <a:pathLst>
              <a:path w="283210" h="228600">
                <a:moveTo>
                  <a:pt x="0" y="0"/>
                </a:moveTo>
                <a:lnTo>
                  <a:pt x="282853" y="22846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05050" y="2762249"/>
            <a:ext cx="445134" cy="233679"/>
          </a:xfrm>
          <a:custGeom>
            <a:avLst/>
            <a:gdLst/>
            <a:ahLst/>
            <a:cxnLst/>
            <a:rect l="l" t="t" r="r" b="b"/>
            <a:pathLst>
              <a:path w="445135" h="233680">
                <a:moveTo>
                  <a:pt x="0" y="233307"/>
                </a:moveTo>
                <a:lnTo>
                  <a:pt x="44456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22550" y="2597149"/>
            <a:ext cx="288925" cy="35560"/>
          </a:xfrm>
          <a:custGeom>
            <a:avLst/>
            <a:gdLst/>
            <a:ahLst/>
            <a:cxnLst/>
            <a:rect l="l" t="t" r="r" b="b"/>
            <a:pathLst>
              <a:path w="288925" h="35560">
                <a:moveTo>
                  <a:pt x="0" y="35511"/>
                </a:moveTo>
                <a:lnTo>
                  <a:pt x="28849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98750" y="2145553"/>
            <a:ext cx="96520" cy="617220"/>
          </a:xfrm>
          <a:custGeom>
            <a:avLst/>
            <a:gdLst/>
            <a:ahLst/>
            <a:cxnLst/>
            <a:rect l="l" t="t" r="r" b="b"/>
            <a:pathLst>
              <a:path w="96519" h="617219">
                <a:moveTo>
                  <a:pt x="0" y="0"/>
                </a:moveTo>
                <a:lnTo>
                  <a:pt x="95996" y="0"/>
                </a:lnTo>
                <a:lnTo>
                  <a:pt x="95996" y="616696"/>
                </a:lnTo>
                <a:lnTo>
                  <a:pt x="0" y="61669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94746" y="1987550"/>
            <a:ext cx="158115" cy="774700"/>
          </a:xfrm>
          <a:custGeom>
            <a:avLst/>
            <a:gdLst/>
            <a:ahLst/>
            <a:cxnLst/>
            <a:rect l="l" t="t" r="r" b="b"/>
            <a:pathLst>
              <a:path w="158114" h="774700">
                <a:moveTo>
                  <a:pt x="158003" y="0"/>
                </a:moveTo>
                <a:lnTo>
                  <a:pt x="0" y="158003"/>
                </a:lnTo>
                <a:lnTo>
                  <a:pt x="0" y="774700"/>
                </a:lnTo>
                <a:lnTo>
                  <a:pt x="158003" y="616696"/>
                </a:lnTo>
                <a:lnTo>
                  <a:pt x="15800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98750" y="1987550"/>
            <a:ext cx="254000" cy="158115"/>
          </a:xfrm>
          <a:custGeom>
            <a:avLst/>
            <a:gdLst/>
            <a:ahLst/>
            <a:cxnLst/>
            <a:rect l="l" t="t" r="r" b="b"/>
            <a:pathLst>
              <a:path w="254000" h="158114">
                <a:moveTo>
                  <a:pt x="254000" y="0"/>
                </a:moveTo>
                <a:lnTo>
                  <a:pt x="158003" y="0"/>
                </a:lnTo>
                <a:lnTo>
                  <a:pt x="0" y="158003"/>
                </a:lnTo>
                <a:lnTo>
                  <a:pt x="95996" y="158003"/>
                </a:lnTo>
                <a:lnTo>
                  <a:pt x="2540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98750" y="1987550"/>
            <a:ext cx="254000" cy="774700"/>
          </a:xfrm>
          <a:custGeom>
            <a:avLst/>
            <a:gdLst/>
            <a:ahLst/>
            <a:cxnLst/>
            <a:rect l="l" t="t" r="r" b="b"/>
            <a:pathLst>
              <a:path w="254000" h="774700">
                <a:moveTo>
                  <a:pt x="0" y="158002"/>
                </a:moveTo>
                <a:lnTo>
                  <a:pt x="158002" y="0"/>
                </a:lnTo>
                <a:lnTo>
                  <a:pt x="254000" y="0"/>
                </a:lnTo>
                <a:lnTo>
                  <a:pt x="254000" y="616697"/>
                </a:lnTo>
                <a:lnTo>
                  <a:pt x="95997" y="774700"/>
                </a:lnTo>
                <a:lnTo>
                  <a:pt x="0" y="774700"/>
                </a:lnTo>
                <a:lnTo>
                  <a:pt x="0" y="15800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98750" y="1987550"/>
            <a:ext cx="254000" cy="158115"/>
          </a:xfrm>
          <a:custGeom>
            <a:avLst/>
            <a:gdLst/>
            <a:ahLst/>
            <a:cxnLst/>
            <a:rect l="l" t="t" r="r" b="b"/>
            <a:pathLst>
              <a:path w="254000" h="158114">
                <a:moveTo>
                  <a:pt x="0" y="158002"/>
                </a:moveTo>
                <a:lnTo>
                  <a:pt x="95997" y="158002"/>
                </a:lnTo>
                <a:lnTo>
                  <a:pt x="2540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94747" y="2145552"/>
            <a:ext cx="0" cy="617220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669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9550" y="2609849"/>
            <a:ext cx="391795" cy="154305"/>
          </a:xfrm>
          <a:custGeom>
            <a:avLst/>
            <a:gdLst/>
            <a:ahLst/>
            <a:cxnLst/>
            <a:rect l="l" t="t" r="r" b="b"/>
            <a:pathLst>
              <a:path w="391794" h="154305">
                <a:moveTo>
                  <a:pt x="0" y="153706"/>
                </a:moveTo>
                <a:lnTo>
                  <a:pt x="39123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67050" y="2276501"/>
            <a:ext cx="142875" cy="333375"/>
          </a:xfrm>
          <a:custGeom>
            <a:avLst/>
            <a:gdLst/>
            <a:ahLst/>
            <a:cxnLst/>
            <a:rect l="l" t="t" r="r" b="b"/>
            <a:pathLst>
              <a:path w="142875" h="333375">
                <a:moveTo>
                  <a:pt x="0" y="0"/>
                </a:moveTo>
                <a:lnTo>
                  <a:pt x="142848" y="0"/>
                </a:lnTo>
                <a:lnTo>
                  <a:pt x="142848" y="333348"/>
                </a:lnTo>
                <a:lnTo>
                  <a:pt x="0" y="33334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9898" y="2203450"/>
            <a:ext cx="73660" cy="406400"/>
          </a:xfrm>
          <a:custGeom>
            <a:avLst/>
            <a:gdLst/>
            <a:ahLst/>
            <a:cxnLst/>
            <a:rect l="l" t="t" r="r" b="b"/>
            <a:pathLst>
              <a:path w="73660" h="406400">
                <a:moveTo>
                  <a:pt x="73051" y="0"/>
                </a:moveTo>
                <a:lnTo>
                  <a:pt x="0" y="73051"/>
                </a:lnTo>
                <a:lnTo>
                  <a:pt x="0" y="406400"/>
                </a:lnTo>
                <a:lnTo>
                  <a:pt x="73051" y="333348"/>
                </a:lnTo>
                <a:lnTo>
                  <a:pt x="7305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67050" y="2203450"/>
            <a:ext cx="215900" cy="73660"/>
          </a:xfrm>
          <a:custGeom>
            <a:avLst/>
            <a:gdLst/>
            <a:ahLst/>
            <a:cxnLst/>
            <a:rect l="l" t="t" r="r" b="b"/>
            <a:pathLst>
              <a:path w="215900" h="73660">
                <a:moveTo>
                  <a:pt x="215900" y="0"/>
                </a:moveTo>
                <a:lnTo>
                  <a:pt x="73051" y="0"/>
                </a:lnTo>
                <a:lnTo>
                  <a:pt x="0" y="73051"/>
                </a:lnTo>
                <a:lnTo>
                  <a:pt x="142848" y="7305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67050" y="2203450"/>
            <a:ext cx="215900" cy="406400"/>
          </a:xfrm>
          <a:custGeom>
            <a:avLst/>
            <a:gdLst/>
            <a:ahLst/>
            <a:cxnLst/>
            <a:rect l="l" t="t" r="r" b="b"/>
            <a:pathLst>
              <a:path w="215900" h="406400">
                <a:moveTo>
                  <a:pt x="0" y="73052"/>
                </a:moveTo>
                <a:lnTo>
                  <a:pt x="73051" y="0"/>
                </a:lnTo>
                <a:lnTo>
                  <a:pt x="215900" y="0"/>
                </a:lnTo>
                <a:lnTo>
                  <a:pt x="215900" y="333347"/>
                </a:lnTo>
                <a:lnTo>
                  <a:pt x="142848" y="406400"/>
                </a:lnTo>
                <a:lnTo>
                  <a:pt x="0" y="406400"/>
                </a:lnTo>
                <a:lnTo>
                  <a:pt x="0" y="7305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7050" y="2203450"/>
            <a:ext cx="215900" cy="73660"/>
          </a:xfrm>
          <a:custGeom>
            <a:avLst/>
            <a:gdLst/>
            <a:ahLst/>
            <a:cxnLst/>
            <a:rect l="l" t="t" r="r" b="b"/>
            <a:pathLst>
              <a:path w="215900" h="73660">
                <a:moveTo>
                  <a:pt x="0" y="73052"/>
                </a:moveTo>
                <a:lnTo>
                  <a:pt x="142848" y="73052"/>
                </a:lnTo>
                <a:lnTo>
                  <a:pt x="215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09898" y="2276502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4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01950" y="1987550"/>
            <a:ext cx="307340" cy="217170"/>
          </a:xfrm>
          <a:custGeom>
            <a:avLst/>
            <a:gdLst/>
            <a:ahLst/>
            <a:cxnLst/>
            <a:rect l="l" t="t" r="r" b="b"/>
            <a:pathLst>
              <a:path w="307339" h="217169">
                <a:moveTo>
                  <a:pt x="0" y="0"/>
                </a:moveTo>
                <a:lnTo>
                  <a:pt x="306903" y="2168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49550" y="2152650"/>
            <a:ext cx="391795" cy="127635"/>
          </a:xfrm>
          <a:custGeom>
            <a:avLst/>
            <a:gdLst/>
            <a:ahLst/>
            <a:cxnLst/>
            <a:rect l="l" t="t" r="r" b="b"/>
            <a:pathLst>
              <a:path w="391794" h="127635">
                <a:moveTo>
                  <a:pt x="0" y="0"/>
                </a:moveTo>
                <a:lnTo>
                  <a:pt x="391237" y="1271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6750" y="2203450"/>
            <a:ext cx="376555" cy="119380"/>
          </a:xfrm>
          <a:custGeom>
            <a:avLst/>
            <a:gdLst/>
            <a:ahLst/>
            <a:cxnLst/>
            <a:rect l="l" t="t" r="r" b="b"/>
            <a:pathLst>
              <a:path w="376554" h="119380">
                <a:moveTo>
                  <a:pt x="0" y="0"/>
                </a:moveTo>
                <a:lnTo>
                  <a:pt x="376301" y="11918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43250" y="2546350"/>
            <a:ext cx="396240" cy="67310"/>
          </a:xfrm>
          <a:custGeom>
            <a:avLst/>
            <a:gdLst/>
            <a:ahLst/>
            <a:cxnLst/>
            <a:rect l="l" t="t" r="r" b="b"/>
            <a:pathLst>
              <a:path w="396239" h="67310">
                <a:moveTo>
                  <a:pt x="0" y="67042"/>
                </a:moveTo>
                <a:lnTo>
                  <a:pt x="39585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43250" y="2279650"/>
            <a:ext cx="396240" cy="98425"/>
          </a:xfrm>
          <a:custGeom>
            <a:avLst/>
            <a:gdLst/>
            <a:ahLst/>
            <a:cxnLst/>
            <a:rect l="l" t="t" r="r" b="b"/>
            <a:pathLst>
              <a:path w="396239" h="98425">
                <a:moveTo>
                  <a:pt x="0" y="0"/>
                </a:moveTo>
                <a:lnTo>
                  <a:pt x="395853" y="983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7750" y="2317750"/>
            <a:ext cx="372745" cy="42545"/>
          </a:xfrm>
          <a:custGeom>
            <a:avLst/>
            <a:gdLst/>
            <a:ahLst/>
            <a:cxnLst/>
            <a:rect l="l" t="t" r="r" b="b"/>
            <a:pathLst>
              <a:path w="372745" h="42544">
                <a:moveTo>
                  <a:pt x="0" y="0"/>
                </a:moveTo>
                <a:lnTo>
                  <a:pt x="372438" y="4233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6950" y="2508250"/>
            <a:ext cx="380365" cy="40005"/>
          </a:xfrm>
          <a:custGeom>
            <a:avLst/>
            <a:gdLst/>
            <a:ahLst/>
            <a:cxnLst/>
            <a:rect l="l" t="t" r="r" b="b"/>
            <a:pathLst>
              <a:path w="380364" h="40005">
                <a:moveTo>
                  <a:pt x="0" y="39863"/>
                </a:moveTo>
                <a:lnTo>
                  <a:pt x="37980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38550" y="2457449"/>
            <a:ext cx="160020" cy="3175"/>
          </a:xfrm>
          <a:custGeom>
            <a:avLst/>
            <a:gdLst/>
            <a:ahLst/>
            <a:cxnLst/>
            <a:rect l="l" t="t" r="r" b="b"/>
            <a:pathLst>
              <a:path w="160020" h="3175">
                <a:moveTo>
                  <a:pt x="0" y="2680"/>
                </a:moveTo>
                <a:lnTo>
                  <a:pt x="15982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36950" y="2381250"/>
            <a:ext cx="382270" cy="34925"/>
          </a:xfrm>
          <a:custGeom>
            <a:avLst/>
            <a:gdLst/>
            <a:ahLst/>
            <a:cxnLst/>
            <a:rect l="l" t="t" r="r" b="b"/>
            <a:pathLst>
              <a:path w="382270" h="34925">
                <a:moveTo>
                  <a:pt x="0" y="0"/>
                </a:moveTo>
                <a:lnTo>
                  <a:pt x="382015" y="3450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076145" y="1770349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953000" y="1917700"/>
            <a:ext cx="1054100" cy="81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8800" y="1879600"/>
            <a:ext cx="1092200" cy="85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21550" y="2457449"/>
            <a:ext cx="303530" cy="56515"/>
          </a:xfrm>
          <a:custGeom>
            <a:avLst/>
            <a:gdLst/>
            <a:ahLst/>
            <a:cxnLst/>
            <a:rect l="l" t="t" r="r" b="b"/>
            <a:pathLst>
              <a:path w="303529" h="56514">
                <a:moveTo>
                  <a:pt x="0" y="56372"/>
                </a:moveTo>
                <a:lnTo>
                  <a:pt x="303082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39050" y="2381250"/>
            <a:ext cx="429895" cy="76200"/>
          </a:xfrm>
          <a:custGeom>
            <a:avLst/>
            <a:gdLst/>
            <a:ahLst/>
            <a:cxnLst/>
            <a:rect l="l" t="t" r="r" b="b"/>
            <a:pathLst>
              <a:path w="429895" h="76200">
                <a:moveTo>
                  <a:pt x="0" y="75593"/>
                </a:moveTo>
                <a:lnTo>
                  <a:pt x="429704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30185" y="1989179"/>
            <a:ext cx="0" cy="925830"/>
          </a:xfrm>
          <a:custGeom>
            <a:avLst/>
            <a:gdLst/>
            <a:ahLst/>
            <a:cxnLst/>
            <a:rect l="l" t="t" r="r" b="b"/>
            <a:pathLst>
              <a:path h="925830">
                <a:moveTo>
                  <a:pt x="0" y="0"/>
                </a:moveTo>
                <a:lnTo>
                  <a:pt x="0" y="925470"/>
                </a:lnTo>
              </a:path>
            </a:pathLst>
          </a:custGeom>
          <a:ln w="3647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48420" y="1670050"/>
            <a:ext cx="319405" cy="1244600"/>
          </a:xfrm>
          <a:custGeom>
            <a:avLst/>
            <a:gdLst/>
            <a:ahLst/>
            <a:cxnLst/>
            <a:rect l="l" t="t" r="r" b="b"/>
            <a:pathLst>
              <a:path w="319404" h="1244600">
                <a:moveTo>
                  <a:pt x="319129" y="0"/>
                </a:moveTo>
                <a:lnTo>
                  <a:pt x="0" y="319129"/>
                </a:lnTo>
                <a:lnTo>
                  <a:pt x="0" y="1244600"/>
                </a:lnTo>
                <a:lnTo>
                  <a:pt x="319129" y="925470"/>
                </a:lnTo>
                <a:lnTo>
                  <a:pt x="319129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11950" y="1670050"/>
            <a:ext cx="355600" cy="319405"/>
          </a:xfrm>
          <a:custGeom>
            <a:avLst/>
            <a:gdLst/>
            <a:ahLst/>
            <a:cxnLst/>
            <a:rect l="l" t="t" r="r" b="b"/>
            <a:pathLst>
              <a:path w="355600" h="319405">
                <a:moveTo>
                  <a:pt x="355600" y="0"/>
                </a:moveTo>
                <a:lnTo>
                  <a:pt x="319129" y="0"/>
                </a:lnTo>
                <a:lnTo>
                  <a:pt x="0" y="319129"/>
                </a:lnTo>
                <a:lnTo>
                  <a:pt x="36470" y="319129"/>
                </a:lnTo>
                <a:lnTo>
                  <a:pt x="3556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11950" y="1670050"/>
            <a:ext cx="355600" cy="1244600"/>
          </a:xfrm>
          <a:custGeom>
            <a:avLst/>
            <a:gdLst/>
            <a:ahLst/>
            <a:cxnLst/>
            <a:rect l="l" t="t" r="r" b="b"/>
            <a:pathLst>
              <a:path w="355600" h="1244600">
                <a:moveTo>
                  <a:pt x="0" y="319129"/>
                </a:moveTo>
                <a:lnTo>
                  <a:pt x="319129" y="0"/>
                </a:lnTo>
                <a:lnTo>
                  <a:pt x="355600" y="0"/>
                </a:lnTo>
                <a:lnTo>
                  <a:pt x="355600" y="925471"/>
                </a:lnTo>
                <a:lnTo>
                  <a:pt x="36470" y="1244600"/>
                </a:lnTo>
                <a:lnTo>
                  <a:pt x="0" y="1244600"/>
                </a:lnTo>
                <a:lnTo>
                  <a:pt x="0" y="319129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11950" y="1670050"/>
            <a:ext cx="355600" cy="319405"/>
          </a:xfrm>
          <a:custGeom>
            <a:avLst/>
            <a:gdLst/>
            <a:ahLst/>
            <a:cxnLst/>
            <a:rect l="l" t="t" r="r" b="b"/>
            <a:pathLst>
              <a:path w="355600" h="319405">
                <a:moveTo>
                  <a:pt x="0" y="319129"/>
                </a:moveTo>
                <a:lnTo>
                  <a:pt x="36470" y="319129"/>
                </a:lnTo>
                <a:lnTo>
                  <a:pt x="3556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48420" y="1989178"/>
            <a:ext cx="0" cy="925830"/>
          </a:xfrm>
          <a:custGeom>
            <a:avLst/>
            <a:gdLst/>
            <a:ahLst/>
            <a:cxnLst/>
            <a:rect l="l" t="t" r="r" b="b"/>
            <a:pathLst>
              <a:path h="925830">
                <a:moveTo>
                  <a:pt x="0" y="0"/>
                </a:moveTo>
                <a:lnTo>
                  <a:pt x="0" y="925471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54950" y="2288200"/>
            <a:ext cx="220345" cy="169545"/>
          </a:xfrm>
          <a:custGeom>
            <a:avLst/>
            <a:gdLst/>
            <a:ahLst/>
            <a:cxnLst/>
            <a:rect l="l" t="t" r="r" b="b"/>
            <a:pathLst>
              <a:path w="220345" h="169544">
                <a:moveTo>
                  <a:pt x="0" y="0"/>
                </a:moveTo>
                <a:lnTo>
                  <a:pt x="220049" y="0"/>
                </a:lnTo>
                <a:lnTo>
                  <a:pt x="220049" y="169249"/>
                </a:lnTo>
                <a:lnTo>
                  <a:pt x="0" y="169249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4999" y="2228850"/>
            <a:ext cx="59690" cy="228600"/>
          </a:xfrm>
          <a:custGeom>
            <a:avLst/>
            <a:gdLst/>
            <a:ahLst/>
            <a:cxnLst/>
            <a:rect l="l" t="t" r="r" b="b"/>
            <a:pathLst>
              <a:path w="59690" h="228600">
                <a:moveTo>
                  <a:pt x="59350" y="0"/>
                </a:moveTo>
                <a:lnTo>
                  <a:pt x="0" y="59350"/>
                </a:lnTo>
                <a:lnTo>
                  <a:pt x="0" y="228600"/>
                </a:lnTo>
                <a:lnTo>
                  <a:pt x="59350" y="169249"/>
                </a:lnTo>
                <a:lnTo>
                  <a:pt x="59350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4950" y="2228850"/>
            <a:ext cx="279400" cy="59690"/>
          </a:xfrm>
          <a:custGeom>
            <a:avLst/>
            <a:gdLst/>
            <a:ahLst/>
            <a:cxnLst/>
            <a:rect l="l" t="t" r="r" b="b"/>
            <a:pathLst>
              <a:path w="279400" h="59689">
                <a:moveTo>
                  <a:pt x="279400" y="0"/>
                </a:moveTo>
                <a:lnTo>
                  <a:pt x="59350" y="0"/>
                </a:lnTo>
                <a:lnTo>
                  <a:pt x="0" y="59350"/>
                </a:lnTo>
                <a:lnTo>
                  <a:pt x="220049" y="59350"/>
                </a:lnTo>
                <a:lnTo>
                  <a:pt x="2794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4950" y="2228850"/>
            <a:ext cx="279400" cy="228600"/>
          </a:xfrm>
          <a:custGeom>
            <a:avLst/>
            <a:gdLst/>
            <a:ahLst/>
            <a:cxnLst/>
            <a:rect l="l" t="t" r="r" b="b"/>
            <a:pathLst>
              <a:path w="279400" h="228600">
                <a:moveTo>
                  <a:pt x="0" y="59351"/>
                </a:moveTo>
                <a:lnTo>
                  <a:pt x="59351" y="0"/>
                </a:lnTo>
                <a:lnTo>
                  <a:pt x="279400" y="0"/>
                </a:lnTo>
                <a:lnTo>
                  <a:pt x="279400" y="169248"/>
                </a:lnTo>
                <a:lnTo>
                  <a:pt x="220048" y="228600"/>
                </a:lnTo>
                <a:lnTo>
                  <a:pt x="0" y="228600"/>
                </a:lnTo>
                <a:lnTo>
                  <a:pt x="0" y="59351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4950" y="2228850"/>
            <a:ext cx="279400" cy="59690"/>
          </a:xfrm>
          <a:custGeom>
            <a:avLst/>
            <a:gdLst/>
            <a:ahLst/>
            <a:cxnLst/>
            <a:rect l="l" t="t" r="r" b="b"/>
            <a:pathLst>
              <a:path w="279400" h="59689">
                <a:moveTo>
                  <a:pt x="0" y="59351"/>
                </a:moveTo>
                <a:lnTo>
                  <a:pt x="220048" y="59351"/>
                </a:lnTo>
                <a:lnTo>
                  <a:pt x="2794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74998" y="2288201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248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35950" y="2329197"/>
            <a:ext cx="217170" cy="90170"/>
          </a:xfrm>
          <a:custGeom>
            <a:avLst/>
            <a:gdLst/>
            <a:ahLst/>
            <a:cxnLst/>
            <a:rect l="l" t="t" r="r" b="b"/>
            <a:pathLst>
              <a:path w="217170" h="90169">
                <a:moveTo>
                  <a:pt x="0" y="0"/>
                </a:moveTo>
                <a:lnTo>
                  <a:pt x="217152" y="0"/>
                </a:lnTo>
                <a:lnTo>
                  <a:pt x="217152" y="90152"/>
                </a:lnTo>
                <a:lnTo>
                  <a:pt x="0" y="90152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53101" y="2279650"/>
            <a:ext cx="50165" cy="139700"/>
          </a:xfrm>
          <a:custGeom>
            <a:avLst/>
            <a:gdLst/>
            <a:ahLst/>
            <a:cxnLst/>
            <a:rect l="l" t="t" r="r" b="b"/>
            <a:pathLst>
              <a:path w="50165" h="139700">
                <a:moveTo>
                  <a:pt x="49547" y="0"/>
                </a:moveTo>
                <a:lnTo>
                  <a:pt x="0" y="49547"/>
                </a:lnTo>
                <a:lnTo>
                  <a:pt x="0" y="139700"/>
                </a:lnTo>
                <a:lnTo>
                  <a:pt x="49547" y="90152"/>
                </a:lnTo>
                <a:lnTo>
                  <a:pt x="49547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35950" y="2279650"/>
            <a:ext cx="266700" cy="50165"/>
          </a:xfrm>
          <a:custGeom>
            <a:avLst/>
            <a:gdLst/>
            <a:ahLst/>
            <a:cxnLst/>
            <a:rect l="l" t="t" r="r" b="b"/>
            <a:pathLst>
              <a:path w="266700" h="50164">
                <a:moveTo>
                  <a:pt x="266700" y="0"/>
                </a:moveTo>
                <a:lnTo>
                  <a:pt x="49547" y="0"/>
                </a:lnTo>
                <a:lnTo>
                  <a:pt x="0" y="49547"/>
                </a:lnTo>
                <a:lnTo>
                  <a:pt x="217152" y="49547"/>
                </a:lnTo>
                <a:lnTo>
                  <a:pt x="2667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35950" y="2279650"/>
            <a:ext cx="266700" cy="139700"/>
          </a:xfrm>
          <a:custGeom>
            <a:avLst/>
            <a:gdLst/>
            <a:ahLst/>
            <a:cxnLst/>
            <a:rect l="l" t="t" r="r" b="b"/>
            <a:pathLst>
              <a:path w="266700" h="139700">
                <a:moveTo>
                  <a:pt x="0" y="49547"/>
                </a:moveTo>
                <a:lnTo>
                  <a:pt x="49547" y="0"/>
                </a:lnTo>
                <a:lnTo>
                  <a:pt x="266700" y="0"/>
                </a:lnTo>
                <a:lnTo>
                  <a:pt x="266700" y="90152"/>
                </a:lnTo>
                <a:lnTo>
                  <a:pt x="217152" y="139700"/>
                </a:lnTo>
                <a:lnTo>
                  <a:pt x="0" y="139700"/>
                </a:lnTo>
                <a:lnTo>
                  <a:pt x="0" y="49547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35950" y="2279650"/>
            <a:ext cx="266700" cy="50165"/>
          </a:xfrm>
          <a:custGeom>
            <a:avLst/>
            <a:gdLst/>
            <a:ahLst/>
            <a:cxnLst/>
            <a:rect l="l" t="t" r="r" b="b"/>
            <a:pathLst>
              <a:path w="266700" h="50164">
                <a:moveTo>
                  <a:pt x="0" y="49547"/>
                </a:moveTo>
                <a:lnTo>
                  <a:pt x="217152" y="49547"/>
                </a:lnTo>
                <a:lnTo>
                  <a:pt x="2667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53102" y="2329197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52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37350" y="2012950"/>
            <a:ext cx="445134" cy="56515"/>
          </a:xfrm>
          <a:custGeom>
            <a:avLst/>
            <a:gdLst/>
            <a:ahLst/>
            <a:cxnLst/>
            <a:rect l="l" t="t" r="r" b="b"/>
            <a:pathLst>
              <a:path w="445134" h="56514">
                <a:moveTo>
                  <a:pt x="0" y="0"/>
                </a:moveTo>
                <a:lnTo>
                  <a:pt x="444566" y="56422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4850" y="1670050"/>
            <a:ext cx="283210" cy="228600"/>
          </a:xfrm>
          <a:custGeom>
            <a:avLst/>
            <a:gdLst/>
            <a:ahLst/>
            <a:cxnLst/>
            <a:rect l="l" t="t" r="r" b="b"/>
            <a:pathLst>
              <a:path w="283209" h="228600">
                <a:moveTo>
                  <a:pt x="0" y="0"/>
                </a:moveTo>
                <a:lnTo>
                  <a:pt x="282853" y="228469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37350" y="2686049"/>
            <a:ext cx="445134" cy="233679"/>
          </a:xfrm>
          <a:custGeom>
            <a:avLst/>
            <a:gdLst/>
            <a:ahLst/>
            <a:cxnLst/>
            <a:rect l="l" t="t" r="r" b="b"/>
            <a:pathLst>
              <a:path w="445134" h="233680">
                <a:moveTo>
                  <a:pt x="0" y="233307"/>
                </a:moveTo>
                <a:lnTo>
                  <a:pt x="44456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054850" y="2520949"/>
            <a:ext cx="288925" cy="35560"/>
          </a:xfrm>
          <a:custGeom>
            <a:avLst/>
            <a:gdLst/>
            <a:ahLst/>
            <a:cxnLst/>
            <a:rect l="l" t="t" r="r" b="b"/>
            <a:pathLst>
              <a:path w="288925" h="35560">
                <a:moveTo>
                  <a:pt x="0" y="35511"/>
                </a:moveTo>
                <a:lnTo>
                  <a:pt x="288496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31050" y="2056653"/>
            <a:ext cx="96520" cy="629920"/>
          </a:xfrm>
          <a:custGeom>
            <a:avLst/>
            <a:gdLst/>
            <a:ahLst/>
            <a:cxnLst/>
            <a:rect l="l" t="t" r="r" b="b"/>
            <a:pathLst>
              <a:path w="96520" h="629919">
                <a:moveTo>
                  <a:pt x="0" y="0"/>
                </a:moveTo>
                <a:lnTo>
                  <a:pt x="95996" y="0"/>
                </a:lnTo>
                <a:lnTo>
                  <a:pt x="95996" y="629396"/>
                </a:lnTo>
                <a:lnTo>
                  <a:pt x="0" y="629396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7046" y="1898650"/>
            <a:ext cx="158115" cy="787400"/>
          </a:xfrm>
          <a:custGeom>
            <a:avLst/>
            <a:gdLst/>
            <a:ahLst/>
            <a:cxnLst/>
            <a:rect l="l" t="t" r="r" b="b"/>
            <a:pathLst>
              <a:path w="158115" h="787400">
                <a:moveTo>
                  <a:pt x="158003" y="0"/>
                </a:moveTo>
                <a:lnTo>
                  <a:pt x="0" y="158003"/>
                </a:lnTo>
                <a:lnTo>
                  <a:pt x="0" y="787400"/>
                </a:lnTo>
                <a:lnTo>
                  <a:pt x="158003" y="629396"/>
                </a:lnTo>
                <a:lnTo>
                  <a:pt x="158003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31050" y="1898650"/>
            <a:ext cx="254000" cy="158115"/>
          </a:xfrm>
          <a:custGeom>
            <a:avLst/>
            <a:gdLst/>
            <a:ahLst/>
            <a:cxnLst/>
            <a:rect l="l" t="t" r="r" b="b"/>
            <a:pathLst>
              <a:path w="254000" h="158114">
                <a:moveTo>
                  <a:pt x="254000" y="0"/>
                </a:moveTo>
                <a:lnTo>
                  <a:pt x="158003" y="0"/>
                </a:lnTo>
                <a:lnTo>
                  <a:pt x="0" y="158003"/>
                </a:lnTo>
                <a:lnTo>
                  <a:pt x="95996" y="158003"/>
                </a:lnTo>
                <a:lnTo>
                  <a:pt x="2540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31050" y="1898650"/>
            <a:ext cx="254000" cy="787400"/>
          </a:xfrm>
          <a:custGeom>
            <a:avLst/>
            <a:gdLst/>
            <a:ahLst/>
            <a:cxnLst/>
            <a:rect l="l" t="t" r="r" b="b"/>
            <a:pathLst>
              <a:path w="254000" h="787400">
                <a:moveTo>
                  <a:pt x="0" y="158002"/>
                </a:moveTo>
                <a:lnTo>
                  <a:pt x="158002" y="0"/>
                </a:lnTo>
                <a:lnTo>
                  <a:pt x="254000" y="0"/>
                </a:lnTo>
                <a:lnTo>
                  <a:pt x="254000" y="629397"/>
                </a:lnTo>
                <a:lnTo>
                  <a:pt x="95997" y="787400"/>
                </a:lnTo>
                <a:lnTo>
                  <a:pt x="0" y="787400"/>
                </a:lnTo>
                <a:lnTo>
                  <a:pt x="0" y="15800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131050" y="1898650"/>
            <a:ext cx="254000" cy="158115"/>
          </a:xfrm>
          <a:custGeom>
            <a:avLst/>
            <a:gdLst/>
            <a:ahLst/>
            <a:cxnLst/>
            <a:rect l="l" t="t" r="r" b="b"/>
            <a:pathLst>
              <a:path w="254000" h="158114">
                <a:moveTo>
                  <a:pt x="0" y="158002"/>
                </a:moveTo>
                <a:lnTo>
                  <a:pt x="95997" y="158002"/>
                </a:lnTo>
                <a:lnTo>
                  <a:pt x="2540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27047" y="2056652"/>
            <a:ext cx="0" cy="629920"/>
          </a:xfrm>
          <a:custGeom>
            <a:avLst/>
            <a:gdLst/>
            <a:ahLst/>
            <a:cxnLst/>
            <a:rect l="l" t="t" r="r" b="b"/>
            <a:pathLst>
              <a:path h="629919">
                <a:moveTo>
                  <a:pt x="0" y="0"/>
                </a:moveTo>
                <a:lnTo>
                  <a:pt x="0" y="62939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81850" y="2520949"/>
            <a:ext cx="391795" cy="154305"/>
          </a:xfrm>
          <a:custGeom>
            <a:avLst/>
            <a:gdLst/>
            <a:ahLst/>
            <a:cxnLst/>
            <a:rect l="l" t="t" r="r" b="b"/>
            <a:pathLst>
              <a:path w="391795" h="154305">
                <a:moveTo>
                  <a:pt x="0" y="153706"/>
                </a:moveTo>
                <a:lnTo>
                  <a:pt x="391237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99350" y="2187601"/>
            <a:ext cx="142875" cy="333375"/>
          </a:xfrm>
          <a:custGeom>
            <a:avLst/>
            <a:gdLst/>
            <a:ahLst/>
            <a:cxnLst/>
            <a:rect l="l" t="t" r="r" b="b"/>
            <a:pathLst>
              <a:path w="142875" h="333375">
                <a:moveTo>
                  <a:pt x="0" y="0"/>
                </a:moveTo>
                <a:lnTo>
                  <a:pt x="142848" y="0"/>
                </a:lnTo>
                <a:lnTo>
                  <a:pt x="142848" y="333348"/>
                </a:lnTo>
                <a:lnTo>
                  <a:pt x="0" y="333348"/>
                </a:lnTo>
                <a:lnTo>
                  <a:pt x="0" y="0"/>
                </a:lnTo>
                <a:close/>
              </a:path>
            </a:pathLst>
          </a:custGeom>
          <a:solidFill>
            <a:srgbClr val="77C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42198" y="2114550"/>
            <a:ext cx="73660" cy="406400"/>
          </a:xfrm>
          <a:custGeom>
            <a:avLst/>
            <a:gdLst/>
            <a:ahLst/>
            <a:cxnLst/>
            <a:rect l="l" t="t" r="r" b="b"/>
            <a:pathLst>
              <a:path w="73659" h="406400">
                <a:moveTo>
                  <a:pt x="73051" y="0"/>
                </a:moveTo>
                <a:lnTo>
                  <a:pt x="0" y="73051"/>
                </a:lnTo>
                <a:lnTo>
                  <a:pt x="0" y="406400"/>
                </a:lnTo>
                <a:lnTo>
                  <a:pt x="73051" y="333348"/>
                </a:lnTo>
                <a:lnTo>
                  <a:pt x="73051" y="0"/>
                </a:lnTo>
                <a:close/>
              </a:path>
            </a:pathLst>
          </a:custGeom>
          <a:solidFill>
            <a:srgbClr val="60A6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499350" y="2114550"/>
            <a:ext cx="215900" cy="73660"/>
          </a:xfrm>
          <a:custGeom>
            <a:avLst/>
            <a:gdLst/>
            <a:ahLst/>
            <a:cxnLst/>
            <a:rect l="l" t="t" r="r" b="b"/>
            <a:pathLst>
              <a:path w="215900" h="73660">
                <a:moveTo>
                  <a:pt x="215900" y="0"/>
                </a:moveTo>
                <a:lnTo>
                  <a:pt x="73051" y="0"/>
                </a:lnTo>
                <a:lnTo>
                  <a:pt x="0" y="73051"/>
                </a:lnTo>
                <a:lnTo>
                  <a:pt x="142848" y="73051"/>
                </a:lnTo>
                <a:lnTo>
                  <a:pt x="215900" y="0"/>
                </a:lnTo>
                <a:close/>
              </a:path>
            </a:pathLst>
          </a:custGeom>
          <a:solidFill>
            <a:srgbClr val="92D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99350" y="2114550"/>
            <a:ext cx="215900" cy="406400"/>
          </a:xfrm>
          <a:custGeom>
            <a:avLst/>
            <a:gdLst/>
            <a:ahLst/>
            <a:cxnLst/>
            <a:rect l="l" t="t" r="r" b="b"/>
            <a:pathLst>
              <a:path w="215900" h="406400">
                <a:moveTo>
                  <a:pt x="0" y="73052"/>
                </a:moveTo>
                <a:lnTo>
                  <a:pt x="73052" y="0"/>
                </a:lnTo>
                <a:lnTo>
                  <a:pt x="215900" y="0"/>
                </a:lnTo>
                <a:lnTo>
                  <a:pt x="215900" y="333347"/>
                </a:lnTo>
                <a:lnTo>
                  <a:pt x="142847" y="406400"/>
                </a:lnTo>
                <a:lnTo>
                  <a:pt x="0" y="406400"/>
                </a:lnTo>
                <a:lnTo>
                  <a:pt x="0" y="73052"/>
                </a:lnTo>
                <a:close/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99350" y="2114550"/>
            <a:ext cx="215900" cy="73660"/>
          </a:xfrm>
          <a:custGeom>
            <a:avLst/>
            <a:gdLst/>
            <a:ahLst/>
            <a:cxnLst/>
            <a:rect l="l" t="t" r="r" b="b"/>
            <a:pathLst>
              <a:path w="215900" h="73660">
                <a:moveTo>
                  <a:pt x="0" y="73052"/>
                </a:moveTo>
                <a:lnTo>
                  <a:pt x="142847" y="73052"/>
                </a:lnTo>
                <a:lnTo>
                  <a:pt x="215900" y="0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42197" y="2187602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347"/>
                </a:lnTo>
              </a:path>
            </a:pathLst>
          </a:custGeom>
          <a:ln w="12700">
            <a:solidFill>
              <a:srgbClr val="0E5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334250" y="1898650"/>
            <a:ext cx="307340" cy="217170"/>
          </a:xfrm>
          <a:custGeom>
            <a:avLst/>
            <a:gdLst/>
            <a:ahLst/>
            <a:cxnLst/>
            <a:rect l="l" t="t" r="r" b="b"/>
            <a:pathLst>
              <a:path w="307340" h="217169">
                <a:moveTo>
                  <a:pt x="0" y="0"/>
                </a:moveTo>
                <a:lnTo>
                  <a:pt x="306903" y="2168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81850" y="2063750"/>
            <a:ext cx="391795" cy="127635"/>
          </a:xfrm>
          <a:custGeom>
            <a:avLst/>
            <a:gdLst/>
            <a:ahLst/>
            <a:cxnLst/>
            <a:rect l="l" t="t" r="r" b="b"/>
            <a:pathLst>
              <a:path w="391795" h="127635">
                <a:moveTo>
                  <a:pt x="0" y="0"/>
                </a:moveTo>
                <a:lnTo>
                  <a:pt x="391237" y="127158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39050" y="2114550"/>
            <a:ext cx="376555" cy="119380"/>
          </a:xfrm>
          <a:custGeom>
            <a:avLst/>
            <a:gdLst/>
            <a:ahLst/>
            <a:cxnLst/>
            <a:rect l="l" t="t" r="r" b="b"/>
            <a:pathLst>
              <a:path w="376554" h="119380">
                <a:moveTo>
                  <a:pt x="0" y="0"/>
                </a:moveTo>
                <a:lnTo>
                  <a:pt x="376301" y="11918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75550" y="2457450"/>
            <a:ext cx="396240" cy="67310"/>
          </a:xfrm>
          <a:custGeom>
            <a:avLst/>
            <a:gdLst/>
            <a:ahLst/>
            <a:cxnLst/>
            <a:rect l="l" t="t" r="r" b="b"/>
            <a:pathLst>
              <a:path w="396240" h="67310">
                <a:moveTo>
                  <a:pt x="0" y="67042"/>
                </a:moveTo>
                <a:lnTo>
                  <a:pt x="395853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75550" y="2190750"/>
            <a:ext cx="396240" cy="98425"/>
          </a:xfrm>
          <a:custGeom>
            <a:avLst/>
            <a:gdLst/>
            <a:ahLst/>
            <a:cxnLst/>
            <a:rect l="l" t="t" r="r" b="b"/>
            <a:pathLst>
              <a:path w="396240" h="98425">
                <a:moveTo>
                  <a:pt x="0" y="0"/>
                </a:moveTo>
                <a:lnTo>
                  <a:pt x="395853" y="9838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20050" y="2228850"/>
            <a:ext cx="372745" cy="42545"/>
          </a:xfrm>
          <a:custGeom>
            <a:avLst/>
            <a:gdLst/>
            <a:ahLst/>
            <a:cxnLst/>
            <a:rect l="l" t="t" r="r" b="b"/>
            <a:pathLst>
              <a:path w="372745" h="42544">
                <a:moveTo>
                  <a:pt x="0" y="0"/>
                </a:moveTo>
                <a:lnTo>
                  <a:pt x="372439" y="42333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69250" y="2419350"/>
            <a:ext cx="380365" cy="40005"/>
          </a:xfrm>
          <a:custGeom>
            <a:avLst/>
            <a:gdLst/>
            <a:ahLst/>
            <a:cxnLst/>
            <a:rect l="l" t="t" r="r" b="b"/>
            <a:pathLst>
              <a:path w="380365" h="40005">
                <a:moveTo>
                  <a:pt x="0" y="39863"/>
                </a:moveTo>
                <a:lnTo>
                  <a:pt x="379800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70850" y="2368549"/>
            <a:ext cx="160020" cy="3175"/>
          </a:xfrm>
          <a:custGeom>
            <a:avLst/>
            <a:gdLst/>
            <a:ahLst/>
            <a:cxnLst/>
            <a:rect l="l" t="t" r="r" b="b"/>
            <a:pathLst>
              <a:path w="160020" h="3175">
                <a:moveTo>
                  <a:pt x="0" y="2680"/>
                </a:moveTo>
                <a:lnTo>
                  <a:pt x="159825" y="0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69250" y="2292350"/>
            <a:ext cx="382270" cy="34925"/>
          </a:xfrm>
          <a:custGeom>
            <a:avLst/>
            <a:gdLst/>
            <a:ahLst/>
            <a:cxnLst/>
            <a:rect l="l" t="t" r="r" b="b"/>
            <a:pathLst>
              <a:path w="382270" h="34925">
                <a:moveTo>
                  <a:pt x="0" y="0"/>
                </a:moveTo>
                <a:lnTo>
                  <a:pt x="382014" y="34501"/>
                </a:lnTo>
              </a:path>
            </a:pathLst>
          </a:custGeom>
          <a:ln w="12700">
            <a:solidFill>
              <a:srgbClr val="77C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572647" y="1752386"/>
            <a:ext cx="8915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0" dirty="0">
                <a:solidFill>
                  <a:srgbClr val="1CADE4"/>
                </a:solidFill>
                <a:latin typeface="Calibri"/>
                <a:cs typeface="Calibri"/>
              </a:rPr>
              <a:t>G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778000" y="2120900"/>
            <a:ext cx="368300" cy="406400"/>
          </a:xfrm>
          <a:custGeom>
            <a:avLst/>
            <a:gdLst/>
            <a:ahLst/>
            <a:cxnLst/>
            <a:rect l="l" t="t" r="r" b="b"/>
            <a:pathLst>
              <a:path w="368300" h="406400">
                <a:moveTo>
                  <a:pt x="0" y="101600"/>
                </a:moveTo>
                <a:lnTo>
                  <a:pt x="184150" y="101600"/>
                </a:lnTo>
                <a:lnTo>
                  <a:pt x="184150" y="0"/>
                </a:lnTo>
                <a:lnTo>
                  <a:pt x="368300" y="203200"/>
                </a:lnTo>
                <a:lnTo>
                  <a:pt x="184150" y="406400"/>
                </a:lnTo>
                <a:lnTo>
                  <a:pt x="184150" y="304800"/>
                </a:lnTo>
                <a:lnTo>
                  <a:pt x="0" y="3048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59500" y="2095500"/>
            <a:ext cx="368300" cy="419100"/>
          </a:xfrm>
          <a:custGeom>
            <a:avLst/>
            <a:gdLst/>
            <a:ahLst/>
            <a:cxnLst/>
            <a:rect l="l" t="t" r="r" b="b"/>
            <a:pathLst>
              <a:path w="368300" h="419100">
                <a:moveTo>
                  <a:pt x="0" y="104775"/>
                </a:moveTo>
                <a:lnTo>
                  <a:pt x="184150" y="104775"/>
                </a:lnTo>
                <a:lnTo>
                  <a:pt x="184150" y="0"/>
                </a:lnTo>
                <a:lnTo>
                  <a:pt x="368300" y="209550"/>
                </a:lnTo>
                <a:lnTo>
                  <a:pt x="184150" y="419100"/>
                </a:lnTo>
                <a:lnTo>
                  <a:pt x="18415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254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63800" y="4876800"/>
            <a:ext cx="20574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97600" y="4876800"/>
            <a:ext cx="16891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99223" y="2546350"/>
            <a:ext cx="34290" cy="2318385"/>
          </a:xfrm>
          <a:custGeom>
            <a:avLst/>
            <a:gdLst/>
            <a:ahLst/>
            <a:cxnLst/>
            <a:rect l="l" t="t" r="r" b="b"/>
            <a:pathLst>
              <a:path w="34289" h="2318385">
                <a:moveTo>
                  <a:pt x="34008" y="0"/>
                </a:moveTo>
                <a:lnTo>
                  <a:pt x="0" y="2318350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68221" y="4813439"/>
            <a:ext cx="63500" cy="64135"/>
          </a:xfrm>
          <a:custGeom>
            <a:avLst/>
            <a:gdLst/>
            <a:ahLst/>
            <a:cxnLst/>
            <a:rect l="l" t="t" r="r" b="b"/>
            <a:pathLst>
              <a:path w="63500" h="64135">
                <a:moveTo>
                  <a:pt x="0" y="0"/>
                </a:moveTo>
                <a:lnTo>
                  <a:pt x="30814" y="63958"/>
                </a:lnTo>
                <a:lnTo>
                  <a:pt x="50566" y="25862"/>
                </a:lnTo>
                <a:lnTo>
                  <a:pt x="31374" y="25862"/>
                </a:lnTo>
                <a:lnTo>
                  <a:pt x="0" y="0"/>
                </a:lnTo>
                <a:close/>
              </a:path>
              <a:path w="63500" h="64135">
                <a:moveTo>
                  <a:pt x="63492" y="930"/>
                </a:moveTo>
                <a:lnTo>
                  <a:pt x="31374" y="25862"/>
                </a:lnTo>
                <a:lnTo>
                  <a:pt x="50566" y="25862"/>
                </a:lnTo>
                <a:lnTo>
                  <a:pt x="63492" y="93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24650" y="2736850"/>
            <a:ext cx="321945" cy="2125980"/>
          </a:xfrm>
          <a:custGeom>
            <a:avLst/>
            <a:gdLst/>
            <a:ahLst/>
            <a:cxnLst/>
            <a:rect l="l" t="t" r="r" b="b"/>
            <a:pathLst>
              <a:path w="321945" h="2125979">
                <a:moveTo>
                  <a:pt x="0" y="0"/>
                </a:moveTo>
                <a:lnTo>
                  <a:pt x="321637" y="2125948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07296" y="4807820"/>
            <a:ext cx="62865" cy="67945"/>
          </a:xfrm>
          <a:custGeom>
            <a:avLst/>
            <a:gdLst/>
            <a:ahLst/>
            <a:cxnLst/>
            <a:rect l="l" t="t" r="r" b="b"/>
            <a:pathLst>
              <a:path w="62865" h="67945">
                <a:moveTo>
                  <a:pt x="0" y="9499"/>
                </a:moveTo>
                <a:lnTo>
                  <a:pt x="40891" y="67536"/>
                </a:lnTo>
                <a:lnTo>
                  <a:pt x="53103" y="29864"/>
                </a:lnTo>
                <a:lnTo>
                  <a:pt x="35191" y="29864"/>
                </a:lnTo>
                <a:lnTo>
                  <a:pt x="0" y="9499"/>
                </a:lnTo>
                <a:close/>
              </a:path>
              <a:path w="62865" h="67945">
                <a:moveTo>
                  <a:pt x="62784" y="0"/>
                </a:moveTo>
                <a:lnTo>
                  <a:pt x="35191" y="29864"/>
                </a:lnTo>
                <a:lnTo>
                  <a:pt x="53103" y="29864"/>
                </a:lnTo>
                <a:lnTo>
                  <a:pt x="62784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56277" y="2686050"/>
            <a:ext cx="123189" cy="2180590"/>
          </a:xfrm>
          <a:custGeom>
            <a:avLst/>
            <a:gdLst/>
            <a:ahLst/>
            <a:cxnLst/>
            <a:rect l="l" t="t" r="r" b="b"/>
            <a:pathLst>
              <a:path w="123190" h="2180590">
                <a:moveTo>
                  <a:pt x="122794" y="0"/>
                </a:moveTo>
                <a:lnTo>
                  <a:pt x="0" y="2180475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27434" y="4814020"/>
            <a:ext cx="63500" cy="65405"/>
          </a:xfrm>
          <a:custGeom>
            <a:avLst/>
            <a:gdLst/>
            <a:ahLst/>
            <a:cxnLst/>
            <a:rect l="l" t="t" r="r" b="b"/>
            <a:pathLst>
              <a:path w="63500" h="65404">
                <a:moveTo>
                  <a:pt x="0" y="0"/>
                </a:moveTo>
                <a:lnTo>
                  <a:pt x="28129" y="65185"/>
                </a:lnTo>
                <a:lnTo>
                  <a:pt x="49905" y="27144"/>
                </a:lnTo>
                <a:lnTo>
                  <a:pt x="30271" y="27144"/>
                </a:lnTo>
                <a:lnTo>
                  <a:pt x="0" y="0"/>
                </a:lnTo>
                <a:close/>
              </a:path>
              <a:path w="63500" h="65404">
                <a:moveTo>
                  <a:pt x="63399" y="3571"/>
                </a:moveTo>
                <a:lnTo>
                  <a:pt x="30271" y="27144"/>
                </a:lnTo>
                <a:lnTo>
                  <a:pt x="49905" y="27144"/>
                </a:lnTo>
                <a:lnTo>
                  <a:pt x="63399" y="3571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60271" y="2520950"/>
            <a:ext cx="510540" cy="2334895"/>
          </a:xfrm>
          <a:custGeom>
            <a:avLst/>
            <a:gdLst/>
            <a:ahLst/>
            <a:cxnLst/>
            <a:rect l="l" t="t" r="r" b="b"/>
            <a:pathLst>
              <a:path w="510540" h="2334895">
                <a:moveTo>
                  <a:pt x="510037" y="0"/>
                </a:moveTo>
                <a:lnTo>
                  <a:pt x="0" y="2334726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40095" y="4799270"/>
            <a:ext cx="62230" cy="69215"/>
          </a:xfrm>
          <a:custGeom>
            <a:avLst/>
            <a:gdLst/>
            <a:ahLst/>
            <a:cxnLst/>
            <a:rect l="l" t="t" r="r" b="b"/>
            <a:pathLst>
              <a:path w="62229" h="69214">
                <a:moveTo>
                  <a:pt x="0" y="0"/>
                </a:moveTo>
                <a:lnTo>
                  <a:pt x="17465" y="68813"/>
                </a:lnTo>
                <a:lnTo>
                  <a:pt x="47487" y="31591"/>
                </a:lnTo>
                <a:lnTo>
                  <a:pt x="25596" y="31591"/>
                </a:lnTo>
                <a:lnTo>
                  <a:pt x="0" y="0"/>
                </a:lnTo>
                <a:close/>
              </a:path>
              <a:path w="62229" h="69214">
                <a:moveTo>
                  <a:pt x="62036" y="13552"/>
                </a:moveTo>
                <a:lnTo>
                  <a:pt x="25596" y="31591"/>
                </a:lnTo>
                <a:lnTo>
                  <a:pt x="47487" y="31591"/>
                </a:lnTo>
                <a:lnTo>
                  <a:pt x="62036" y="13552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63764" y="2457450"/>
            <a:ext cx="901065" cy="2402840"/>
          </a:xfrm>
          <a:custGeom>
            <a:avLst/>
            <a:gdLst/>
            <a:ahLst/>
            <a:cxnLst/>
            <a:rect l="l" t="t" r="r" b="b"/>
            <a:pathLst>
              <a:path w="901065" h="2402840">
                <a:moveTo>
                  <a:pt x="900648" y="0"/>
                </a:moveTo>
                <a:lnTo>
                  <a:pt x="0" y="2402798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51865" y="4801535"/>
            <a:ext cx="59690" cy="71120"/>
          </a:xfrm>
          <a:custGeom>
            <a:avLst/>
            <a:gdLst/>
            <a:ahLst/>
            <a:cxnLst/>
            <a:rect l="l" t="t" r="r" b="b"/>
            <a:pathLst>
              <a:path w="59690" h="71120">
                <a:moveTo>
                  <a:pt x="0" y="0"/>
                </a:moveTo>
                <a:lnTo>
                  <a:pt x="7442" y="70604"/>
                </a:lnTo>
                <a:lnTo>
                  <a:pt x="45850" y="34927"/>
                </a:lnTo>
                <a:lnTo>
                  <a:pt x="20814" y="34927"/>
                </a:lnTo>
                <a:lnTo>
                  <a:pt x="0" y="0"/>
                </a:lnTo>
                <a:close/>
              </a:path>
              <a:path w="59690" h="71120">
                <a:moveTo>
                  <a:pt x="59458" y="22287"/>
                </a:moveTo>
                <a:lnTo>
                  <a:pt x="20814" y="34927"/>
                </a:lnTo>
                <a:lnTo>
                  <a:pt x="45850" y="34927"/>
                </a:lnTo>
                <a:lnTo>
                  <a:pt x="59458" y="22287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66619" y="2419350"/>
            <a:ext cx="1278255" cy="2444115"/>
          </a:xfrm>
          <a:custGeom>
            <a:avLst/>
            <a:gdLst/>
            <a:ahLst/>
            <a:cxnLst/>
            <a:rect l="l" t="t" r="r" b="b"/>
            <a:pathLst>
              <a:path w="1278254" h="2444115">
                <a:moveTo>
                  <a:pt x="1277832" y="0"/>
                </a:moveTo>
                <a:lnTo>
                  <a:pt x="0" y="2443939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60734" y="4803560"/>
            <a:ext cx="57785" cy="71120"/>
          </a:xfrm>
          <a:custGeom>
            <a:avLst/>
            <a:gdLst/>
            <a:ahLst/>
            <a:cxnLst/>
            <a:rect l="l" t="t" r="r" b="b"/>
            <a:pathLst>
              <a:path w="57784" h="71120">
                <a:moveTo>
                  <a:pt x="1285" y="0"/>
                </a:moveTo>
                <a:lnTo>
                  <a:pt x="0" y="70982"/>
                </a:lnTo>
                <a:lnTo>
                  <a:pt x="46758" y="37219"/>
                </a:lnTo>
                <a:lnTo>
                  <a:pt x="17652" y="37219"/>
                </a:lnTo>
                <a:lnTo>
                  <a:pt x="1285" y="0"/>
                </a:lnTo>
                <a:close/>
              </a:path>
              <a:path w="57784" h="71120">
                <a:moveTo>
                  <a:pt x="57557" y="29422"/>
                </a:moveTo>
                <a:lnTo>
                  <a:pt x="17652" y="37219"/>
                </a:lnTo>
                <a:lnTo>
                  <a:pt x="46758" y="37219"/>
                </a:lnTo>
                <a:lnTo>
                  <a:pt x="57557" y="29422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5490162" y="2860915"/>
            <a:ext cx="1120140" cy="180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 </a:t>
            </a: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5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503017" y="3206955"/>
            <a:ext cx="11201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1CADE4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1CADE4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1CADE4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1CADE4"/>
                </a:solidFill>
                <a:latin typeface="Calibri"/>
                <a:cs typeface="Calibri"/>
              </a:rPr>
              <a:t>_</a:t>
            </a:r>
            <a:r>
              <a:rPr sz="2400" spc="-5" dirty="0">
                <a:solidFill>
                  <a:srgbClr val="1CADE4"/>
                </a:solidFill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222500" y="5918200"/>
            <a:ext cx="4279900" cy="36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21269" y="5264150"/>
            <a:ext cx="1134110" cy="640080"/>
          </a:xfrm>
          <a:custGeom>
            <a:avLst/>
            <a:gdLst/>
            <a:ahLst/>
            <a:cxnLst/>
            <a:rect l="l" t="t" r="r" b="b"/>
            <a:pathLst>
              <a:path w="1134109" h="640079">
                <a:moveTo>
                  <a:pt x="1134060" y="0"/>
                </a:moveTo>
                <a:lnTo>
                  <a:pt x="0" y="640078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10209" y="5851608"/>
            <a:ext cx="71120" cy="59055"/>
          </a:xfrm>
          <a:custGeom>
            <a:avLst/>
            <a:gdLst/>
            <a:ahLst/>
            <a:cxnLst/>
            <a:rect l="l" t="t" r="r" b="b"/>
            <a:pathLst>
              <a:path w="71120" h="59054">
                <a:moveTo>
                  <a:pt x="39693" y="0"/>
                </a:moveTo>
                <a:lnTo>
                  <a:pt x="0" y="58861"/>
                </a:lnTo>
                <a:lnTo>
                  <a:pt x="70906" y="55299"/>
                </a:lnTo>
                <a:lnTo>
                  <a:pt x="33180" y="40134"/>
                </a:lnTo>
                <a:lnTo>
                  <a:pt x="39693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98850" y="5251450"/>
            <a:ext cx="857885" cy="650240"/>
          </a:xfrm>
          <a:custGeom>
            <a:avLst/>
            <a:gdLst/>
            <a:ahLst/>
            <a:cxnLst/>
            <a:rect l="l" t="t" r="r" b="b"/>
            <a:pathLst>
              <a:path w="857885" h="650239">
                <a:moveTo>
                  <a:pt x="0" y="0"/>
                </a:moveTo>
                <a:lnTo>
                  <a:pt x="857642" y="649823"/>
                </a:lnTo>
              </a:path>
            </a:pathLst>
          </a:custGeom>
          <a:ln w="127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296827" y="5845288"/>
            <a:ext cx="69850" cy="64135"/>
          </a:xfrm>
          <a:custGeom>
            <a:avLst/>
            <a:gdLst/>
            <a:ahLst/>
            <a:cxnLst/>
            <a:rect l="l" t="t" r="r" b="b"/>
            <a:pathLst>
              <a:path w="69850" h="64135">
                <a:moveTo>
                  <a:pt x="38348" y="0"/>
                </a:moveTo>
                <a:lnTo>
                  <a:pt x="39419" y="40645"/>
                </a:lnTo>
                <a:lnTo>
                  <a:pt x="0" y="50612"/>
                </a:lnTo>
                <a:lnTo>
                  <a:pt x="69787" y="63654"/>
                </a:lnTo>
                <a:lnTo>
                  <a:pt x="38348" y="0"/>
                </a:lnTo>
                <a:close/>
              </a:path>
            </a:pathLst>
          </a:custGeom>
          <a:solidFill>
            <a:srgbClr val="1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13562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A</a:t>
            </a:r>
            <a:r>
              <a:rPr spc="-110" dirty="0"/>
              <a:t>r</a:t>
            </a:r>
            <a:r>
              <a:rPr spc="-60" dirty="0"/>
              <a:t>t</a:t>
            </a:r>
            <a:r>
              <a:rPr spc="-155" dirty="0"/>
              <a:t>w</a:t>
            </a:r>
            <a:r>
              <a:rPr spc="-12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spc="160" dirty="0"/>
              <a:t> </a:t>
            </a:r>
            <a:r>
              <a:rPr spc="-100" dirty="0"/>
              <a:t>G</a:t>
            </a:r>
            <a:r>
              <a:rPr spc="-135" dirty="0"/>
              <a:t>e</a:t>
            </a:r>
            <a:r>
              <a:rPr spc="-125" dirty="0"/>
              <a:t>n</a:t>
            </a:r>
            <a:r>
              <a:rPr spc="-135" dirty="0"/>
              <a:t>e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60" dirty="0"/>
              <a:t>t</a:t>
            </a:r>
            <a:r>
              <a:rPr spc="-80" dirty="0"/>
              <a:t>i</a:t>
            </a:r>
            <a:r>
              <a:rPr spc="-30"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266700" y="1498600"/>
            <a:ext cx="2743200" cy="207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0" y="1498600"/>
            <a:ext cx="2743200" cy="207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1400" y="1498600"/>
            <a:ext cx="2743200" cy="207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700" y="3784600"/>
            <a:ext cx="274320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0" y="3784600"/>
            <a:ext cx="27432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400" y="3784600"/>
            <a:ext cx="27432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42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70278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75" dirty="0"/>
              <a:t>C</a:t>
            </a:r>
            <a:r>
              <a:rPr spc="-130" dirty="0"/>
              <a:t>o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30" dirty="0"/>
              <a:t>e</a:t>
            </a:r>
            <a:r>
              <a:rPr spc="-125" dirty="0"/>
              <a:t>n</a:t>
            </a:r>
            <a:r>
              <a:rPr spc="-5" dirty="0"/>
              <a:t>t</a:t>
            </a:r>
            <a:r>
              <a:rPr spc="55" dirty="0"/>
              <a:t> </a:t>
            </a:r>
            <a:r>
              <a:rPr spc="-445" dirty="0"/>
              <a:t>v</a:t>
            </a:r>
            <a:r>
              <a:rPr spc="-65" dirty="0"/>
              <a:t>.</a:t>
            </a:r>
            <a:r>
              <a:rPr spc="-60" dirty="0"/>
              <a:t>s</a:t>
            </a:r>
            <a:r>
              <a:rPr spc="-5" dirty="0"/>
              <a:t>.</a:t>
            </a:r>
            <a:r>
              <a:rPr spc="50" dirty="0"/>
              <a:t> </a:t>
            </a:r>
            <a:r>
              <a:rPr spc="-95" dirty="0"/>
              <a:t>S</a:t>
            </a:r>
            <a:r>
              <a:rPr spc="-55" dirty="0"/>
              <a:t>t</a:t>
            </a:r>
            <a:r>
              <a:rPr spc="-150" dirty="0"/>
              <a:t>y</a:t>
            </a:r>
            <a:r>
              <a:rPr spc="-80" dirty="0"/>
              <a:t>le</a:t>
            </a:r>
          </a:p>
        </p:txBody>
      </p:sp>
      <p:sp>
        <p:nvSpPr>
          <p:cNvPr id="3" name="object 3"/>
          <p:cNvSpPr/>
          <p:nvPr/>
        </p:nvSpPr>
        <p:spPr>
          <a:xfrm>
            <a:off x="431800" y="1282700"/>
            <a:ext cx="3695700" cy="246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100" y="1270000"/>
            <a:ext cx="3721100" cy="2489200"/>
          </a:xfrm>
          <a:custGeom>
            <a:avLst/>
            <a:gdLst/>
            <a:ahLst/>
            <a:cxnLst/>
            <a:rect l="l" t="t" r="r" b="b"/>
            <a:pathLst>
              <a:path w="3721100" h="2489200">
                <a:moveTo>
                  <a:pt x="0" y="0"/>
                </a:moveTo>
                <a:lnTo>
                  <a:pt x="3721099" y="0"/>
                </a:lnTo>
                <a:lnTo>
                  <a:pt x="3721099" y="2489200"/>
                </a:lnTo>
                <a:lnTo>
                  <a:pt x="0" y="2489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9000" y="1282700"/>
            <a:ext cx="3708400" cy="246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6300" y="1270000"/>
            <a:ext cx="3733800" cy="2489200"/>
          </a:xfrm>
          <a:custGeom>
            <a:avLst/>
            <a:gdLst/>
            <a:ahLst/>
            <a:cxnLst/>
            <a:rect l="l" t="t" r="r" b="b"/>
            <a:pathLst>
              <a:path w="3733800" h="2489200">
                <a:moveTo>
                  <a:pt x="0" y="0"/>
                </a:moveTo>
                <a:lnTo>
                  <a:pt x="3733800" y="0"/>
                </a:lnTo>
                <a:lnTo>
                  <a:pt x="3733800" y="2489200"/>
                </a:lnTo>
                <a:lnTo>
                  <a:pt x="0" y="2489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800" y="3822700"/>
            <a:ext cx="3695700" cy="246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00" y="3810000"/>
            <a:ext cx="3721100" cy="2489200"/>
          </a:xfrm>
          <a:custGeom>
            <a:avLst/>
            <a:gdLst/>
            <a:ahLst/>
            <a:cxnLst/>
            <a:rect l="l" t="t" r="r" b="b"/>
            <a:pathLst>
              <a:path w="3721100" h="2489200">
                <a:moveTo>
                  <a:pt x="0" y="0"/>
                </a:moveTo>
                <a:lnTo>
                  <a:pt x="3721099" y="0"/>
                </a:lnTo>
                <a:lnTo>
                  <a:pt x="3721099" y="2489200"/>
                </a:lnTo>
                <a:lnTo>
                  <a:pt x="0" y="2489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9000" y="3822700"/>
            <a:ext cx="3708400" cy="246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6300" y="3810000"/>
            <a:ext cx="3733800" cy="2489200"/>
          </a:xfrm>
          <a:custGeom>
            <a:avLst/>
            <a:gdLst/>
            <a:ahLst/>
            <a:cxnLst/>
            <a:rect l="l" t="t" r="r" b="b"/>
            <a:pathLst>
              <a:path w="3733800" h="2489200">
                <a:moveTo>
                  <a:pt x="0" y="0"/>
                </a:moveTo>
                <a:lnTo>
                  <a:pt x="3733800" y="0"/>
                </a:lnTo>
                <a:lnTo>
                  <a:pt x="3733800" y="2489200"/>
                </a:lnTo>
                <a:lnTo>
                  <a:pt x="0" y="2489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08767" y="3485582"/>
            <a:ext cx="4324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0</a:t>
            </a:r>
            <a:r>
              <a:rPr sz="1800" spc="45" dirty="0">
                <a:solidFill>
                  <a:srgbClr val="1CADE4"/>
                </a:solidFill>
                <a:latin typeface="Calibri"/>
                <a:cs typeface="Calibri"/>
              </a:rPr>
              <a:t>.</a:t>
            </a:r>
            <a:r>
              <a:rPr sz="1800" spc="-20" dirty="0">
                <a:solidFill>
                  <a:srgbClr val="1CADE4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5268" y="3481739"/>
            <a:ext cx="4324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0</a:t>
            </a:r>
            <a:r>
              <a:rPr sz="1800" spc="45" dirty="0">
                <a:solidFill>
                  <a:srgbClr val="1CADE4"/>
                </a:solidFill>
                <a:latin typeface="Calibri"/>
                <a:cs typeface="Calibri"/>
              </a:rPr>
              <a:t>.</a:t>
            </a:r>
            <a:r>
              <a:rPr sz="1800" spc="-20" dirty="0">
                <a:solidFill>
                  <a:srgbClr val="1CADE4"/>
                </a:solidFill>
                <a:latin typeface="Calibri"/>
                <a:cs typeface="Calibri"/>
              </a:rPr>
              <a:t>05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78385" y="6014516"/>
            <a:ext cx="4324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0</a:t>
            </a:r>
            <a:r>
              <a:rPr sz="1800" spc="45" dirty="0">
                <a:solidFill>
                  <a:srgbClr val="1CADE4"/>
                </a:solidFill>
                <a:latin typeface="Calibri"/>
                <a:cs typeface="Calibri"/>
              </a:rPr>
              <a:t>.</a:t>
            </a:r>
            <a:r>
              <a:rPr sz="1800" spc="-20" dirty="0">
                <a:solidFill>
                  <a:srgbClr val="1CADE4"/>
                </a:solidFill>
                <a:latin typeface="Calibri"/>
                <a:cs typeface="Calibri"/>
              </a:rPr>
              <a:t>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5268" y="6025364"/>
            <a:ext cx="546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1CADE4"/>
                </a:solidFill>
                <a:latin typeface="Calibri"/>
                <a:cs typeface="Calibri"/>
              </a:rPr>
              <a:t>0</a:t>
            </a:r>
            <a:r>
              <a:rPr sz="1800" spc="45" dirty="0">
                <a:solidFill>
                  <a:srgbClr val="1CADE4"/>
                </a:solidFill>
                <a:latin typeface="Calibri"/>
                <a:cs typeface="Calibri"/>
              </a:rPr>
              <a:t>.</a:t>
            </a:r>
            <a:r>
              <a:rPr sz="1800" spc="-20" dirty="0">
                <a:solidFill>
                  <a:srgbClr val="1CADE4"/>
                </a:solidFill>
                <a:latin typeface="Calibri"/>
                <a:cs typeface="Calibri"/>
              </a:rPr>
              <a:t>007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97900" y="1282700"/>
            <a:ext cx="215900" cy="63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63973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7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N</a:t>
            </a:r>
            <a:r>
              <a:rPr spc="-130" dirty="0"/>
              <a:t>e</a:t>
            </a:r>
            <a:r>
              <a:rPr spc="-125" dirty="0"/>
              <a:t>u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" dirty="0"/>
              <a:t>l</a:t>
            </a:r>
            <a:r>
              <a:rPr spc="335" dirty="0"/>
              <a:t> </a:t>
            </a:r>
            <a:r>
              <a:rPr spc="-135" dirty="0"/>
              <a:t>D</a:t>
            </a:r>
            <a:r>
              <a:rPr spc="-125" dirty="0"/>
              <a:t>ood</a:t>
            </a:r>
            <a:r>
              <a:rPr spc="-80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052" y="1475785"/>
            <a:ext cx="215709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pic>
        <p:nvPicPr>
          <p:cNvPr id="1026" name="Picture 2" descr="docs/Workflow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50" y="2095441"/>
            <a:ext cx="5747584" cy="32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N</a:t>
            </a:r>
            <a:r>
              <a:rPr spc="-130" dirty="0"/>
              <a:t>e</a:t>
            </a:r>
            <a:r>
              <a:rPr spc="-125" dirty="0"/>
              <a:t>u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" dirty="0"/>
              <a:t>l</a:t>
            </a:r>
            <a:r>
              <a:rPr spc="335" dirty="0"/>
              <a:t> </a:t>
            </a:r>
            <a:r>
              <a:rPr spc="-135" dirty="0"/>
              <a:t>D</a:t>
            </a:r>
            <a:r>
              <a:rPr spc="-125" dirty="0"/>
              <a:t>ood</a:t>
            </a:r>
            <a:r>
              <a:rPr spc="-80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8" y="1356088"/>
            <a:ext cx="7085965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4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4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400" u="sng" spc="-3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5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rx</a:t>
            </a:r>
            <a:r>
              <a:rPr sz="2400" u="sng" spc="5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400" u="sng" spc="-190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30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400" u="sng" spc="6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b</a:t>
            </a:r>
            <a:r>
              <a:rPr sz="2400" u="sng" spc="-40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1603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0176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20"/>
              </a:spcBef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400" u="sng" spc="-40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//g</a:t>
            </a:r>
            <a:r>
              <a:rPr sz="2400" u="sng" spc="5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hub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2400" u="sng" spc="30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50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2400" u="sng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x</a:t>
            </a:r>
            <a:r>
              <a:rPr sz="2400" u="sng" spc="25" dirty="0">
                <a:solidFill>
                  <a:srgbClr val="6EAC1C"/>
                </a:solidFill>
                <a:latin typeface="Calibri"/>
                <a:cs typeface="Calibri"/>
              </a:rPr>
              <a:t>j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2400" u="sng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u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50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2400" u="sng" spc="-35" dirty="0">
                <a:solidFill>
                  <a:srgbClr val="6EAC1C"/>
                </a:solidFill>
                <a:latin typeface="Calibri"/>
                <a:cs typeface="Calibri"/>
              </a:rPr>
              <a:t>-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d</a:t>
            </a:r>
            <a:r>
              <a:rPr sz="2400" u="sng" spc="-70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400" u="sng" spc="30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400" u="sng" spc="-65" dirty="0">
                <a:solidFill>
                  <a:srgbClr val="6EAC1C"/>
                </a:solidFill>
                <a:latin typeface="Calibri"/>
                <a:cs typeface="Calibri"/>
              </a:rPr>
              <a:t>d</a:t>
            </a:r>
            <a:r>
              <a:rPr sz="2400" u="sng" spc="45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8821" y="4317147"/>
            <a:ext cx="5207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000" spc="3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1CADE4"/>
                </a:solidFill>
                <a:latin typeface="Calibri"/>
                <a:cs typeface="Calibri"/>
              </a:rPr>
              <a:t>y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510" y="2295123"/>
            <a:ext cx="8470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000" spc="45" dirty="0">
                <a:solidFill>
                  <a:srgbClr val="1CADE4"/>
                </a:solidFill>
                <a:latin typeface="Calibri"/>
                <a:cs typeface="Calibri"/>
              </a:rPr>
              <a:t>on</a:t>
            </a:r>
            <a:r>
              <a:rPr sz="2000" spc="3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e</a:t>
            </a:r>
            <a:r>
              <a:rPr sz="2000" spc="4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5610" y="2272216"/>
            <a:ext cx="6311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re</a:t>
            </a:r>
            <a:r>
              <a:rPr sz="2000" spc="1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000" spc="45" dirty="0">
                <a:solidFill>
                  <a:srgbClr val="1CADE4"/>
                </a:solidFill>
                <a:latin typeface="Calibri"/>
                <a:cs typeface="Calibri"/>
              </a:rPr>
              <a:t>u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5500" y="2590800"/>
            <a:ext cx="1651000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800" y="2578100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0" y="0"/>
                </a:moveTo>
                <a:lnTo>
                  <a:pt x="1676399" y="0"/>
                </a:lnTo>
                <a:lnTo>
                  <a:pt x="1676399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500" y="4597400"/>
            <a:ext cx="1651000" cy="165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800" y="4584700"/>
            <a:ext cx="1676400" cy="1676400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0" y="0"/>
                </a:moveTo>
                <a:lnTo>
                  <a:pt x="1676399" y="0"/>
                </a:lnTo>
                <a:lnTo>
                  <a:pt x="1676399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2100" y="4597400"/>
            <a:ext cx="1663700" cy="165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9400" y="4584700"/>
            <a:ext cx="1689100" cy="1676400"/>
          </a:xfrm>
          <a:custGeom>
            <a:avLst/>
            <a:gdLst/>
            <a:ahLst/>
            <a:cxnLst/>
            <a:rect l="l" t="t" r="r" b="b"/>
            <a:pathLst>
              <a:path w="1689100" h="1676400">
                <a:moveTo>
                  <a:pt x="0" y="0"/>
                </a:moveTo>
                <a:lnTo>
                  <a:pt x="1689100" y="0"/>
                </a:lnTo>
                <a:lnTo>
                  <a:pt x="16891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2100" y="2590800"/>
            <a:ext cx="1663700" cy="165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19400" y="2578100"/>
            <a:ext cx="1689100" cy="1676400"/>
          </a:xfrm>
          <a:custGeom>
            <a:avLst/>
            <a:gdLst/>
            <a:ahLst/>
            <a:cxnLst/>
            <a:rect l="l" t="t" r="r" b="b"/>
            <a:pathLst>
              <a:path w="1689100" h="1676400">
                <a:moveTo>
                  <a:pt x="0" y="0"/>
                </a:moveTo>
                <a:lnTo>
                  <a:pt x="1689100" y="0"/>
                </a:lnTo>
                <a:lnTo>
                  <a:pt x="16891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1400" y="2590800"/>
            <a:ext cx="3606800" cy="3619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8700" y="2578100"/>
            <a:ext cx="3632200" cy="3644900"/>
          </a:xfrm>
          <a:custGeom>
            <a:avLst/>
            <a:gdLst/>
            <a:ahLst/>
            <a:cxnLst/>
            <a:rect l="l" t="t" r="r" b="b"/>
            <a:pathLst>
              <a:path w="3632200" h="3644900">
                <a:moveTo>
                  <a:pt x="0" y="0"/>
                </a:moveTo>
                <a:lnTo>
                  <a:pt x="3632200" y="0"/>
                </a:lnTo>
                <a:lnTo>
                  <a:pt x="3632200" y="3644900"/>
                </a:lnTo>
                <a:lnTo>
                  <a:pt x="0" y="3644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97728" y="2315677"/>
            <a:ext cx="158559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em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1CADE4"/>
                </a:solidFill>
                <a:latin typeface="Calibri"/>
                <a:cs typeface="Calibri"/>
              </a:rPr>
              <a:t>n</a:t>
            </a:r>
            <a:r>
              <a:rPr sz="2000" spc="30" dirty="0">
                <a:solidFill>
                  <a:srgbClr val="1CADE4"/>
                </a:solidFill>
                <a:latin typeface="Calibri"/>
                <a:cs typeface="Calibri"/>
              </a:rPr>
              <a:t>t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c</a:t>
            </a:r>
            <a:r>
              <a:rPr sz="2000" spc="-200" dirty="0">
                <a:solidFill>
                  <a:srgbClr val="1CADE4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CADE4"/>
                </a:solidFill>
                <a:latin typeface="Calibri"/>
                <a:cs typeface="Calibri"/>
              </a:rPr>
              <a:t>m</a:t>
            </a:r>
            <a:r>
              <a:rPr sz="2000" spc="40" dirty="0">
                <a:solidFill>
                  <a:srgbClr val="1CADE4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1CADE4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1CADE4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61534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67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5" dirty="0"/>
              <a:t>N</a:t>
            </a:r>
            <a:r>
              <a:rPr spc="-130" dirty="0"/>
              <a:t>e</a:t>
            </a:r>
            <a:r>
              <a:rPr spc="-125" dirty="0"/>
              <a:t>u</a:t>
            </a:r>
            <a:r>
              <a:rPr spc="-215" dirty="0"/>
              <a:t>r</a:t>
            </a:r>
            <a:r>
              <a:rPr spc="-155" dirty="0"/>
              <a:t>a</a:t>
            </a:r>
            <a:r>
              <a:rPr spc="-5" dirty="0"/>
              <a:t>l</a:t>
            </a:r>
            <a:r>
              <a:rPr spc="335" dirty="0"/>
              <a:t> </a:t>
            </a:r>
            <a:r>
              <a:rPr spc="-135" dirty="0"/>
              <a:t>D</a:t>
            </a:r>
            <a:r>
              <a:rPr spc="-125" dirty="0"/>
              <a:t>ood</a:t>
            </a:r>
            <a:r>
              <a:rPr spc="-80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8" y="1368788"/>
            <a:ext cx="215709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45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1650" y="2368550"/>
            <a:ext cx="368300" cy="520700"/>
          </a:xfrm>
          <a:custGeom>
            <a:avLst/>
            <a:gdLst/>
            <a:ahLst/>
            <a:cxnLst/>
            <a:rect l="l" t="t" r="r" b="b"/>
            <a:pathLst>
              <a:path w="368300" h="520700">
                <a:moveTo>
                  <a:pt x="0" y="130175"/>
                </a:moveTo>
                <a:lnTo>
                  <a:pt x="184150" y="130175"/>
                </a:lnTo>
                <a:lnTo>
                  <a:pt x="184150" y="0"/>
                </a:lnTo>
                <a:lnTo>
                  <a:pt x="368300" y="260350"/>
                </a:lnTo>
                <a:lnTo>
                  <a:pt x="184150" y="520700"/>
                </a:lnTo>
                <a:lnTo>
                  <a:pt x="184150" y="390525"/>
                </a:lnTo>
                <a:lnTo>
                  <a:pt x="0" y="390525"/>
                </a:lnTo>
                <a:lnTo>
                  <a:pt x="0" y="130175"/>
                </a:lnTo>
                <a:close/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1650" y="5010150"/>
            <a:ext cx="368300" cy="520700"/>
          </a:xfrm>
          <a:custGeom>
            <a:avLst/>
            <a:gdLst/>
            <a:ahLst/>
            <a:cxnLst/>
            <a:rect l="l" t="t" r="r" b="b"/>
            <a:pathLst>
              <a:path w="368300" h="520700">
                <a:moveTo>
                  <a:pt x="368300" y="390525"/>
                </a:moveTo>
                <a:lnTo>
                  <a:pt x="184150" y="390525"/>
                </a:lnTo>
                <a:lnTo>
                  <a:pt x="184150" y="520700"/>
                </a:lnTo>
                <a:lnTo>
                  <a:pt x="0" y="260350"/>
                </a:lnTo>
                <a:lnTo>
                  <a:pt x="184150" y="0"/>
                </a:lnTo>
                <a:lnTo>
                  <a:pt x="184150" y="130175"/>
                </a:lnTo>
                <a:lnTo>
                  <a:pt x="368300" y="130175"/>
                </a:lnTo>
                <a:lnTo>
                  <a:pt x="368300" y="390525"/>
                </a:lnTo>
                <a:close/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8850" y="3905250"/>
            <a:ext cx="520700" cy="190500"/>
          </a:xfrm>
          <a:custGeom>
            <a:avLst/>
            <a:gdLst/>
            <a:ahLst/>
            <a:cxnLst/>
            <a:rect l="l" t="t" r="r" b="b"/>
            <a:pathLst>
              <a:path w="520700" h="190500">
                <a:moveTo>
                  <a:pt x="390525" y="0"/>
                </a:moveTo>
                <a:lnTo>
                  <a:pt x="390525" y="95250"/>
                </a:lnTo>
                <a:lnTo>
                  <a:pt x="520700" y="95250"/>
                </a:lnTo>
                <a:lnTo>
                  <a:pt x="260350" y="190500"/>
                </a:lnTo>
                <a:lnTo>
                  <a:pt x="0" y="95250"/>
                </a:lnTo>
                <a:lnTo>
                  <a:pt x="130175" y="95250"/>
                </a:lnTo>
                <a:lnTo>
                  <a:pt x="130175" y="0"/>
                </a:lnTo>
                <a:lnTo>
                  <a:pt x="390525" y="0"/>
                </a:lnTo>
                <a:close/>
              </a:path>
            </a:pathLst>
          </a:custGeom>
          <a:ln w="38100">
            <a:solidFill>
              <a:srgbClr val="1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3500" y="4165600"/>
            <a:ext cx="2806700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0800" y="4152900"/>
            <a:ext cx="2832100" cy="2120900"/>
          </a:xfrm>
          <a:custGeom>
            <a:avLst/>
            <a:gdLst/>
            <a:ahLst/>
            <a:cxnLst/>
            <a:rect l="l" t="t" r="r" b="b"/>
            <a:pathLst>
              <a:path w="2832100" h="2120900">
                <a:moveTo>
                  <a:pt x="0" y="0"/>
                </a:moveTo>
                <a:lnTo>
                  <a:pt x="2832099" y="0"/>
                </a:lnTo>
                <a:lnTo>
                  <a:pt x="2832099" y="2120900"/>
                </a:lnTo>
                <a:lnTo>
                  <a:pt x="0" y="2120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8700" y="1752600"/>
            <a:ext cx="2806700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6000" y="1739900"/>
            <a:ext cx="2832100" cy="2120900"/>
          </a:xfrm>
          <a:custGeom>
            <a:avLst/>
            <a:gdLst/>
            <a:ahLst/>
            <a:cxnLst/>
            <a:rect l="l" t="t" r="r" b="b"/>
            <a:pathLst>
              <a:path w="2832100" h="2120900">
                <a:moveTo>
                  <a:pt x="0" y="0"/>
                </a:moveTo>
                <a:lnTo>
                  <a:pt x="2832100" y="0"/>
                </a:lnTo>
                <a:lnTo>
                  <a:pt x="2832100" y="2120900"/>
                </a:lnTo>
                <a:lnTo>
                  <a:pt x="0" y="2120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3500" y="1752600"/>
            <a:ext cx="2806700" cy="209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0800" y="1739900"/>
            <a:ext cx="2832100" cy="2120900"/>
          </a:xfrm>
          <a:custGeom>
            <a:avLst/>
            <a:gdLst/>
            <a:ahLst/>
            <a:cxnLst/>
            <a:rect l="l" t="t" r="r" b="b"/>
            <a:pathLst>
              <a:path w="2832100" h="2120900">
                <a:moveTo>
                  <a:pt x="0" y="0"/>
                </a:moveTo>
                <a:lnTo>
                  <a:pt x="2832099" y="0"/>
                </a:lnTo>
                <a:lnTo>
                  <a:pt x="2832099" y="2120900"/>
                </a:lnTo>
                <a:lnTo>
                  <a:pt x="0" y="2120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38700" y="4165600"/>
            <a:ext cx="2806700" cy="209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6000" y="4152900"/>
            <a:ext cx="2832100" cy="2120900"/>
          </a:xfrm>
          <a:custGeom>
            <a:avLst/>
            <a:gdLst/>
            <a:ahLst/>
            <a:cxnLst/>
            <a:rect l="l" t="t" r="r" b="b"/>
            <a:pathLst>
              <a:path w="2832100" h="2120900">
                <a:moveTo>
                  <a:pt x="0" y="0"/>
                </a:moveTo>
                <a:lnTo>
                  <a:pt x="2832100" y="0"/>
                </a:lnTo>
                <a:lnTo>
                  <a:pt x="2832100" y="2120900"/>
                </a:lnTo>
                <a:lnTo>
                  <a:pt x="0" y="21209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D2EF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02399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700" y="30525"/>
            <a:ext cx="7886700" cy="1325563"/>
          </a:xfrm>
          <a:prstGeom prst="rect">
            <a:avLst/>
          </a:prstGeom>
        </p:spPr>
        <p:txBody>
          <a:bodyPr vert="horz" wrap="square" lIns="0" tIns="384047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R</a:t>
            </a:r>
            <a:r>
              <a:rPr spc="-135" dirty="0"/>
              <a:t>e</a:t>
            </a:r>
            <a:r>
              <a:rPr spc="-155" dirty="0"/>
              <a:t>a</a:t>
            </a:r>
            <a:r>
              <a:rPr spc="-80" dirty="0"/>
              <a:t>l</a:t>
            </a:r>
            <a:r>
              <a:rPr spc="-75" dirty="0"/>
              <a:t>-</a:t>
            </a:r>
            <a:r>
              <a:rPr spc="-55" dirty="0"/>
              <a:t>t</a:t>
            </a:r>
            <a:r>
              <a:rPr spc="-80" dirty="0"/>
              <a:t>i</a:t>
            </a:r>
            <a:r>
              <a:rPr spc="-70" dirty="0"/>
              <a:t>m</a:t>
            </a:r>
            <a:r>
              <a:rPr dirty="0"/>
              <a:t>e</a:t>
            </a:r>
            <a:r>
              <a:rPr spc="180" dirty="0"/>
              <a:t> </a:t>
            </a:r>
            <a:r>
              <a:rPr spc="-395" dirty="0"/>
              <a:t>T</a:t>
            </a:r>
            <a:r>
              <a:rPr spc="-130" dirty="0"/>
              <a:t>e</a:t>
            </a:r>
            <a:r>
              <a:rPr spc="-65" dirty="0"/>
              <a:t>x</a:t>
            </a:r>
            <a:r>
              <a:rPr spc="-55" dirty="0"/>
              <a:t>t</a:t>
            </a:r>
            <a:r>
              <a:rPr spc="-125" dirty="0"/>
              <a:t>u</a:t>
            </a:r>
            <a:r>
              <a:rPr spc="-114" dirty="0"/>
              <a:t>r</a:t>
            </a:r>
            <a:r>
              <a:rPr dirty="0"/>
              <a:t>e</a:t>
            </a:r>
            <a:r>
              <a:rPr spc="75" dirty="0"/>
              <a:t> </a:t>
            </a:r>
            <a:r>
              <a:rPr spc="-95" dirty="0"/>
              <a:t>S</a:t>
            </a:r>
            <a:r>
              <a:rPr spc="-150" dirty="0"/>
              <a:t>y</a:t>
            </a:r>
            <a:r>
              <a:rPr spc="-125" dirty="0"/>
              <a:t>n</a:t>
            </a:r>
            <a:r>
              <a:rPr spc="-55" dirty="0"/>
              <a:t>t</a:t>
            </a:r>
            <a:r>
              <a:rPr spc="-125" dirty="0"/>
              <a:t>h</a:t>
            </a:r>
            <a:r>
              <a:rPr spc="-130" dirty="0"/>
              <a:t>e</a:t>
            </a:r>
            <a:r>
              <a:rPr spc="-60" dirty="0"/>
              <a:t>s</a:t>
            </a:r>
            <a:r>
              <a:rPr spc="-80" dirty="0"/>
              <a:t>i</a:t>
            </a:r>
            <a:r>
              <a:rPr spc="-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8" y="1356088"/>
            <a:ext cx="6888480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4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400" spc="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400" u="sng" spc="-3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55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rx</a:t>
            </a:r>
            <a:r>
              <a:rPr sz="2400" u="sng" spc="5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400" u="sng" spc="-190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30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400" u="sng" spc="-4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400" u="sng" spc="6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pd</a:t>
            </a:r>
            <a:r>
              <a:rPr sz="2400" u="sng" spc="-35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1604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04382</a:t>
            </a:r>
            <a:r>
              <a:rPr sz="2400" u="sng" spc="5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1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pd</a:t>
            </a:r>
            <a:r>
              <a:rPr sz="2400" u="sng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endParaRPr sz="2400">
              <a:latin typeface="Calibri"/>
              <a:cs typeface="Calibri"/>
            </a:endParaRPr>
          </a:p>
          <a:p>
            <a:pPr marL="393700" lvl="1" indent="-177800">
              <a:lnSpc>
                <a:spcPct val="100000"/>
              </a:lnSpc>
              <a:spcBef>
                <a:spcPts val="120"/>
              </a:spcBef>
              <a:buClr>
                <a:srgbClr val="1CADE4"/>
              </a:buClr>
              <a:buChar char="◦"/>
              <a:tabLst>
                <a:tab pos="393700" algn="l"/>
              </a:tabLst>
            </a:pP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000" spc="3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00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000" u="sng" spc="30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000" u="sng" spc="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000" u="sng" spc="-45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000" u="sng" spc="25" dirty="0">
                <a:solidFill>
                  <a:srgbClr val="6EAC1C"/>
                </a:solidFill>
                <a:latin typeface="Calibri"/>
                <a:cs typeface="Calibri"/>
              </a:rPr>
              <a:t>//</a:t>
            </a:r>
            <a:r>
              <a:rPr sz="2000" u="sng" spc="4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30" dirty="0">
                <a:solidFill>
                  <a:srgbClr val="6EAC1C"/>
                </a:solidFill>
                <a:latin typeface="Calibri"/>
                <a:cs typeface="Calibri"/>
              </a:rPr>
              <a:t>x</a:t>
            </a:r>
            <a:r>
              <a:rPr sz="2000" u="sng" spc="-6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000" u="sng" spc="-210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5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2000" u="sng" spc="2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d</a:t>
            </a:r>
            <a:r>
              <a:rPr sz="2000" u="sng" spc="-15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r>
              <a:rPr sz="2000" u="sng" spc="2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000" u="sng" spc="-20" dirty="0">
                <a:solidFill>
                  <a:srgbClr val="6EAC1C"/>
                </a:solidFill>
                <a:latin typeface="Calibri"/>
                <a:cs typeface="Calibri"/>
              </a:rPr>
              <a:t>1406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000" u="sng" spc="-20" dirty="0">
                <a:solidFill>
                  <a:srgbClr val="6EAC1C"/>
                </a:solidFill>
                <a:latin typeface="Calibri"/>
                <a:cs typeface="Calibri"/>
              </a:rPr>
              <a:t>2661</a:t>
            </a:r>
            <a:r>
              <a:rPr sz="2000" u="sng" spc="-10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000" u="sng" spc="-20" dirty="0">
                <a:solidFill>
                  <a:srgbClr val="6EAC1C"/>
                </a:solidFill>
                <a:latin typeface="Calibri"/>
                <a:cs typeface="Calibri"/>
              </a:rPr>
              <a:t>1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pdf</a:t>
            </a:r>
            <a:endParaRPr sz="2000">
              <a:latin typeface="Calibri"/>
              <a:cs typeface="Calibri"/>
            </a:endParaRPr>
          </a:p>
          <a:p>
            <a:pPr marL="393700" lvl="1" indent="-177800">
              <a:lnSpc>
                <a:spcPct val="100000"/>
              </a:lnSpc>
              <a:spcBef>
                <a:spcPts val="400"/>
              </a:spcBef>
              <a:buClr>
                <a:srgbClr val="1CADE4"/>
              </a:buClr>
              <a:buChar char="◦"/>
              <a:tabLst>
                <a:tab pos="393700" algn="l"/>
              </a:tabLst>
            </a:pPr>
            <a:r>
              <a:rPr sz="2000" spc="-13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000" spc="4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000" u="sng" spc="30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000" u="sng" spc="15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000" u="sng" spc="-45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000" u="sng" spc="25" dirty="0">
                <a:solidFill>
                  <a:srgbClr val="6EAC1C"/>
                </a:solidFill>
                <a:latin typeface="Calibri"/>
                <a:cs typeface="Calibri"/>
              </a:rPr>
              <a:t>//</a:t>
            </a:r>
            <a:r>
              <a:rPr sz="2000" u="sng" spc="3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-70" dirty="0">
                <a:solidFill>
                  <a:srgbClr val="6EAC1C"/>
                </a:solidFill>
                <a:latin typeface="Calibri"/>
                <a:cs typeface="Calibri"/>
              </a:rPr>
              <a:t>x</a:t>
            </a:r>
            <a:r>
              <a:rPr sz="2000" u="sng" spc="4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000" u="sng" spc="-210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r</a:t>
            </a:r>
            <a:r>
              <a:rPr sz="2000" u="sng" spc="5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2000" u="sng" spc="-7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000" u="sng" spc="-55" dirty="0">
                <a:solidFill>
                  <a:srgbClr val="6EAC1C"/>
                </a:solidFill>
                <a:latin typeface="Calibri"/>
                <a:cs typeface="Calibri"/>
              </a:rPr>
              <a:t>d</a:t>
            </a:r>
            <a:r>
              <a:rPr sz="2000" u="sng" spc="-15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r>
              <a:rPr sz="2000" u="sng" spc="25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000" u="sng" spc="-20" dirty="0">
                <a:solidFill>
                  <a:srgbClr val="6EAC1C"/>
                </a:solidFill>
                <a:latin typeface="Calibri"/>
                <a:cs typeface="Calibri"/>
              </a:rPr>
              <a:t>1312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000" u="sng" spc="-20" dirty="0">
                <a:solidFill>
                  <a:srgbClr val="6EAC1C"/>
                </a:solidFill>
                <a:latin typeface="Calibri"/>
                <a:cs typeface="Calibri"/>
              </a:rPr>
              <a:t>6114</a:t>
            </a:r>
            <a:r>
              <a:rPr sz="2000" u="sng" spc="-10" dirty="0">
                <a:solidFill>
                  <a:srgbClr val="6EAC1C"/>
                </a:solidFill>
                <a:latin typeface="Calibri"/>
                <a:cs typeface="Calibri"/>
              </a:rPr>
              <a:t>v</a:t>
            </a:r>
            <a:r>
              <a:rPr sz="2000" u="sng" spc="-20" dirty="0">
                <a:solidFill>
                  <a:srgbClr val="6EAC1C"/>
                </a:solidFill>
                <a:latin typeface="Calibri"/>
                <a:cs typeface="Calibri"/>
              </a:rPr>
              <a:t>10</a:t>
            </a:r>
            <a:r>
              <a:rPr sz="2000" u="sng" spc="-5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000" u="sng" spc="45" dirty="0">
                <a:solidFill>
                  <a:srgbClr val="6EAC1C"/>
                </a:solidFill>
                <a:latin typeface="Calibri"/>
                <a:cs typeface="Calibri"/>
              </a:rPr>
              <a:t>pd</a:t>
            </a:r>
            <a:r>
              <a:rPr sz="2000" u="sng" dirty="0">
                <a:solidFill>
                  <a:srgbClr val="6EAC1C"/>
                </a:solidFill>
                <a:latin typeface="Calibri"/>
                <a:cs typeface="Calibri"/>
              </a:rPr>
              <a:t>f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1CADE4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1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tt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p</a:t>
            </a:r>
            <a:r>
              <a:rPr sz="2400" u="sng" spc="-40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: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//g</a:t>
            </a:r>
            <a:r>
              <a:rPr sz="2400" u="sng" spc="5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400" u="sng" spc="-5" dirty="0">
                <a:solidFill>
                  <a:srgbClr val="6EAC1C"/>
                </a:solidFill>
                <a:latin typeface="Calibri"/>
                <a:cs typeface="Calibri"/>
              </a:rPr>
              <a:t>t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hub</a:t>
            </a:r>
            <a:r>
              <a:rPr sz="2400" u="sng" spc="-10" dirty="0">
                <a:solidFill>
                  <a:srgbClr val="6EAC1C"/>
                </a:solidFill>
                <a:latin typeface="Calibri"/>
                <a:cs typeface="Calibri"/>
              </a:rPr>
              <a:t>.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2400" u="sng" spc="30" dirty="0">
                <a:solidFill>
                  <a:srgbClr val="6EAC1C"/>
                </a:solidFill>
                <a:latin typeface="Calibri"/>
                <a:cs typeface="Calibri"/>
              </a:rPr>
              <a:t>o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c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hu</a:t>
            </a:r>
            <a:r>
              <a:rPr sz="2400" u="sng" spc="-5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3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2400" u="sng" spc="-55" dirty="0">
                <a:solidFill>
                  <a:srgbClr val="6EAC1C"/>
                </a:solidFill>
                <a:latin typeface="Calibri"/>
                <a:cs typeface="Calibri"/>
              </a:rPr>
              <a:t>l</a:t>
            </a:r>
            <a:r>
              <a:rPr sz="2400" u="sng" spc="50" dirty="0">
                <a:solidFill>
                  <a:srgbClr val="6EAC1C"/>
                </a:solidFill>
                <a:latin typeface="Calibri"/>
                <a:cs typeface="Calibri"/>
              </a:rPr>
              <a:t>i</a:t>
            </a:r>
            <a:r>
              <a:rPr sz="2400" u="sng" spc="-25" dirty="0">
                <a:solidFill>
                  <a:srgbClr val="6EAC1C"/>
                </a:solidFill>
                <a:latin typeface="Calibri"/>
                <a:cs typeface="Calibri"/>
              </a:rPr>
              <a:t>11</a:t>
            </a:r>
            <a:r>
              <a:rPr sz="2400" u="sng" spc="-30" dirty="0">
                <a:solidFill>
                  <a:srgbClr val="6EAC1C"/>
                </a:solidFill>
                <a:latin typeface="Calibri"/>
                <a:cs typeface="Calibri"/>
              </a:rPr>
              <a:t>/</a:t>
            </a:r>
            <a:r>
              <a:rPr sz="2400" u="sng" spc="45" dirty="0">
                <a:solidFill>
                  <a:srgbClr val="6EAC1C"/>
                </a:solidFill>
                <a:latin typeface="Calibri"/>
                <a:cs typeface="Calibri"/>
              </a:rPr>
              <a:t>M</a:t>
            </a:r>
            <a:r>
              <a:rPr sz="2400" u="sng" spc="-20" dirty="0">
                <a:solidFill>
                  <a:srgbClr val="6EAC1C"/>
                </a:solidFill>
                <a:latin typeface="Calibri"/>
                <a:cs typeface="Calibri"/>
              </a:rPr>
              <a:t>G</a:t>
            </a:r>
            <a:r>
              <a:rPr sz="2400" u="sng" spc="0" dirty="0">
                <a:solidFill>
                  <a:srgbClr val="6EAC1C"/>
                </a:solidFill>
                <a:latin typeface="Calibri"/>
                <a:cs typeface="Calibri"/>
              </a:rPr>
              <a:t>A</a:t>
            </a:r>
            <a:r>
              <a:rPr sz="2400" u="sng" spc="-55" dirty="0">
                <a:solidFill>
                  <a:srgbClr val="6EAC1C"/>
                </a:solidFill>
                <a:latin typeface="Calibri"/>
                <a:cs typeface="Calibri"/>
              </a:rPr>
              <a:t>N</a:t>
            </a:r>
            <a:r>
              <a:rPr sz="2400" u="sng" dirty="0">
                <a:solidFill>
                  <a:srgbClr val="6EAC1C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1000" y="3022600"/>
            <a:ext cx="5880100" cy="334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01717" y="6567671"/>
            <a:ext cx="25463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110</a:t>
            </a:r>
            <a:endParaRPr sz="1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285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斎藤康毅</a:t>
            </a:r>
            <a:r>
              <a:rPr lang="zh-TW" altLang="en-US" dirty="0"/>
              <a:t>  </a:t>
            </a:r>
            <a:r>
              <a:rPr lang="en-US" altLang="zh-TW" dirty="0" smtClean="0"/>
              <a:t>Deep Learning</a:t>
            </a:r>
            <a:r>
              <a:rPr lang="zh-TW" altLang="en-US" dirty="0" smtClean="0"/>
              <a:t>：用</a:t>
            </a:r>
            <a:r>
              <a:rPr lang="en-US" altLang="zh-TW" dirty="0" smtClean="0"/>
              <a:t>Python</a:t>
            </a:r>
            <a:r>
              <a:rPr lang="zh-TW" altLang="en-US" dirty="0" smtClean="0"/>
              <a:t>進行深度學習的基礎理論實作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https://www.csie.ntu.edu.tw/~</a:t>
            </a:r>
            <a:r>
              <a:rPr lang="en-US" altLang="zh-TW" dirty="0" smtClean="0">
                <a:hlinkClick r:id="rId3"/>
              </a:rPr>
              <a:t>yvchen/f105-adl/doc/161103_ConvolutionalNN.pdf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github.com/hunter-heidenreich/ML-Open-Source-Implementations/blob/master/Style-Transfer/Style%20Transfer.ipynb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84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Hyperparameter</a:t>
            </a:r>
            <a:r>
              <a:rPr lang="en-US" altLang="zh-TW" dirty="0" smtClean="0"/>
              <a:t>, </a:t>
            </a:r>
            <a:r>
              <a:rPr lang="en-US" altLang="zh-TW" dirty="0" smtClean="0"/>
              <a:t>feature image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35961"/>
            <a:ext cx="7886700" cy="2444520"/>
          </a:xfrm>
        </p:spPr>
      </p:pic>
    </p:spTree>
    <p:extLst>
      <p:ext uri="{BB962C8B-B14F-4D97-AF65-F5344CB8AC3E}">
        <p14:creationId xmlns:p14="http://schemas.microsoft.com/office/powerpoint/2010/main" val="28940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82" y="2226469"/>
            <a:ext cx="6701837" cy="3263504"/>
          </a:xfrm>
        </p:spPr>
      </p:pic>
    </p:spTree>
    <p:extLst>
      <p:ext uri="{BB962C8B-B14F-4D97-AF65-F5344CB8AC3E}">
        <p14:creationId xmlns:p14="http://schemas.microsoft.com/office/powerpoint/2010/main" val="172953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Kernel weights </a:t>
            </a:r>
            <a:r>
              <a:rPr lang="en-US" altLang="zh-TW" dirty="0" smtClean="0"/>
              <a:t>(and biases)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8855"/>
            <a:ext cx="7886700" cy="2598732"/>
          </a:xfrm>
        </p:spPr>
      </p:pic>
    </p:spTree>
    <p:extLst>
      <p:ext uri="{BB962C8B-B14F-4D97-AF65-F5344CB8AC3E}">
        <p14:creationId xmlns:p14="http://schemas.microsoft.com/office/powerpoint/2010/main" val="155593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Visual Perception of Computer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33" y="1830000"/>
            <a:ext cx="7040031" cy="41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9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Visualization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454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512</Words>
  <Application>Microsoft Office PowerPoint</Application>
  <PresentationFormat>如螢幕大小 (4:3)</PresentationFormat>
  <Paragraphs>254</Paragraphs>
  <Slides>48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4" baseType="lpstr">
      <vt:lpstr>新細明體</vt:lpstr>
      <vt:lpstr>Arial</vt:lpstr>
      <vt:lpstr>Calibri</vt:lpstr>
      <vt:lpstr>Calibri Light</vt:lpstr>
      <vt:lpstr>Times New Roman</vt:lpstr>
      <vt:lpstr>Office 佈景主題</vt:lpstr>
      <vt:lpstr>Deep Learning style transfer</vt:lpstr>
      <vt:lpstr>PowerPoint 簡報</vt:lpstr>
      <vt:lpstr>outline</vt:lpstr>
      <vt:lpstr>Padding, Stride, color</vt:lpstr>
      <vt:lpstr>Hyperparameter, feature image</vt:lpstr>
      <vt:lpstr>PowerPoint 簡報</vt:lpstr>
      <vt:lpstr>Kernel weights (and biases)</vt:lpstr>
      <vt:lpstr>Visual Perception of Computer</vt:lpstr>
      <vt:lpstr>Visualization</vt:lpstr>
      <vt:lpstr>Visualizing CNN</vt:lpstr>
      <vt:lpstr>Visualizing CNN</vt:lpstr>
      <vt:lpstr>Gradient Ascent</vt:lpstr>
      <vt:lpstr>Gradient Ascent</vt:lpstr>
      <vt:lpstr>Gradient Ascent</vt:lpstr>
      <vt:lpstr>Different Layers of Visualization</vt:lpstr>
      <vt:lpstr>Multiscale Image Generation</vt:lpstr>
      <vt:lpstr>Multiscale Image Generation</vt:lpstr>
      <vt:lpstr>Deep Dream</vt:lpstr>
      <vt:lpstr>Deep Dream</vt:lpstr>
      <vt:lpstr>Deep Dream</vt:lpstr>
      <vt:lpstr>Neural Art</vt:lpstr>
      <vt:lpstr>Hybrid Images [siggraph 06]</vt:lpstr>
      <vt:lpstr>Hybrid Images</vt:lpstr>
      <vt:lpstr>VGGNet (2014)</vt:lpstr>
      <vt:lpstr>VGG19</vt:lpstr>
      <vt:lpstr>Neural Art</vt:lpstr>
      <vt:lpstr>The Mechanism of Painting</vt:lpstr>
      <vt:lpstr>Content Generation</vt:lpstr>
      <vt:lpstr>Content Generation</vt:lpstr>
      <vt:lpstr>Content Generation</vt:lpstr>
      <vt:lpstr>Content Generation</vt:lpstr>
      <vt:lpstr>Content Generation</vt:lpstr>
      <vt:lpstr>Content Generation</vt:lpstr>
      <vt:lpstr>Style Generation</vt:lpstr>
      <vt:lpstr>Style Generation</vt:lpstr>
      <vt:lpstr>Style Generation</vt:lpstr>
      <vt:lpstr>Style Generation</vt:lpstr>
      <vt:lpstr>Style Generation</vt:lpstr>
      <vt:lpstr>Style Generation</vt:lpstr>
      <vt:lpstr>Artwork Generation</vt:lpstr>
      <vt:lpstr>Artwork Generation</vt:lpstr>
      <vt:lpstr>Artwork Generation</vt:lpstr>
      <vt:lpstr>Content v.s. Style</vt:lpstr>
      <vt:lpstr>Neural Doodle</vt:lpstr>
      <vt:lpstr>Neural Doodle</vt:lpstr>
      <vt:lpstr>Neural Doodle</vt:lpstr>
      <vt:lpstr>Real-time Texture Synthesis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style transfer</dc:title>
  <dc:creator>Ming-Te Chi</dc:creator>
  <cp:lastModifiedBy>Windows 使用者</cp:lastModifiedBy>
  <cp:revision>12</cp:revision>
  <dcterms:created xsi:type="dcterms:W3CDTF">2018-05-10T14:05:29Z</dcterms:created>
  <dcterms:modified xsi:type="dcterms:W3CDTF">2021-04-17T18:29:02Z</dcterms:modified>
</cp:coreProperties>
</file>