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handoutMasterIdLst>
    <p:handoutMasterId r:id="rId50"/>
  </p:handoutMasterIdLst>
  <p:sldIdLst>
    <p:sldId id="256" r:id="rId2"/>
    <p:sldId id="257" r:id="rId3"/>
    <p:sldId id="258" r:id="rId4"/>
    <p:sldId id="259" r:id="rId5"/>
    <p:sldId id="260" r:id="rId6"/>
    <p:sldId id="261" r:id="rId7"/>
    <p:sldId id="262" r:id="rId8"/>
    <p:sldId id="263" r:id="rId9"/>
    <p:sldId id="264" r:id="rId10"/>
    <p:sldId id="265" r:id="rId11"/>
    <p:sldId id="308" r:id="rId12"/>
    <p:sldId id="266" r:id="rId13"/>
    <p:sldId id="267" r:id="rId14"/>
    <p:sldId id="274" r:id="rId15"/>
    <p:sldId id="275" r:id="rId16"/>
    <p:sldId id="277" r:id="rId17"/>
    <p:sldId id="280" r:id="rId18"/>
    <p:sldId id="276" r:id="rId19"/>
    <p:sldId id="282" r:id="rId20"/>
    <p:sldId id="283" r:id="rId21"/>
    <p:sldId id="284" r:id="rId22"/>
    <p:sldId id="285" r:id="rId23"/>
    <p:sldId id="286" r:id="rId24"/>
    <p:sldId id="288" r:id="rId25"/>
    <p:sldId id="289" r:id="rId26"/>
    <p:sldId id="301" r:id="rId27"/>
    <p:sldId id="299" r:id="rId28"/>
    <p:sldId id="300" r:id="rId29"/>
    <p:sldId id="268" r:id="rId30"/>
    <p:sldId id="269" r:id="rId31"/>
    <p:sldId id="270" r:id="rId32"/>
    <p:sldId id="271" r:id="rId33"/>
    <p:sldId id="272" r:id="rId34"/>
    <p:sldId id="273" r:id="rId35"/>
    <p:sldId id="287" r:id="rId36"/>
    <p:sldId id="303" r:id="rId37"/>
    <p:sldId id="304" r:id="rId38"/>
    <p:sldId id="302" r:id="rId39"/>
    <p:sldId id="306" r:id="rId40"/>
    <p:sldId id="307" r:id="rId41"/>
    <p:sldId id="295" r:id="rId42"/>
    <p:sldId id="297" r:id="rId43"/>
    <p:sldId id="296" r:id="rId44"/>
    <p:sldId id="298" r:id="rId45"/>
    <p:sldId id="305" r:id="rId46"/>
    <p:sldId id="292" r:id="rId47"/>
    <p:sldId id="293" r:id="rId48"/>
  </p:sldIdLst>
  <p:sldSz cx="9144000" cy="6858000" type="screen4x3"/>
  <p:notesSz cx="6797675" cy="9874250"/>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38" autoAdjust="0"/>
  </p:normalViewPr>
  <p:slideViewPr>
    <p:cSldViewPr showGuides="1">
      <p:cViewPr varScale="1">
        <p:scale>
          <a:sx n="90" d="100"/>
          <a:sy n="90" d="100"/>
        </p:scale>
        <p:origin x="825"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3713"/>
          </a:xfrm>
          <a:prstGeom prst="rect">
            <a:avLst/>
          </a:prstGeom>
        </p:spPr>
        <p:txBody>
          <a:bodyPr vert="horz" lIns="91440" tIns="45720" rIns="91440" bIns="45720" rtlCol="0"/>
          <a:lstStyle>
            <a:lvl1pPr algn="l" eaLnBrk="1" hangingPunct="1">
              <a:defRPr sz="1200">
                <a:latin typeface="Arial" charset="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eaLnBrk="1" hangingPunct="1">
              <a:defRPr sz="1200">
                <a:latin typeface="Arial" charset="0"/>
                <a:ea typeface="新細明體" pitchFamily="18" charset="-120"/>
              </a:defRPr>
            </a:lvl1pPr>
          </a:lstStyle>
          <a:p>
            <a:pPr>
              <a:defRPr/>
            </a:pPr>
            <a:fld id="{F920DDD6-8C0C-46E5-8D86-A2D6C57FF15F}" type="datetimeFigureOut">
              <a:rPr lang="zh-TW" altLang="en-US"/>
              <a:pPr>
                <a:defRPr/>
              </a:pPr>
              <a:t>2021/3/28</a:t>
            </a:fld>
            <a:endParaRPr lang="zh-TW" altLang="en-US"/>
          </a:p>
        </p:txBody>
      </p:sp>
      <p:sp>
        <p:nvSpPr>
          <p:cNvPr id="4" name="頁尾版面配置區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eaLnBrk="1" hangingPunct="1">
              <a:defRPr sz="1200">
                <a:latin typeface="Arial" charset="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49688" y="9378950"/>
            <a:ext cx="2946400" cy="4937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6787293-994C-4990-AA17-B12394CC93D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3713"/>
          </a:xfrm>
          <a:prstGeom prst="rect">
            <a:avLst/>
          </a:prstGeom>
        </p:spPr>
        <p:txBody>
          <a:bodyPr vert="horz" lIns="91440" tIns="45720" rIns="91440" bIns="45720" rtlCol="0"/>
          <a:lstStyle>
            <a:lvl1pPr algn="l" eaLnBrk="1" hangingPunct="1">
              <a:defRPr sz="1200">
                <a:latin typeface="Arial" charset="0"/>
                <a:ea typeface="新細明體" pitchFamily="18" charset="-120"/>
              </a:defRPr>
            </a:lvl1pPr>
          </a:lstStyle>
          <a:p>
            <a:pPr>
              <a:defRPr/>
            </a:pPr>
            <a:endParaRPr lang="zh-TW" altLang="en-US"/>
          </a:p>
        </p:txBody>
      </p:sp>
      <p:sp>
        <p:nvSpPr>
          <p:cNvPr id="3" name="日期版面配置區 2"/>
          <p:cNvSpPr>
            <a:spLocks noGrp="1"/>
          </p:cNvSpPr>
          <p:nvPr>
            <p:ph type="dt" idx="1"/>
          </p:nvPr>
        </p:nvSpPr>
        <p:spPr>
          <a:xfrm>
            <a:off x="3849688" y="0"/>
            <a:ext cx="2946400" cy="493713"/>
          </a:xfrm>
          <a:prstGeom prst="rect">
            <a:avLst/>
          </a:prstGeom>
        </p:spPr>
        <p:txBody>
          <a:bodyPr vert="horz" lIns="91440" tIns="45720" rIns="91440" bIns="45720" rtlCol="0"/>
          <a:lstStyle>
            <a:lvl1pPr algn="r" eaLnBrk="1" hangingPunct="1">
              <a:defRPr sz="1200">
                <a:latin typeface="Arial" charset="0"/>
                <a:ea typeface="新細明體" pitchFamily="18" charset="-120"/>
              </a:defRPr>
            </a:lvl1pPr>
          </a:lstStyle>
          <a:p>
            <a:pPr>
              <a:defRPr/>
            </a:pPr>
            <a:fld id="{016025C3-6BEE-45C8-9199-B768EBC4FB8D}" type="datetimeFigureOut">
              <a:rPr lang="zh-TW" altLang="en-US"/>
              <a:pPr>
                <a:defRPr/>
              </a:pPr>
              <a:t>2021/3/28</a:t>
            </a:fld>
            <a:endParaRPr lang="zh-TW" altLang="en-US"/>
          </a:p>
        </p:txBody>
      </p:sp>
      <p:sp>
        <p:nvSpPr>
          <p:cNvPr id="4" name="投影片圖像版面配置區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79450" y="4691063"/>
            <a:ext cx="5438775" cy="4443412"/>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eaLnBrk="1" hangingPunct="1">
              <a:defRPr sz="1200">
                <a:latin typeface="Arial"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a:xfrm>
            <a:off x="3849688" y="9378950"/>
            <a:ext cx="2946400" cy="4937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1FA3232-5F60-4D8E-9776-E309F14D8D03}"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cs.cornell.edu/home/chew/Delaunay.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cg.postech.ac.kr/research/stipplin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ui.is.s.u-tokyo.ac.jp/~takeo/teddy/teddy.ht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s.huji.ac.il/labs/cglab/research/penin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s.brown.edu/~bjm/painterly.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2021</a:t>
            </a:r>
          </a:p>
          <a:p>
            <a:r>
              <a:rPr lang="en-US" altLang="zh-TW" dirty="0" smtClean="0"/>
              <a:t>http</a:t>
            </a:r>
            <a:r>
              <a:rPr lang="en-US" altLang="zh-TW" dirty="0" smtClean="0"/>
              <a:t>://www.cs.princeton.edu/courses/archive/spr03/cs426/lectures/19-npr.pdf</a:t>
            </a:r>
            <a:endParaRPr lang="zh-TW" altLang="en-US" dirty="0" smtClean="0"/>
          </a:p>
        </p:txBody>
      </p:sp>
      <p:sp>
        <p:nvSpPr>
          <p:cNvPr id="122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F956EE37-D92E-4176-B3D6-E06B0E3D1978}" type="slidenum">
              <a:rPr lang="zh-TW" altLang="en-US">
                <a:latin typeface="Arial" panose="020B0604020202020204" pitchFamily="34" charset="0"/>
              </a:rPr>
              <a:pPr>
                <a:spcBef>
                  <a:spcPct val="0"/>
                </a:spcBef>
              </a:pPr>
              <a:t>1</a:t>
            </a:fld>
            <a:endParaRPr lang="zh-TW"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75874F65-8466-48B5-95CD-480FC36F8896}" type="slidenum">
              <a:rPr lang="en-US" altLang="zh-TW">
                <a:latin typeface="Arial" panose="020B0604020202020204" pitchFamily="34" charset="0"/>
              </a:rPr>
              <a:pPr>
                <a:spcBef>
                  <a:spcPct val="0"/>
                </a:spcBef>
              </a:pPr>
              <a:t>28</a:t>
            </a:fld>
            <a:endParaRPr lang="en-US" altLang="zh-TW">
              <a:latin typeface="Arial" panose="020B0604020202020204" pitchFamily="34" charset="0"/>
            </a:endParaRPr>
          </a:p>
        </p:txBody>
      </p:sp>
      <p:sp>
        <p:nvSpPr>
          <p:cNvPr id="4813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Combining the 2 approaches, we produce Tonal Art Maps, a collection of stroke textures parameterized by both tone and resolution. When rendering a 3D object we will blend some of these textures, so we need to design them with a very high degree of coherence, in order to avoid blending artifacts.</a:t>
            </a:r>
          </a:p>
          <a:p>
            <a:r>
              <a:rPr lang="en-US" altLang="zh-TW" smtClean="0"/>
              <a:t>Specifically, we impose a stroke nesting property: all the strokes in one image appear in all the finer resolution images, and all the darker tone images. By transitive closure, they appear in ann the images to the right or down, in the Tonal Art Map array.</a:t>
            </a:r>
          </a:p>
          <a:p>
            <a:r>
              <a:rPr lang="en-US" altLang="zh-TW" smtClean="0"/>
              <a:t>[Demo] You can see that as the square gets darker, all the strokes persist, and a few others are gradually blended in. The same thing happens as we zoom in.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hlinkClick r:id="rId3"/>
              </a:rPr>
              <a:t>http://www.cs.cornell.edu/home/chew/Delaunay.html</a:t>
            </a:r>
            <a:endParaRPr lang="zh-TW" altLang="en-US" smtClean="0"/>
          </a:p>
        </p:txBody>
      </p:sp>
      <p:sp>
        <p:nvSpPr>
          <p:cNvPr id="5427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F64D112D-EC16-48FD-B66C-3B8737C75837}" type="slidenum">
              <a:rPr lang="zh-TW" altLang="en-US">
                <a:latin typeface="Arial" panose="020B0604020202020204" pitchFamily="34" charset="0"/>
              </a:rPr>
              <a:pPr>
                <a:spcBef>
                  <a:spcPct val="0"/>
                </a:spcBef>
              </a:pPr>
              <a:t>33</a:t>
            </a:fld>
            <a:endParaRPr lang="zh-TW"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hlinkClick r:id="rId3"/>
              </a:rPr>
              <a:t>http://cg.postech.ac.kr/research/stippling/</a:t>
            </a:r>
            <a:endParaRPr lang="zh-TW" altLang="en-US" smtClean="0"/>
          </a:p>
        </p:txBody>
      </p:sp>
      <p:sp>
        <p:nvSpPr>
          <p:cNvPr id="624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E9BE7E89-051B-49B1-BE59-CBD8B5051674}" type="slidenum">
              <a:rPr lang="zh-TW" altLang="en-US">
                <a:latin typeface="Arial" panose="020B0604020202020204" pitchFamily="34" charset="0"/>
              </a:rPr>
              <a:pPr>
                <a:spcBef>
                  <a:spcPct val="0"/>
                </a:spcBef>
              </a:pPr>
              <a:t>40</a:t>
            </a:fld>
            <a:endParaRPr lang="zh-TW"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43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6D5F258E-89F3-4ABE-9B10-7D9FE1560FC9}" type="slidenum">
              <a:rPr lang="zh-TW" altLang="en-US">
                <a:latin typeface="Arial" panose="020B0604020202020204" pitchFamily="34" charset="0"/>
              </a:rPr>
              <a:pPr>
                <a:spcBef>
                  <a:spcPct val="0"/>
                </a:spcBef>
              </a:pPr>
              <a:t>2</a:t>
            </a:fld>
            <a:endParaRPr lang="zh-TW"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Another P and NP</a:t>
            </a:r>
            <a:endParaRPr lang="zh-TW" altLang="en-US" smtClean="0"/>
          </a:p>
        </p:txBody>
      </p:sp>
      <p:sp>
        <p:nvSpPr>
          <p:cNvPr id="174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241807AA-BE0D-4AF1-ADEC-8A8B65B816CE}" type="slidenum">
              <a:rPr lang="zh-TW" altLang="en-US">
                <a:latin typeface="Arial" panose="020B0604020202020204" pitchFamily="34" charset="0"/>
              </a:rPr>
              <a:pPr>
                <a:spcBef>
                  <a:spcPct val="0"/>
                </a:spcBef>
              </a:pPr>
              <a:t>4</a:t>
            </a:fld>
            <a:endParaRPr lang="zh-TW"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04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B5506629-0122-448F-B00F-AC486E854BD4}" type="slidenum">
              <a:rPr lang="zh-TW" altLang="en-US">
                <a:latin typeface="Arial" panose="020B0604020202020204" pitchFamily="34" charset="0"/>
              </a:rPr>
              <a:pPr>
                <a:spcBef>
                  <a:spcPct val="0"/>
                </a:spcBef>
              </a:pPr>
              <a:t>6</a:t>
            </a:fld>
            <a:endParaRPr lang="zh-TW"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hlinkClick r:id="rId3"/>
              </a:rPr>
              <a:t>http://www-ui.is.s.u-tokyo.ac.jp/~takeo/teddy/teddy.htm</a:t>
            </a:r>
            <a:endParaRPr lang="zh-TW" altLang="en-US" smtClean="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92975113-BB79-48D2-B33B-84D303FE93A7}" type="slidenum">
              <a:rPr lang="zh-TW" altLang="en-US">
                <a:latin typeface="Arial" panose="020B0604020202020204" pitchFamily="34" charset="0"/>
              </a:rPr>
              <a:pPr>
                <a:spcBef>
                  <a:spcPct val="0"/>
                </a:spcBef>
              </a:pPr>
              <a:t>12</a:t>
            </a:fld>
            <a:endParaRPr lang="zh-TW"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hlinkClick r:id="rId3"/>
              </a:rPr>
              <a:t>http://www.cs.huji.ac.il/labs/cglab/research/penink/</a:t>
            </a:r>
            <a:endParaRPr lang="zh-TW" altLang="en-US" smtClean="0"/>
          </a:p>
        </p:txBody>
      </p:sp>
      <p:sp>
        <p:nvSpPr>
          <p:cNvPr id="33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988D0774-D687-46D6-8553-3520047FB3E7}" type="slidenum">
              <a:rPr lang="zh-TW" altLang="en-US">
                <a:latin typeface="Arial" panose="020B0604020202020204" pitchFamily="34" charset="0"/>
              </a:rPr>
              <a:pPr>
                <a:spcBef>
                  <a:spcPct val="0"/>
                </a:spcBef>
              </a:pPr>
              <a:t>18</a:t>
            </a:fld>
            <a:endParaRPr lang="zh-TW"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Barbara J. Meier, </a:t>
            </a:r>
            <a:r>
              <a:rPr lang="en-US" altLang="zh-TW" smtClean="0">
                <a:hlinkClick r:id="rId3"/>
              </a:rPr>
              <a:t>Painterly Rendering for Animation</a:t>
            </a:r>
            <a:r>
              <a:rPr lang="en-US" altLang="zh-TW" smtClean="0"/>
              <a:t>, Siggraph 1996, August, 1996..</a:t>
            </a:r>
            <a:endParaRPr lang="zh-TW" altLang="en-US" smtClean="0"/>
          </a:p>
        </p:txBody>
      </p:sp>
      <p:sp>
        <p:nvSpPr>
          <p:cNvPr id="389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F1D91576-24C8-49A8-9848-DAD033953E69}" type="slidenum">
              <a:rPr lang="zh-TW" altLang="en-US">
                <a:latin typeface="Arial" panose="020B0604020202020204" pitchFamily="34" charset="0"/>
              </a:rPr>
              <a:pPr>
                <a:spcBef>
                  <a:spcPct val="0"/>
                </a:spcBef>
              </a:pPr>
              <a:t>22</a:t>
            </a:fld>
            <a:endParaRPr lang="zh-TW"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034F758B-5BF6-4081-9E29-80DAB019C474}" type="slidenum">
              <a:rPr lang="en-US" altLang="zh-TW">
                <a:latin typeface="Arial" panose="020B0604020202020204" pitchFamily="34" charset="0"/>
              </a:rPr>
              <a:pPr>
                <a:spcBef>
                  <a:spcPct val="0"/>
                </a:spcBef>
              </a:pPr>
              <a:t>26</a:t>
            </a:fld>
            <a:endParaRPr lang="en-US" altLang="zh-TW">
              <a:latin typeface="Arial" panose="020B0604020202020204" pitchFamily="34" charset="0"/>
            </a:endParaRPr>
          </a:p>
        </p:txBody>
      </p:sp>
      <p:sp>
        <p:nvSpPr>
          <p:cNvPr id="4403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The goal of our project is the interactive rendering of 3D models in a non-photorealistic style based on strokes. We consider strokes interesting since, in addition to providing pleasant imagery, the simultaneously convey tone and material. As you can see in the figure, the arrangement of strokes can also enhance our perception of the object’s shape.</a:t>
            </a:r>
          </a:p>
          <a:p>
            <a:r>
              <a:rPr lang="en-US" altLang="zh-TW" smtClean="0"/>
              <a:t>Here is what our system looks like.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B088AB5A-2BBE-4479-97B1-874E373D2989}" type="slidenum">
              <a:rPr lang="en-US" altLang="zh-TW">
                <a:latin typeface="Arial" panose="020B0604020202020204" pitchFamily="34" charset="0"/>
              </a:rPr>
              <a:pPr>
                <a:spcBef>
                  <a:spcPct val="0"/>
                </a:spcBef>
              </a:pPr>
              <a:t>27</a:t>
            </a:fld>
            <a:endParaRPr lang="en-US" altLang="zh-TW">
              <a:latin typeface="Arial" panose="020B0604020202020204" pitchFamily="34" charset="0"/>
            </a:endParaRPr>
          </a:p>
        </p:txBody>
      </p:sp>
      <p:sp>
        <p:nvSpPr>
          <p:cNvPr id="4608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Here is an overview of our approach.</a:t>
            </a:r>
          </a:p>
          <a:p>
            <a:r>
              <a:rPr lang="en-US" altLang="zh-TW" smtClean="0"/>
              <a:t>The main idea is to leverage the texturing power of recent graphics hardware, and to bundle strokes together in textures, rather than draw them as individual primitives.</a:t>
            </a:r>
          </a:p>
          <a:p>
            <a:r>
              <a:rPr lang="en-US" altLang="zh-TW" smtClean="0"/>
              <a:t> We start with a bitmap of a stroke that an artist draws, or that we import from a drawing package. As a preprocess, we create a set of textures using several instances of our example stroke.</a:t>
            </a:r>
          </a:p>
          <a:p>
            <a:r>
              <a:rPr lang="en-US" altLang="zh-TW" smtClean="0"/>
              <a:t> At runtime, we select and blend a subset of these texture images, applying them to the mesh surface.</a:t>
            </a:r>
          </a:p>
          <a:p>
            <a:endParaRPr lang="en-US" altLang="zh-TW"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5" name="矩形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2" name="標題 1"/>
          <p:cNvSpPr>
            <a:spLocks noGrp="1"/>
          </p:cNvSpPr>
          <p:nvPr>
            <p:ph type="ctrTitle"/>
          </p:nvPr>
        </p:nvSpPr>
        <p:spPr>
          <a:xfrm>
            <a:off x="685800" y="3355848"/>
            <a:ext cx="8077200" cy="1673352"/>
          </a:xfrm>
        </p:spPr>
        <p:txBody>
          <a:bodyPr tIns="0" bIns="0" anchor="t"/>
          <a:lstStyle>
            <a:lvl1pPr algn="l">
              <a:defRPr sz="4700" b="1"/>
            </a:lvl1pPr>
            <a:extLst/>
          </a:lstStyle>
          <a:p>
            <a:r>
              <a:rPr lang="zh-TW" altLang="en-US" smtClean="0"/>
              <a:t>按一下以編輯母片標題樣式</a:t>
            </a:r>
            <a:endParaRPr lang="en-US"/>
          </a:p>
        </p:txBody>
      </p:sp>
      <p:sp>
        <p:nvSpPr>
          <p:cNvPr id="3" name="副標題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zh-TW" altLang="en-US" smtClean="0"/>
              <a:t>按一下以編輯母片副標題樣式</a:t>
            </a:r>
            <a:endParaRPr lang="en-US"/>
          </a:p>
        </p:txBody>
      </p:sp>
      <p:sp>
        <p:nvSpPr>
          <p:cNvPr id="6" name="日期版面配置區 3"/>
          <p:cNvSpPr>
            <a:spLocks noGrp="1"/>
          </p:cNvSpPr>
          <p:nvPr>
            <p:ph type="dt" sz="half" idx="10"/>
          </p:nvPr>
        </p:nvSpPr>
        <p:spPr/>
        <p:txBody>
          <a:bodyPr/>
          <a:lstStyle>
            <a:lvl1pPr>
              <a:defRPr/>
            </a:lvl1pPr>
          </a:lstStyle>
          <a:p>
            <a:pPr>
              <a:defRPr/>
            </a:pPr>
            <a:fld id="{D6A32079-E1A3-4C8C-A8DB-F58BB4106C74}" type="datetimeFigureOut">
              <a:rPr lang="zh-TW" altLang="en-US"/>
              <a:pPr>
                <a:defRPr/>
              </a:pPr>
              <a:t>2021/3/28</a:t>
            </a:fld>
            <a:endParaRPr lang="zh-TW" altLang="en-US"/>
          </a:p>
        </p:txBody>
      </p:sp>
      <p:sp>
        <p:nvSpPr>
          <p:cNvPr id="7" name="頁尾版面配置區 4"/>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p:cNvSpPr>
            <a:spLocks noGrp="1"/>
          </p:cNvSpPr>
          <p:nvPr>
            <p:ph type="sldNum" sz="quarter" idx="12"/>
          </p:nvPr>
        </p:nvSpPr>
        <p:spPr/>
        <p:txBody>
          <a:bodyPr/>
          <a:lstStyle>
            <a:lvl1pPr>
              <a:defRPr smtClean="0">
                <a:solidFill>
                  <a:srgbClr val="FFFFFF"/>
                </a:solidFill>
              </a:defRPr>
            </a:lvl1pPr>
          </a:lstStyle>
          <a:p>
            <a:pPr>
              <a:defRPr/>
            </a:pPr>
            <a:fld id="{5467D0E8-E495-4D15-A579-AB24F36A2B50}" type="slidenum">
              <a:rPr lang="zh-TW" altLang="en-US"/>
              <a:pPr>
                <a:defRPr/>
              </a:pPr>
              <a:t>‹#›</a:t>
            </a:fld>
            <a:endParaRPr lang="zh-TW" altLang="en-US"/>
          </a:p>
        </p:txBody>
      </p:sp>
    </p:spTree>
    <p:extLst>
      <p:ext uri="{BB962C8B-B14F-4D97-AF65-F5344CB8AC3E}">
        <p14:creationId xmlns:p14="http://schemas.microsoft.com/office/powerpoint/2010/main" val="6219777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a:defRPr/>
            </a:lvl1pPr>
          </a:lstStyle>
          <a:p>
            <a:pPr>
              <a:defRPr/>
            </a:pPr>
            <a:fld id="{17F371D0-B0D5-404B-BFF4-0CECB5DF70D9}" type="datetimeFigureOut">
              <a:rPr lang="zh-TW" altLang="en-US"/>
              <a:pPr>
                <a:defRPr/>
              </a:pPr>
              <a:t>2021/3/28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D9D61DC-DEAB-4C76-8C78-A8D7DCD7906E}" type="slidenum">
              <a:rPr lang="zh-TW" altLang="en-US"/>
              <a:pPr>
                <a:defRPr/>
              </a:pPr>
              <a:t>‹#›</a:t>
            </a:fld>
            <a:endParaRPr lang="zh-TW" altLang="en-US"/>
          </a:p>
        </p:txBody>
      </p:sp>
    </p:spTree>
    <p:extLst>
      <p:ext uri="{BB962C8B-B14F-4D97-AF65-F5344CB8AC3E}">
        <p14:creationId xmlns:p14="http://schemas.microsoft.com/office/powerpoint/2010/main" val="2283055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4" name="矩形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5" name="矩形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2" name="直排標題 1"/>
          <p:cNvSpPr>
            <a:spLocks noGrp="1"/>
          </p:cNvSpPr>
          <p:nvPr>
            <p:ph type="title" orient="vert"/>
          </p:nvPr>
        </p:nvSpPr>
        <p:spPr>
          <a:xfrm>
            <a:off x="6781800" y="274640"/>
            <a:ext cx="19050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304800"/>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6" name="日期版面配置區 3"/>
          <p:cNvSpPr>
            <a:spLocks noGrp="1"/>
          </p:cNvSpPr>
          <p:nvPr>
            <p:ph type="dt" sz="half" idx="10"/>
          </p:nvPr>
        </p:nvSpPr>
        <p:spPr/>
        <p:txBody>
          <a:bodyPr/>
          <a:lstStyle>
            <a:lvl1pPr>
              <a:defRPr/>
            </a:lvl1pPr>
          </a:lstStyle>
          <a:p>
            <a:pPr>
              <a:defRPr/>
            </a:pPr>
            <a:fld id="{901D5A66-FCA1-4891-A44D-1E8461B04C38}" type="datetimeFigureOut">
              <a:rPr lang="zh-TW" altLang="en-US"/>
              <a:pPr>
                <a:defRPr/>
              </a:pPr>
              <a:t>2021/3/28</a:t>
            </a:fld>
            <a:endParaRPr lang="zh-TW" altLang="en-US"/>
          </a:p>
        </p:txBody>
      </p:sp>
      <p:sp>
        <p:nvSpPr>
          <p:cNvPr id="7" name="頁尾版面配置區 4"/>
          <p:cNvSpPr>
            <a:spLocks noGrp="1"/>
          </p:cNvSpPr>
          <p:nvPr>
            <p:ph type="ftr" sz="quarter" idx="11"/>
          </p:nvPr>
        </p:nvSpPr>
        <p:spPr>
          <a:xfrm>
            <a:off x="2640013" y="6376988"/>
            <a:ext cx="3836987" cy="365125"/>
          </a:xfrm>
        </p:spPr>
        <p:txBody>
          <a:bodyPr/>
          <a:lstStyle>
            <a:lvl1pPr>
              <a:defRPr/>
            </a:lvl1pPr>
          </a:lstStyle>
          <a:p>
            <a:pPr>
              <a:defRPr/>
            </a:pPr>
            <a:endParaRPr lang="zh-TW" altLang="en-US"/>
          </a:p>
        </p:txBody>
      </p:sp>
      <p:sp>
        <p:nvSpPr>
          <p:cNvPr id="8" name="投影片編號版面配置區 5"/>
          <p:cNvSpPr>
            <a:spLocks noGrp="1"/>
          </p:cNvSpPr>
          <p:nvPr>
            <p:ph type="sldNum" sz="quarter" idx="12"/>
          </p:nvPr>
        </p:nvSpPr>
        <p:spPr/>
        <p:txBody>
          <a:bodyPr/>
          <a:lstStyle>
            <a:lvl1pPr>
              <a:defRPr smtClean="0"/>
            </a:lvl1pPr>
          </a:lstStyle>
          <a:p>
            <a:pPr>
              <a:defRPr/>
            </a:pPr>
            <a:fld id="{7DC14C15-4B4C-4622-82B1-74AE5996055C}" type="slidenum">
              <a:rPr lang="zh-TW" altLang="en-US"/>
              <a:pPr>
                <a:defRPr/>
              </a:pPr>
              <a:t>‹#›</a:t>
            </a:fld>
            <a:endParaRPr lang="zh-TW" altLang="en-US"/>
          </a:p>
        </p:txBody>
      </p:sp>
    </p:spTree>
    <p:extLst>
      <p:ext uri="{BB962C8B-B14F-4D97-AF65-F5344CB8AC3E}">
        <p14:creationId xmlns:p14="http://schemas.microsoft.com/office/powerpoint/2010/main" val="3205088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609600" y="168275"/>
            <a:ext cx="8153400" cy="7461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533400" y="1371600"/>
            <a:ext cx="8153400" cy="2438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33400" y="3962400"/>
            <a:ext cx="8153400" cy="2438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476862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155448"/>
            <a:ext cx="8229600" cy="1252728"/>
          </a:xfrm>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a:defRPr/>
            </a:lvl1pPr>
          </a:lstStyle>
          <a:p>
            <a:pPr>
              <a:defRPr/>
            </a:pPr>
            <a:fld id="{16C6BE6A-F463-4075-964F-5C3E52E6426F}" type="datetimeFigureOut">
              <a:rPr lang="zh-TW" altLang="en-US"/>
              <a:pPr>
                <a:defRPr/>
              </a:pPr>
              <a:t>2021/3/28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365F0FBE-1A22-4E17-961B-C8BD6F5CE9B5}" type="slidenum">
              <a:rPr lang="zh-TW" altLang="en-US"/>
              <a:pPr>
                <a:defRPr/>
              </a:pPr>
              <a:t>‹#›</a:t>
            </a:fld>
            <a:endParaRPr lang="zh-TW" altLang="en-US"/>
          </a:p>
        </p:txBody>
      </p:sp>
    </p:spTree>
    <p:extLst>
      <p:ext uri="{BB962C8B-B14F-4D97-AF65-F5344CB8AC3E}">
        <p14:creationId xmlns:p14="http://schemas.microsoft.com/office/powerpoint/2010/main" val="3998075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5" name="矩形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2" name="標題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zh-TW" altLang="en-US" smtClean="0"/>
              <a:t>按一下以編輯母片標題樣式</a:t>
            </a:r>
            <a:endParaRPr lang="en-US"/>
          </a:p>
        </p:txBody>
      </p:sp>
      <p:sp>
        <p:nvSpPr>
          <p:cNvPr id="3" name="文字版面配置區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zh-TW" altLang="en-US" smtClean="0"/>
              <a:t>按一下以編輯母片文字樣式</a:t>
            </a:r>
          </a:p>
        </p:txBody>
      </p:sp>
      <p:sp>
        <p:nvSpPr>
          <p:cNvPr id="6" name="日期版面配置區 3"/>
          <p:cNvSpPr>
            <a:spLocks noGrp="1"/>
          </p:cNvSpPr>
          <p:nvPr>
            <p:ph type="dt" sz="half" idx="10"/>
          </p:nvPr>
        </p:nvSpPr>
        <p:spPr/>
        <p:txBody>
          <a:bodyPr/>
          <a:lstStyle>
            <a:lvl1pPr>
              <a:defRPr/>
            </a:lvl1pPr>
          </a:lstStyle>
          <a:p>
            <a:pPr>
              <a:defRPr/>
            </a:pPr>
            <a:fld id="{733ECA25-EFBD-4D6D-846F-D73A87E626AE}" type="datetimeFigureOut">
              <a:rPr lang="zh-TW" altLang="en-US"/>
              <a:pPr>
                <a:defRPr/>
              </a:pPr>
              <a:t>2021/3/28</a:t>
            </a:fld>
            <a:endParaRPr lang="zh-TW" altLang="en-US"/>
          </a:p>
        </p:txBody>
      </p:sp>
      <p:sp>
        <p:nvSpPr>
          <p:cNvPr id="7" name="頁尾版面配置區 4"/>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p:cNvSpPr>
            <a:spLocks noGrp="1"/>
          </p:cNvSpPr>
          <p:nvPr>
            <p:ph type="sldNum" sz="quarter" idx="12"/>
          </p:nvPr>
        </p:nvSpPr>
        <p:spPr/>
        <p:txBody>
          <a:bodyPr/>
          <a:lstStyle>
            <a:lvl1pPr>
              <a:defRPr smtClean="0">
                <a:solidFill>
                  <a:srgbClr val="FFFFFF"/>
                </a:solidFill>
              </a:defRPr>
            </a:lvl1pPr>
          </a:lstStyle>
          <a:p>
            <a:pPr>
              <a:defRPr/>
            </a:pPr>
            <a:fld id="{119E4AD2-3E77-4788-9AEA-D45F483D930B}" type="slidenum">
              <a:rPr lang="zh-TW" altLang="en-US"/>
              <a:pPr>
                <a:defRPr/>
              </a:pPr>
              <a:t>‹#›</a:t>
            </a:fld>
            <a:endParaRPr lang="zh-TW" altLang="en-US"/>
          </a:p>
        </p:txBody>
      </p:sp>
    </p:spTree>
    <p:extLst>
      <p:ext uri="{BB962C8B-B14F-4D97-AF65-F5344CB8AC3E}">
        <p14:creationId xmlns:p14="http://schemas.microsoft.com/office/powerpoint/2010/main" val="23516701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3"/>
          <p:cNvSpPr>
            <a:spLocks noGrp="1"/>
          </p:cNvSpPr>
          <p:nvPr>
            <p:ph type="dt" sz="half" idx="10"/>
          </p:nvPr>
        </p:nvSpPr>
        <p:spPr/>
        <p:txBody>
          <a:bodyPr/>
          <a:lstStyle>
            <a:lvl1pPr>
              <a:defRPr/>
            </a:lvl1pPr>
          </a:lstStyle>
          <a:p>
            <a:pPr>
              <a:defRPr/>
            </a:pPr>
            <a:fld id="{D56DB78A-CF57-4BAE-A87E-6A6D149904E6}" type="datetimeFigureOut">
              <a:rPr lang="zh-TW" altLang="en-US"/>
              <a:pPr>
                <a:defRPr/>
              </a:pPr>
              <a:t>2021/3/28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04ABDE07-C6DD-49E0-ABE0-4DF84B49371A}" type="slidenum">
              <a:rPr lang="zh-TW" altLang="en-US"/>
              <a:pPr>
                <a:defRPr/>
              </a:pPr>
              <a:t>‹#›</a:t>
            </a:fld>
            <a:endParaRPr lang="zh-TW" altLang="en-US"/>
          </a:p>
        </p:txBody>
      </p:sp>
    </p:spTree>
    <p:extLst>
      <p:ext uri="{BB962C8B-B14F-4D97-AF65-F5344CB8AC3E}">
        <p14:creationId xmlns:p14="http://schemas.microsoft.com/office/powerpoint/2010/main" val="2874498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extLst/>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zh-TW" altLang="en-US" smtClean="0"/>
              <a:t>按一下以編輯母片文字樣式</a:t>
            </a:r>
          </a:p>
        </p:txBody>
      </p:sp>
      <p:sp>
        <p:nvSpPr>
          <p:cNvPr id="4" name="內容版面配置區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zh-TW" altLang="en-US" smtClean="0"/>
              <a:t>按一下以編輯母片文字樣式</a:t>
            </a:r>
          </a:p>
        </p:txBody>
      </p:sp>
      <p:sp>
        <p:nvSpPr>
          <p:cNvPr id="6" name="內容版面配置區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日期版面配置區 3"/>
          <p:cNvSpPr>
            <a:spLocks noGrp="1"/>
          </p:cNvSpPr>
          <p:nvPr>
            <p:ph type="dt" sz="half" idx="10"/>
          </p:nvPr>
        </p:nvSpPr>
        <p:spPr/>
        <p:txBody>
          <a:bodyPr/>
          <a:lstStyle>
            <a:lvl1pPr>
              <a:defRPr/>
            </a:lvl1pPr>
          </a:lstStyle>
          <a:p>
            <a:pPr>
              <a:defRPr/>
            </a:pPr>
            <a:fld id="{72387D6A-6DDD-4BC8-90E8-99E5F1816671}" type="datetimeFigureOut">
              <a:rPr lang="zh-TW" altLang="en-US"/>
              <a:pPr>
                <a:defRPr/>
              </a:pPr>
              <a:t>2021/3/28</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A08C8F8B-2F34-4C9F-8042-4BD785BF3790}" type="slidenum">
              <a:rPr lang="zh-TW" altLang="en-US"/>
              <a:pPr>
                <a:defRPr/>
              </a:pPr>
              <a:t>‹#›</a:t>
            </a:fld>
            <a:endParaRPr lang="zh-TW" altLang="en-US"/>
          </a:p>
        </p:txBody>
      </p:sp>
    </p:spTree>
    <p:extLst>
      <p:ext uri="{BB962C8B-B14F-4D97-AF65-F5344CB8AC3E}">
        <p14:creationId xmlns:p14="http://schemas.microsoft.com/office/powerpoint/2010/main" val="2054181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3"/>
          <p:cNvSpPr>
            <a:spLocks noGrp="1"/>
          </p:cNvSpPr>
          <p:nvPr>
            <p:ph type="dt" sz="half" idx="10"/>
          </p:nvPr>
        </p:nvSpPr>
        <p:spPr/>
        <p:txBody>
          <a:bodyPr/>
          <a:lstStyle>
            <a:lvl1pPr>
              <a:defRPr/>
            </a:lvl1pPr>
          </a:lstStyle>
          <a:p>
            <a:pPr>
              <a:defRPr/>
            </a:pPr>
            <a:fld id="{3FC3A690-D40A-4C52-9617-962FBD7CDEE0}" type="datetimeFigureOut">
              <a:rPr lang="zh-TW" altLang="en-US"/>
              <a:pPr>
                <a:defRPr/>
              </a:pPr>
              <a:t>2021/3/28</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F62A1F96-ECCF-411D-8D10-36CACE3DBC84}" type="slidenum">
              <a:rPr lang="zh-TW" altLang="en-US"/>
              <a:pPr>
                <a:defRPr/>
              </a:pPr>
              <a:t>‹#›</a:t>
            </a:fld>
            <a:endParaRPr lang="zh-TW" altLang="en-US"/>
          </a:p>
        </p:txBody>
      </p:sp>
    </p:spTree>
    <p:extLst>
      <p:ext uri="{BB962C8B-B14F-4D97-AF65-F5344CB8AC3E}">
        <p14:creationId xmlns:p14="http://schemas.microsoft.com/office/powerpoint/2010/main" val="1812685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pPr>
              <a:defRPr/>
            </a:pPr>
            <a:fld id="{C1CED0A1-4E0D-4D97-AA6A-843FD4AB2D0C}" type="datetimeFigureOut">
              <a:rPr lang="zh-TW" altLang="en-US"/>
              <a:pPr>
                <a:defRPr/>
              </a:pPr>
              <a:t>2021/3/28</a:t>
            </a:fld>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3"/>
          <p:cNvSpPr>
            <a:spLocks noGrp="1"/>
          </p:cNvSpPr>
          <p:nvPr>
            <p:ph type="sldNum" sz="quarter" idx="12"/>
          </p:nvPr>
        </p:nvSpPr>
        <p:spPr/>
        <p:txBody>
          <a:bodyPr/>
          <a:lstStyle>
            <a:lvl1pPr>
              <a:defRPr smtClean="0"/>
            </a:lvl1pPr>
          </a:lstStyle>
          <a:p>
            <a:pPr>
              <a:defRPr/>
            </a:pPr>
            <a:fld id="{B6C4F46C-BAD8-4CFF-8A0C-EE484E9D7D51}" type="slidenum">
              <a:rPr lang="zh-TW" altLang="en-US"/>
              <a:pPr>
                <a:defRPr/>
              </a:pPr>
              <a:t>‹#›</a:t>
            </a:fld>
            <a:endParaRPr lang="zh-TW" altLang="en-US"/>
          </a:p>
        </p:txBody>
      </p:sp>
    </p:spTree>
    <p:extLst>
      <p:ext uri="{BB962C8B-B14F-4D97-AF65-F5344CB8AC3E}">
        <p14:creationId xmlns:p14="http://schemas.microsoft.com/office/powerpoint/2010/main" val="4012051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矩形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6" name="矩形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2" name="標題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zh-TW" altLang="en-US" smtClean="0"/>
              <a:t>按一下以編輯母片標題樣式</a:t>
            </a:r>
            <a:endParaRPr lang="en-US"/>
          </a:p>
        </p:txBody>
      </p:sp>
      <p:sp>
        <p:nvSpPr>
          <p:cNvPr id="3" name="內容版面配置區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zh-TW" altLang="en-US" smtClean="0"/>
              <a:t>按一下以編輯母片文字樣式</a:t>
            </a:r>
          </a:p>
        </p:txBody>
      </p:sp>
      <p:sp>
        <p:nvSpPr>
          <p:cNvPr id="7" name="日期版面配置區 4"/>
          <p:cNvSpPr>
            <a:spLocks noGrp="1"/>
          </p:cNvSpPr>
          <p:nvPr>
            <p:ph type="dt" sz="half" idx="10"/>
          </p:nvPr>
        </p:nvSpPr>
        <p:spPr/>
        <p:txBody>
          <a:bodyPr/>
          <a:lstStyle>
            <a:lvl1pPr>
              <a:defRPr/>
            </a:lvl1pPr>
          </a:lstStyle>
          <a:p>
            <a:pPr>
              <a:defRPr/>
            </a:pPr>
            <a:fld id="{F321CC81-0B00-4127-8900-3972C2DF392C}" type="datetimeFigureOut">
              <a:rPr lang="zh-TW" altLang="en-US"/>
              <a:pPr>
                <a:defRPr/>
              </a:pPr>
              <a:t>2021/3/28</a:t>
            </a:fld>
            <a:endParaRPr lang="zh-TW" altLang="en-US"/>
          </a:p>
        </p:txBody>
      </p:sp>
      <p:sp>
        <p:nvSpPr>
          <p:cNvPr id="8" name="頁尾版面配置區 5"/>
          <p:cNvSpPr>
            <a:spLocks noGrp="1"/>
          </p:cNvSpPr>
          <p:nvPr>
            <p:ph type="ftr" sz="quarter" idx="11"/>
          </p:nvPr>
        </p:nvSpPr>
        <p:spPr/>
        <p:txBody>
          <a:bodyPr/>
          <a:lstStyle>
            <a:lvl1pPr>
              <a:defRPr/>
            </a:lvl1pPr>
          </a:lstStyle>
          <a:p>
            <a:pPr>
              <a:defRPr/>
            </a:pPr>
            <a:endParaRPr lang="zh-TW" altLang="en-US"/>
          </a:p>
        </p:txBody>
      </p:sp>
      <p:sp>
        <p:nvSpPr>
          <p:cNvPr id="9" name="投影片編號版面配置區 6"/>
          <p:cNvSpPr>
            <a:spLocks noGrp="1"/>
          </p:cNvSpPr>
          <p:nvPr>
            <p:ph type="sldNum" sz="quarter" idx="12"/>
          </p:nvPr>
        </p:nvSpPr>
        <p:spPr/>
        <p:txBody>
          <a:bodyPr/>
          <a:lstStyle>
            <a:lvl1pPr>
              <a:defRPr smtClean="0"/>
            </a:lvl1pPr>
          </a:lstStyle>
          <a:p>
            <a:pPr>
              <a:defRPr/>
            </a:pPr>
            <a:fld id="{2FAA0690-E088-4A5D-B26D-ACAD63D27C23}" type="slidenum">
              <a:rPr lang="zh-TW" altLang="en-US"/>
              <a:pPr>
                <a:defRPr/>
              </a:pPr>
              <a:t>‹#›</a:t>
            </a:fld>
            <a:endParaRPr lang="zh-TW" altLang="en-US"/>
          </a:p>
        </p:txBody>
      </p:sp>
    </p:spTree>
    <p:extLst>
      <p:ext uri="{BB962C8B-B14F-4D97-AF65-F5344CB8AC3E}">
        <p14:creationId xmlns:p14="http://schemas.microsoft.com/office/powerpoint/2010/main" val="3219690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bg>
      <p:bgPr>
        <a:solidFill>
          <a:schemeClr val="bg2"/>
        </a:solidFill>
        <a:effectLst/>
      </p:bgPr>
    </p:bg>
    <p:spTree>
      <p:nvGrpSpPr>
        <p:cNvPr id="1" name=""/>
        <p:cNvGrpSpPr/>
        <p:nvPr/>
      </p:nvGrpSpPr>
      <p:grpSpPr>
        <a:xfrm>
          <a:off x="0" y="0"/>
          <a:ext cx="0" cy="0"/>
          <a:chOff x="0" y="0"/>
          <a:chExt cx="0" cy="0"/>
        </a:xfrm>
      </p:grpSpPr>
      <p:sp>
        <p:nvSpPr>
          <p:cNvPr id="5" name="矩形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6" name="矩形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2" name="標題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zh-TW" altLang="en-US" smtClean="0"/>
              <a:t>按一下以編輯母片標題樣式</a:t>
            </a:r>
            <a:endParaRPr lang="en-US"/>
          </a:p>
        </p:txBody>
      </p:sp>
      <p:sp>
        <p:nvSpPr>
          <p:cNvPr id="3" name="圖片版面配置區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zh-TW" altLang="en-US" noProof="0" smtClean="0"/>
              <a:t>按一下圖示以新增圖片</a:t>
            </a:r>
            <a:endParaRPr lang="en-US" noProof="0" dirty="0"/>
          </a:p>
        </p:txBody>
      </p:sp>
      <p:sp>
        <p:nvSpPr>
          <p:cNvPr id="4" name="文字版面配置區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zh-TW" altLang="en-US" smtClean="0"/>
              <a:t>按一下以編輯母片文字樣式</a:t>
            </a:r>
          </a:p>
        </p:txBody>
      </p:sp>
      <p:sp>
        <p:nvSpPr>
          <p:cNvPr id="7" name="日期版面配置區 4"/>
          <p:cNvSpPr>
            <a:spLocks noGrp="1"/>
          </p:cNvSpPr>
          <p:nvPr>
            <p:ph type="dt" sz="half" idx="10"/>
          </p:nvPr>
        </p:nvSpPr>
        <p:spPr>
          <a:xfrm>
            <a:off x="165100" y="1169988"/>
            <a:ext cx="2522538" cy="201612"/>
          </a:xfrm>
        </p:spPr>
        <p:txBody>
          <a:bodyPr/>
          <a:lstStyle>
            <a:lvl1pPr>
              <a:defRPr/>
            </a:lvl1pPr>
          </a:lstStyle>
          <a:p>
            <a:pPr>
              <a:defRPr/>
            </a:pPr>
            <a:fld id="{2C909A14-0931-4D8D-9033-3AB214C0C35F}" type="datetimeFigureOut">
              <a:rPr lang="zh-TW" altLang="en-US"/>
              <a:pPr>
                <a:defRPr/>
              </a:pPr>
              <a:t>2021/3/28</a:t>
            </a:fld>
            <a:endParaRPr lang="zh-TW" altLang="en-US"/>
          </a:p>
        </p:txBody>
      </p:sp>
      <p:sp>
        <p:nvSpPr>
          <p:cNvPr id="8" name="頁尾版面配置區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zh-TW" altLang="en-US"/>
          </a:p>
        </p:txBody>
      </p:sp>
      <p:sp>
        <p:nvSpPr>
          <p:cNvPr id="9" name="投影片編號版面配置區 6"/>
          <p:cNvSpPr>
            <a:spLocks noGrp="1"/>
          </p:cNvSpPr>
          <p:nvPr>
            <p:ph type="sldNum" sz="quarter" idx="12"/>
          </p:nvPr>
        </p:nvSpPr>
        <p:spPr>
          <a:xfrm>
            <a:off x="8339138" y="1169988"/>
            <a:ext cx="733425" cy="201612"/>
          </a:xfrm>
        </p:spPr>
        <p:txBody>
          <a:bodyPr/>
          <a:lstStyle>
            <a:lvl1pPr>
              <a:defRPr smtClean="0"/>
            </a:lvl1pPr>
          </a:lstStyle>
          <a:p>
            <a:pPr>
              <a:defRPr/>
            </a:pPr>
            <a:fld id="{13902F75-5E14-4D84-915B-6276CA3109F9}" type="slidenum">
              <a:rPr lang="zh-TW" altLang="en-US"/>
              <a:pPr>
                <a:defRPr/>
              </a:pPr>
              <a:t>‹#›</a:t>
            </a:fld>
            <a:endParaRPr lang="zh-TW" altLang="en-US"/>
          </a:p>
        </p:txBody>
      </p:sp>
    </p:spTree>
    <p:extLst>
      <p:ext uri="{BB962C8B-B14F-4D97-AF65-F5344CB8AC3E}">
        <p14:creationId xmlns:p14="http://schemas.microsoft.com/office/powerpoint/2010/main" val="229676129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矩形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7" name="矩形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2" name="標題版面配置區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zh-TW" altLang="en-US" smtClean="0"/>
              <a:t>按一下以編輯母片標題樣式</a:t>
            </a:r>
            <a:endParaRPr lang="en-US"/>
          </a:p>
        </p:txBody>
      </p:sp>
      <p:sp>
        <p:nvSpPr>
          <p:cNvPr id="1029" name="文字版面配置區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日期版面配置區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ea typeface="+mn-ea"/>
              </a:defRPr>
            </a:lvl1pPr>
            <a:extLst/>
          </a:lstStyle>
          <a:p>
            <a:pPr>
              <a:defRPr/>
            </a:pPr>
            <a:fld id="{73037065-7357-41A4-A440-F3D6847C1B25}" type="datetimeFigureOut">
              <a:rPr lang="zh-TW" altLang="en-US"/>
              <a:pPr>
                <a:defRPr/>
              </a:pPr>
              <a:t>2021/3/28</a:t>
            </a:fld>
            <a:endParaRPr lang="zh-TW" altLang="en-US"/>
          </a:p>
        </p:txBody>
      </p:sp>
      <p:sp>
        <p:nvSpPr>
          <p:cNvPr id="5" name="頁尾版面配置區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ea typeface="+mn-ea"/>
              </a:defRPr>
            </a:lvl1pPr>
            <a:extLst/>
          </a:lstStyle>
          <a:p>
            <a:pPr>
              <a:defRPr/>
            </a:pPr>
            <a:endParaRPr lang="zh-TW" altLang="en-US"/>
          </a:p>
        </p:txBody>
      </p:sp>
      <p:sp>
        <p:nvSpPr>
          <p:cNvPr id="6" name="投影片編號版面配置區 5"/>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kumimoji="0" sz="1200" smtClean="0">
                <a:solidFill>
                  <a:srgbClr val="3F3F3F"/>
                </a:solidFill>
                <a:latin typeface="Corbel" panose="020B0503020204020204" pitchFamily="34" charset="0"/>
              </a:defRPr>
            </a:lvl1pPr>
          </a:lstStyle>
          <a:p>
            <a:pPr>
              <a:defRPr/>
            </a:pPr>
            <a:fld id="{03446041-E636-4DD3-836F-46CD35EA35CA}"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071" r:id="rId1"/>
    <p:sldLayoutId id="2147484066" r:id="rId2"/>
    <p:sldLayoutId id="2147484072" r:id="rId3"/>
    <p:sldLayoutId id="2147484067" r:id="rId4"/>
    <p:sldLayoutId id="2147484068" r:id="rId5"/>
    <p:sldLayoutId id="2147484069" r:id="rId6"/>
    <p:sldLayoutId id="2147484073" r:id="rId7"/>
    <p:sldLayoutId id="2147484074" r:id="rId8"/>
    <p:sldLayoutId id="2147484075" r:id="rId9"/>
    <p:sldLayoutId id="2147484070" r:id="rId10"/>
    <p:sldLayoutId id="2147484076" r:id="rId11"/>
    <p:sldLayoutId id="2147484077" r:id="rId12"/>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ea typeface="新細明體" pitchFamily="18" charset="-120"/>
        </a:defRPr>
      </a:lvl2pPr>
      <a:lvl3pPr algn="l" rtl="0" eaLnBrk="0" fontAlgn="base" hangingPunct="0">
        <a:spcBef>
          <a:spcPct val="0"/>
        </a:spcBef>
        <a:spcAft>
          <a:spcPct val="0"/>
        </a:spcAft>
        <a:defRPr sz="4500" b="1">
          <a:solidFill>
            <a:srgbClr val="FFC800"/>
          </a:solidFill>
          <a:latin typeface="Corbel" pitchFamily="34" charset="0"/>
          <a:ea typeface="新細明體" pitchFamily="18" charset="-120"/>
        </a:defRPr>
      </a:lvl3pPr>
      <a:lvl4pPr algn="l" rtl="0" eaLnBrk="0" fontAlgn="base" hangingPunct="0">
        <a:spcBef>
          <a:spcPct val="0"/>
        </a:spcBef>
        <a:spcAft>
          <a:spcPct val="0"/>
        </a:spcAft>
        <a:defRPr sz="4500" b="1">
          <a:solidFill>
            <a:srgbClr val="FFC800"/>
          </a:solidFill>
          <a:latin typeface="Corbel" pitchFamily="34" charset="0"/>
          <a:ea typeface="新細明體" pitchFamily="18" charset="-120"/>
        </a:defRPr>
      </a:lvl4pPr>
      <a:lvl5pPr algn="l" rtl="0" eaLnBrk="0" fontAlgn="base" hangingPunct="0">
        <a:spcBef>
          <a:spcPct val="0"/>
        </a:spcBef>
        <a:spcAft>
          <a:spcPct val="0"/>
        </a:spcAft>
        <a:defRPr sz="4500" b="1">
          <a:solidFill>
            <a:srgbClr val="FFC800"/>
          </a:solidFill>
          <a:latin typeface="Corbel" pitchFamily="34" charset="0"/>
          <a:ea typeface="新細明體" pitchFamily="18" charset="-120"/>
        </a:defRPr>
      </a:lvl5pPr>
      <a:lvl6pPr marL="457200" algn="l" rtl="0" fontAlgn="base">
        <a:spcBef>
          <a:spcPct val="0"/>
        </a:spcBef>
        <a:spcAft>
          <a:spcPct val="0"/>
        </a:spcAft>
        <a:defRPr sz="4500" b="1">
          <a:solidFill>
            <a:srgbClr val="FFC800"/>
          </a:solidFill>
          <a:latin typeface="Corbel" pitchFamily="34" charset="0"/>
          <a:ea typeface="新細明體" pitchFamily="18" charset="-120"/>
        </a:defRPr>
      </a:lvl6pPr>
      <a:lvl7pPr marL="914400" algn="l" rtl="0" fontAlgn="base">
        <a:spcBef>
          <a:spcPct val="0"/>
        </a:spcBef>
        <a:spcAft>
          <a:spcPct val="0"/>
        </a:spcAft>
        <a:defRPr sz="4500" b="1">
          <a:solidFill>
            <a:srgbClr val="FFC800"/>
          </a:solidFill>
          <a:latin typeface="Corbel" pitchFamily="34" charset="0"/>
          <a:ea typeface="新細明體" pitchFamily="18" charset="-120"/>
        </a:defRPr>
      </a:lvl7pPr>
      <a:lvl8pPr marL="1371600" algn="l" rtl="0" fontAlgn="base">
        <a:spcBef>
          <a:spcPct val="0"/>
        </a:spcBef>
        <a:spcAft>
          <a:spcPct val="0"/>
        </a:spcAft>
        <a:defRPr sz="4500" b="1">
          <a:solidFill>
            <a:srgbClr val="FFC800"/>
          </a:solidFill>
          <a:latin typeface="Corbel" pitchFamily="34" charset="0"/>
          <a:ea typeface="新細明體" pitchFamily="18" charset="-120"/>
        </a:defRPr>
      </a:lvl8pPr>
      <a:lvl9pPr marL="1828800" algn="l" rtl="0" fontAlgn="base">
        <a:spcBef>
          <a:spcPct val="0"/>
        </a:spcBef>
        <a:spcAft>
          <a:spcPct val="0"/>
        </a:spcAft>
        <a:defRPr sz="4500" b="1">
          <a:solidFill>
            <a:srgbClr val="FFC800"/>
          </a:solidFill>
          <a:latin typeface="Corbel" pitchFamily="34" charset="0"/>
          <a:ea typeface="新細明體" pitchFamily="18" charset="-12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www.cs.huji.ac.il/labs/cglab/research/penin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idecmd%20/emilp/npr/chick.bat"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 Id="rId9"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idecmd%20/emilp/npr/square.ba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eaLnBrk="1" fontAlgn="auto" hangingPunct="1">
              <a:spcAft>
                <a:spcPts val="0"/>
              </a:spcAft>
              <a:defRPr/>
            </a:pPr>
            <a:r>
              <a:rPr lang="en-US" altLang="zh-TW" dirty="0" smtClean="0">
                <a:solidFill>
                  <a:schemeClr val="accent1">
                    <a:satMod val="150000"/>
                  </a:schemeClr>
                </a:solidFill>
              </a:rPr>
              <a:t>Advance Computer Graphics</a:t>
            </a:r>
            <a:endParaRPr lang="zh-TW" altLang="en-US" dirty="0">
              <a:solidFill>
                <a:schemeClr val="accent1">
                  <a:satMod val="150000"/>
                </a:schemeClr>
              </a:solidFill>
            </a:endParaRPr>
          </a:p>
        </p:txBody>
      </p:sp>
      <p:sp>
        <p:nvSpPr>
          <p:cNvPr id="11267" name="副標題 2"/>
          <p:cNvSpPr>
            <a:spLocks noGrp="1"/>
          </p:cNvSpPr>
          <p:nvPr>
            <p:ph type="subTitle" idx="1"/>
          </p:nvPr>
        </p:nvSpPr>
        <p:spPr>
          <a:xfrm>
            <a:off x="685800" y="1828800"/>
            <a:ext cx="8077200" cy="1500188"/>
          </a:xfrm>
        </p:spPr>
        <p:txBody>
          <a:bodyPr/>
          <a:lstStyle/>
          <a:p>
            <a:pPr eaLnBrk="1" hangingPunct="1"/>
            <a:r>
              <a:rPr lang="en-US" altLang="zh-TW" smtClean="0"/>
              <a:t>Non-photorealistic rendering – Stroke based rendering</a:t>
            </a:r>
            <a:endParaRPr lang="zh-TW" altLang="en-US"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Previous work</a:t>
            </a:r>
            <a:endParaRPr lang="zh-TW" altLang="en-US" dirty="0"/>
          </a:p>
        </p:txBody>
      </p:sp>
      <p:sp>
        <p:nvSpPr>
          <p:cNvPr id="24579" name="內容版面配置區 2"/>
          <p:cNvSpPr>
            <a:spLocks noGrp="1"/>
          </p:cNvSpPr>
          <p:nvPr>
            <p:ph idx="1"/>
          </p:nvPr>
        </p:nvSpPr>
        <p:spPr/>
        <p:txBody>
          <a:bodyPr/>
          <a:lstStyle/>
          <a:p>
            <a:endParaRPr lang="zh-TW" altLang="en-US" smtClean="0"/>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675"/>
            <a:ext cx="34925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313" y="1844675"/>
            <a:ext cx="1903412"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950" y="1844675"/>
            <a:ext cx="3408363"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文字方塊 6"/>
          <p:cNvSpPr txBox="1">
            <a:spLocks noChangeArrowheads="1"/>
          </p:cNvSpPr>
          <p:nvPr/>
        </p:nvSpPr>
        <p:spPr bwMode="auto">
          <a:xfrm>
            <a:off x="357188" y="4929188"/>
            <a:ext cx="2643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algn="ctr" eaLnBrk="1" hangingPunct="1">
              <a:buClrTx/>
              <a:buSzTx/>
              <a:buFontTx/>
              <a:buNone/>
            </a:pPr>
            <a:r>
              <a:rPr lang="en-US" altLang="zh-TW" sz="1800">
                <a:latin typeface="Arial" panose="020B0604020202020204" pitchFamily="34" charset="0"/>
              </a:rPr>
              <a:t>[Kowalski 99]</a:t>
            </a:r>
            <a:endParaRPr lang="zh-TW" altLang="en-US" sz="1800">
              <a:latin typeface="Arial" panose="020B0604020202020204" pitchFamily="34" charset="0"/>
            </a:endParaRPr>
          </a:p>
        </p:txBody>
      </p:sp>
      <p:sp>
        <p:nvSpPr>
          <p:cNvPr id="24584" name="文字方塊 7"/>
          <p:cNvSpPr txBox="1">
            <a:spLocks noChangeArrowheads="1"/>
          </p:cNvSpPr>
          <p:nvPr/>
        </p:nvSpPr>
        <p:spPr bwMode="auto">
          <a:xfrm>
            <a:off x="3643313" y="4929188"/>
            <a:ext cx="1785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algn="ctr" eaLnBrk="1" hangingPunct="1">
              <a:buClrTx/>
              <a:buSzTx/>
              <a:buFontTx/>
              <a:buNone/>
            </a:pPr>
            <a:r>
              <a:rPr lang="en-US" altLang="zh-TW" sz="1800">
                <a:latin typeface="Arial" panose="020B0604020202020204" pitchFamily="34" charset="0"/>
              </a:rPr>
              <a:t>[Gooch 98]</a:t>
            </a:r>
            <a:endParaRPr lang="zh-TW" altLang="en-US" sz="1800">
              <a:latin typeface="Arial" panose="020B0604020202020204" pitchFamily="34" charset="0"/>
            </a:endParaRPr>
          </a:p>
        </p:txBody>
      </p:sp>
      <p:sp>
        <p:nvSpPr>
          <p:cNvPr id="24585" name="文字方塊 8"/>
          <p:cNvSpPr txBox="1">
            <a:spLocks noChangeArrowheads="1"/>
          </p:cNvSpPr>
          <p:nvPr/>
        </p:nvSpPr>
        <p:spPr bwMode="auto">
          <a:xfrm>
            <a:off x="6143625" y="4929188"/>
            <a:ext cx="242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algn="ctr" eaLnBrk="1" hangingPunct="1">
              <a:buClrTx/>
              <a:buSzTx/>
              <a:buFontTx/>
              <a:buNone/>
            </a:pPr>
            <a:r>
              <a:rPr lang="en-US" altLang="zh-TW" sz="1800">
                <a:latin typeface="Arial" panose="020B0604020202020204" pitchFamily="34" charset="0"/>
              </a:rPr>
              <a:t>[Praun 01]</a:t>
            </a: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Blender in NPR</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81922" name="Picture 2" descr="Blender 2.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610197"/>
            <a:ext cx="4595981" cy="2293404"/>
          </a:xfrm>
          <a:prstGeom prst="rect">
            <a:avLst/>
          </a:prstGeom>
          <a:noFill/>
          <a:extLst>
            <a:ext uri="{909E8E84-426E-40DD-AFC4-6F175D3DCCD1}">
              <a14:hiddenFill xmlns:a14="http://schemas.microsoft.com/office/drawing/2010/main">
                <a:solidFill>
                  <a:srgbClr val="FFFFFF"/>
                </a:solidFill>
              </a14:hiddenFill>
            </a:ext>
          </a:extLst>
        </p:spPr>
      </p:pic>
      <p:pic>
        <p:nvPicPr>
          <p:cNvPr id="81924" name="Picture 4" descr="Blender 2.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4078209"/>
            <a:ext cx="4595981" cy="2297991"/>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6332240" y="5987910"/>
            <a:ext cx="1512168" cy="369332"/>
          </a:xfrm>
          <a:prstGeom prst="rect">
            <a:avLst/>
          </a:prstGeom>
          <a:noFill/>
        </p:spPr>
        <p:txBody>
          <a:bodyPr wrap="square" rtlCol="0">
            <a:spAutoFit/>
          </a:bodyPr>
          <a:lstStyle/>
          <a:p>
            <a:r>
              <a:rPr lang="en-US" altLang="zh-TW"/>
              <a:t>Blender </a:t>
            </a:r>
            <a:r>
              <a:rPr lang="en-US" altLang="zh-TW" smtClean="0"/>
              <a:t>2.90</a:t>
            </a:r>
            <a:endParaRPr lang="en-US" altLang="zh-TW"/>
          </a:p>
        </p:txBody>
      </p:sp>
      <p:sp>
        <p:nvSpPr>
          <p:cNvPr id="7" name="文字方塊 6"/>
          <p:cNvSpPr txBox="1"/>
          <p:nvPr/>
        </p:nvSpPr>
        <p:spPr>
          <a:xfrm>
            <a:off x="6251287" y="3626421"/>
            <a:ext cx="1512168" cy="369332"/>
          </a:xfrm>
          <a:prstGeom prst="rect">
            <a:avLst/>
          </a:prstGeom>
          <a:noFill/>
        </p:spPr>
        <p:txBody>
          <a:bodyPr wrap="square" rtlCol="0">
            <a:spAutoFit/>
          </a:bodyPr>
          <a:lstStyle/>
          <a:p>
            <a:r>
              <a:rPr lang="en-US" altLang="zh-TW" dirty="0"/>
              <a:t>Blender 2.82</a:t>
            </a:r>
          </a:p>
        </p:txBody>
      </p:sp>
    </p:spTree>
    <p:extLst>
      <p:ext uri="{BB962C8B-B14F-4D97-AF65-F5344CB8AC3E}">
        <p14:creationId xmlns:p14="http://schemas.microsoft.com/office/powerpoint/2010/main" val="798161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Previous </a:t>
            </a:r>
            <a:r>
              <a:rPr lang="en-US" altLang="zh-TW" dirty="0" smtClean="0"/>
              <a:t>work - interaction</a:t>
            </a:r>
            <a:endParaRPr lang="zh-TW" altLang="en-US" dirty="0"/>
          </a:p>
        </p:txBody>
      </p:sp>
      <p:sp>
        <p:nvSpPr>
          <p:cNvPr id="25603" name="內容版面配置區 2"/>
          <p:cNvSpPr>
            <a:spLocks noGrp="1"/>
          </p:cNvSpPr>
          <p:nvPr>
            <p:ph idx="1"/>
          </p:nvPr>
        </p:nvSpPr>
        <p:spPr/>
        <p:txBody>
          <a:bodyPr/>
          <a:lstStyle/>
          <a:p>
            <a:endParaRPr lang="zh-TW" alt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1844675"/>
            <a:ext cx="30003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286000"/>
            <a:ext cx="4233863"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文字方塊 5"/>
          <p:cNvSpPr txBox="1">
            <a:spLocks noChangeArrowheads="1"/>
          </p:cNvSpPr>
          <p:nvPr/>
        </p:nvSpPr>
        <p:spPr bwMode="auto">
          <a:xfrm>
            <a:off x="571500" y="5643563"/>
            <a:ext cx="3640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r>
              <a:rPr lang="en-US" altLang="zh-TW" sz="1800">
                <a:latin typeface="Arial" panose="020B0604020202020204" pitchFamily="34" charset="0"/>
              </a:rPr>
              <a:t>Teddy [Igarashi et al 1999]</a:t>
            </a: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Overview</a:t>
            </a:r>
            <a:endParaRPr lang="zh-TW" altLang="en-US" dirty="0"/>
          </a:p>
        </p:txBody>
      </p:sp>
      <p:sp>
        <p:nvSpPr>
          <p:cNvPr id="27651" name="內容版面配置區 2"/>
          <p:cNvSpPr>
            <a:spLocks noGrp="1"/>
          </p:cNvSpPr>
          <p:nvPr>
            <p:ph idx="1"/>
          </p:nvPr>
        </p:nvSpPr>
        <p:spPr/>
        <p:txBody>
          <a:bodyPr/>
          <a:lstStyle/>
          <a:p>
            <a:r>
              <a:rPr lang="en-US" altLang="zh-TW" smtClean="0"/>
              <a:t>Simulating Artist Media</a:t>
            </a:r>
          </a:p>
          <a:p>
            <a:endParaRPr lang="en-US" altLang="zh-TW" smtClean="0"/>
          </a:p>
          <a:p>
            <a:r>
              <a:rPr lang="en-US" altLang="zh-TW" smtClean="0"/>
              <a:t>Assisting a User in the Artistic Process</a:t>
            </a:r>
          </a:p>
          <a:p>
            <a:endParaRPr lang="en-US" altLang="zh-TW" smtClean="0"/>
          </a:p>
          <a:p>
            <a:r>
              <a:rPr lang="en-US" altLang="zh-TW" smtClean="0"/>
              <a:t>Automatic Systems</a:t>
            </a:r>
          </a:p>
          <a:p>
            <a:endParaRPr lang="zh-TW" alt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Pen and Ink</a:t>
            </a:r>
            <a:endParaRPr lang="zh-TW" altLang="en-US" dirty="0"/>
          </a:p>
        </p:txBody>
      </p:sp>
      <p:sp>
        <p:nvSpPr>
          <p:cNvPr id="28675" name="內容版面配置區 2"/>
          <p:cNvSpPr>
            <a:spLocks noGrp="1"/>
          </p:cNvSpPr>
          <p:nvPr>
            <p:ph idx="1"/>
          </p:nvPr>
        </p:nvSpPr>
        <p:spPr/>
        <p:txBody>
          <a:bodyPr/>
          <a:lstStyle/>
          <a:p>
            <a:r>
              <a:rPr lang="en-US" altLang="zh-TW" smtClean="0"/>
              <a:t>Winkenbach and Salesin, Siggraph 94</a:t>
            </a:r>
          </a:p>
          <a:p>
            <a:r>
              <a:rPr lang="en-US" altLang="zh-TW" smtClean="0"/>
              <a:t>Purpose: render 3D models as pen &amp; ink drawings</a:t>
            </a:r>
          </a:p>
          <a:p>
            <a:r>
              <a:rPr lang="en-US" altLang="zh-TW" smtClean="0"/>
              <a:t>Method:</a:t>
            </a:r>
          </a:p>
          <a:p>
            <a:pPr lvl="1"/>
            <a:r>
              <a:rPr lang="en-US" altLang="zh-TW" smtClean="0"/>
              <a:t>• annotate model with procedural “textures”</a:t>
            </a:r>
          </a:p>
          <a:p>
            <a:pPr lvl="1"/>
            <a:r>
              <a:rPr lang="en-US" altLang="zh-TW" smtClean="0"/>
              <a:t>• Render tonal “reference image”</a:t>
            </a:r>
          </a:p>
          <a:p>
            <a:pPr lvl="1"/>
            <a:r>
              <a:rPr lang="en-US" altLang="zh-TW" smtClean="0"/>
              <a:t>• Use it to guide pen and ink textures</a:t>
            </a:r>
            <a:endParaRPr lang="zh-TW" alt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5575"/>
            <a:ext cx="8229600" cy="1252538"/>
          </a:xfrm>
        </p:spPr>
        <p:txBody>
          <a:bodyPr/>
          <a:lstStyle/>
          <a:p>
            <a:pPr>
              <a:defRPr/>
            </a:pPr>
            <a:endParaRPr lang="zh-TW" altLang="en-US"/>
          </a:p>
        </p:txBody>
      </p:sp>
      <p:sp>
        <p:nvSpPr>
          <p:cNvPr id="29699" name="內容版面配置區 2"/>
          <p:cNvSpPr>
            <a:spLocks noGrp="1"/>
          </p:cNvSpPr>
          <p:nvPr>
            <p:ph idx="1"/>
          </p:nvPr>
        </p:nvSpPr>
        <p:spPr/>
        <p:txBody>
          <a:bodyPr/>
          <a:lstStyle/>
          <a:p>
            <a:endParaRPr lang="zh-TW" altLang="en-US" smtClean="0"/>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280988"/>
            <a:ext cx="771525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500063"/>
            <a:ext cx="6067425"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2857500"/>
            <a:ext cx="6407150"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5575"/>
            <a:ext cx="8229600" cy="1252538"/>
          </a:xfrm>
        </p:spPr>
        <p:txBody>
          <a:bodyPr/>
          <a:lstStyle/>
          <a:p>
            <a:pPr>
              <a:defRPr/>
            </a:pPr>
            <a:endParaRPr lang="zh-TW" altLang="en-US"/>
          </a:p>
        </p:txBody>
      </p:sp>
      <p:sp>
        <p:nvSpPr>
          <p:cNvPr id="31747" name="內容版面配置區 2"/>
          <p:cNvSpPr>
            <a:spLocks noGrp="1"/>
          </p:cNvSpPr>
          <p:nvPr>
            <p:ph idx="1"/>
          </p:nvPr>
        </p:nvSpPr>
        <p:spPr/>
        <p:txBody>
          <a:bodyPr/>
          <a:lstStyle/>
          <a:p>
            <a:endParaRPr lang="zh-TW" altLang="en-US" smtClean="0"/>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39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8" y="862013"/>
            <a:ext cx="797242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923925"/>
            <a:ext cx="90297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Pen and Ink</a:t>
            </a:r>
            <a:endParaRPr lang="zh-TW" altLang="en-US" dirty="0"/>
          </a:p>
        </p:txBody>
      </p:sp>
      <p:sp>
        <p:nvSpPr>
          <p:cNvPr id="32771" name="內容版面配置區 2"/>
          <p:cNvSpPr>
            <a:spLocks noGrp="1"/>
          </p:cNvSpPr>
          <p:nvPr>
            <p:ph idx="1"/>
          </p:nvPr>
        </p:nvSpPr>
        <p:spPr/>
        <p:txBody>
          <a:bodyPr/>
          <a:lstStyle/>
          <a:p>
            <a:r>
              <a:rPr lang="en-US" altLang="zh-TW" smtClean="0"/>
              <a:t>Salisbury, Anderson, Lischinski and Salesin, </a:t>
            </a:r>
          </a:p>
          <a:p>
            <a:r>
              <a:rPr lang="en-US" altLang="zh-TW" smtClean="0">
                <a:hlinkClick r:id="rId3"/>
              </a:rPr>
              <a:t>Scale-dependent reproduction of pen-and-ink illustrations.</a:t>
            </a:r>
            <a:endParaRPr lang="en-US" altLang="zh-TW" smtClean="0"/>
          </a:p>
          <a:p>
            <a:r>
              <a:rPr lang="en-US" altLang="zh-TW" smtClean="0"/>
              <a:t>Siggraph 96</a:t>
            </a:r>
          </a:p>
          <a:p>
            <a:r>
              <a:rPr lang="en-US" altLang="zh-TW" smtClean="0"/>
              <a:t>Purpose: </a:t>
            </a:r>
          </a:p>
          <a:p>
            <a:pPr lvl="1"/>
            <a:r>
              <a:rPr lang="en-US" altLang="zh-TW" smtClean="0"/>
              <a:t>define a </a:t>
            </a:r>
            <a:r>
              <a:rPr lang="en-US" altLang="zh-TW" b="1" smtClean="0"/>
              <a:t>scale-independent </a:t>
            </a:r>
            <a:r>
              <a:rPr lang="en-US" altLang="zh-TW" smtClean="0"/>
              <a:t>representation for pen &amp; ink images</a:t>
            </a:r>
            <a:endParaRPr lang="zh-TW" altLang="en-US"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5575"/>
            <a:ext cx="8229600" cy="1252538"/>
          </a:xfrm>
        </p:spPr>
        <p:txBody>
          <a:bodyPr/>
          <a:lstStyle/>
          <a:p>
            <a:pPr>
              <a:defRPr/>
            </a:pPr>
            <a:endParaRPr lang="zh-TW" altLang="en-US"/>
          </a:p>
        </p:txBody>
      </p:sp>
      <p:sp>
        <p:nvSpPr>
          <p:cNvPr id="34819" name="內容版面配置區 2"/>
          <p:cNvSpPr>
            <a:spLocks noGrp="1"/>
          </p:cNvSpPr>
          <p:nvPr>
            <p:ph idx="1"/>
          </p:nvPr>
        </p:nvSpPr>
        <p:spPr/>
        <p:txBody>
          <a:bodyPr/>
          <a:lstStyle/>
          <a:p>
            <a:endParaRPr lang="zh-TW" altLang="en-US" smtClean="0"/>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552450"/>
            <a:ext cx="80391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719138"/>
            <a:ext cx="805815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Realistic rendering</a:t>
            </a:r>
            <a:endParaRPr lang="zh-TW" altLang="en-US" dirty="0"/>
          </a:p>
        </p:txBody>
      </p:sp>
      <p:sp>
        <p:nvSpPr>
          <p:cNvPr id="13315" name="內容版面配置區 2"/>
          <p:cNvSpPr>
            <a:spLocks noGrp="1"/>
          </p:cNvSpPr>
          <p:nvPr>
            <p:ph idx="1"/>
          </p:nvPr>
        </p:nvSpPr>
        <p:spPr>
          <a:xfrm>
            <a:off x="457200" y="1774825"/>
            <a:ext cx="4042792" cy="4625975"/>
          </a:xfrm>
        </p:spPr>
        <p:txBody>
          <a:bodyPr/>
          <a:lstStyle/>
          <a:p>
            <a:r>
              <a:rPr lang="en-US" altLang="zh-TW" dirty="0" smtClean="0"/>
              <a:t>Miraculous performance leaps</a:t>
            </a:r>
          </a:p>
          <a:p>
            <a:r>
              <a:rPr lang="en-US" altLang="zh-TW" dirty="0" smtClean="0"/>
              <a:t>Stunning price cuts</a:t>
            </a:r>
          </a:p>
          <a:p>
            <a:r>
              <a:rPr lang="en-US" altLang="zh-TW" dirty="0" smtClean="0"/>
              <a:t>Curiously low impact</a:t>
            </a:r>
          </a:p>
          <a:p>
            <a:r>
              <a:rPr lang="en-US" altLang="zh-TW" dirty="0" smtClean="0"/>
              <a:t>Games</a:t>
            </a:r>
          </a:p>
          <a:p>
            <a:r>
              <a:rPr lang="en-US" altLang="zh-TW" dirty="0" smtClean="0"/>
              <a:t>Movies</a:t>
            </a:r>
            <a:endParaRPr lang="zh-TW" altLang="en-US" dirty="0" smtClean="0"/>
          </a:p>
        </p:txBody>
      </p:sp>
      <p:pic>
        <p:nvPicPr>
          <p:cNvPr id="133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916832"/>
            <a:ext cx="37147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文字方塊 4"/>
          <p:cNvSpPr txBox="1">
            <a:spLocks noChangeArrowheads="1"/>
          </p:cNvSpPr>
          <p:nvPr/>
        </p:nvSpPr>
        <p:spPr bwMode="auto">
          <a:xfrm>
            <a:off x="5074344" y="5703020"/>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algn="ctr" eaLnBrk="1" hangingPunct="1">
              <a:buClrTx/>
              <a:buSzTx/>
              <a:buFontTx/>
              <a:buNone/>
            </a:pPr>
            <a:r>
              <a:rPr lang="en-US" altLang="zh-TW" sz="1800">
                <a:latin typeface="Arial" panose="020B0604020202020204" pitchFamily="34" charset="0"/>
              </a:rPr>
              <a:t>By Luxrender</a:t>
            </a: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Salisbury et al., cont’d</a:t>
            </a:r>
            <a:endParaRPr lang="zh-TW" altLang="en-US" dirty="0"/>
          </a:p>
        </p:txBody>
      </p:sp>
      <p:sp>
        <p:nvSpPr>
          <p:cNvPr id="35843" name="內容版面配置區 2"/>
          <p:cNvSpPr>
            <a:spLocks noGrp="1"/>
          </p:cNvSpPr>
          <p:nvPr>
            <p:ph idx="1"/>
          </p:nvPr>
        </p:nvSpPr>
        <p:spPr/>
        <p:txBody>
          <a:bodyPr/>
          <a:lstStyle/>
          <a:p>
            <a:r>
              <a:rPr lang="en-US" altLang="zh-TW" smtClean="0"/>
              <a:t>Method:</a:t>
            </a:r>
          </a:p>
          <a:p>
            <a:pPr lvl="1"/>
            <a:r>
              <a:rPr lang="en-US" altLang="zh-TW" smtClean="0"/>
              <a:t>Store </a:t>
            </a:r>
            <a:r>
              <a:rPr lang="en-US" altLang="zh-TW" b="1" smtClean="0"/>
              <a:t>lo-res</a:t>
            </a:r>
            <a:r>
              <a:rPr lang="en-US" altLang="zh-TW" smtClean="0"/>
              <a:t> greyscale image annotated with discontinuities</a:t>
            </a:r>
          </a:p>
          <a:p>
            <a:pPr lvl="1"/>
            <a:r>
              <a:rPr lang="en-US" altLang="zh-TW" smtClean="0"/>
              <a:t>filter greyscale image to desired size, run stroke generation algorithm on it</a:t>
            </a:r>
            <a:endParaRPr lang="zh-TW" altLang="en-US"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Problems</a:t>
            </a:r>
            <a:endParaRPr lang="zh-TW" altLang="en-US" dirty="0"/>
          </a:p>
        </p:txBody>
      </p:sp>
      <p:sp>
        <p:nvSpPr>
          <p:cNvPr id="36867" name="內容版面配置區 2"/>
          <p:cNvSpPr>
            <a:spLocks noGrp="1"/>
          </p:cNvSpPr>
          <p:nvPr>
            <p:ph idx="1"/>
          </p:nvPr>
        </p:nvSpPr>
        <p:spPr/>
        <p:txBody>
          <a:bodyPr/>
          <a:lstStyle/>
          <a:p>
            <a:r>
              <a:rPr lang="en-US" altLang="zh-TW" smtClean="0"/>
              <a:t>Only produces still images</a:t>
            </a:r>
          </a:p>
          <a:p>
            <a:pPr lvl="1"/>
            <a:r>
              <a:rPr lang="en-US" altLang="zh-TW" smtClean="0"/>
              <a:t>Would not provide temporal coherence</a:t>
            </a:r>
          </a:p>
          <a:p>
            <a:endParaRPr lang="en-US" altLang="zh-TW" smtClean="0"/>
          </a:p>
          <a:p>
            <a:r>
              <a:rPr lang="en-US" altLang="zh-TW" smtClean="0"/>
              <a:t>What’s the application?</a:t>
            </a:r>
            <a:endParaRPr lang="zh-TW" altLang="en-US"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Painterly rendering</a:t>
            </a:r>
            <a:endParaRPr lang="zh-TW" altLang="en-US" dirty="0"/>
          </a:p>
        </p:txBody>
      </p:sp>
      <p:sp>
        <p:nvSpPr>
          <p:cNvPr id="37891" name="內容版面配置區 2"/>
          <p:cNvSpPr>
            <a:spLocks noGrp="1"/>
          </p:cNvSpPr>
          <p:nvPr>
            <p:ph idx="1"/>
          </p:nvPr>
        </p:nvSpPr>
        <p:spPr/>
        <p:txBody>
          <a:bodyPr/>
          <a:lstStyle/>
          <a:p>
            <a:r>
              <a:rPr lang="en-US" altLang="zh-TW" smtClean="0"/>
              <a:t>Meier, Siggraph 96</a:t>
            </a:r>
          </a:p>
          <a:p>
            <a:r>
              <a:rPr lang="en-US" altLang="zh-TW" smtClean="0"/>
              <a:t>Problem: </a:t>
            </a:r>
          </a:p>
          <a:p>
            <a:pPr lvl="1"/>
            <a:r>
              <a:rPr lang="en-US" altLang="zh-TW" smtClean="0"/>
              <a:t>produce animations in a “painterly” style with temporal coherence of strokes</a:t>
            </a:r>
          </a:p>
          <a:p>
            <a:r>
              <a:rPr lang="en-US" altLang="zh-TW" smtClean="0"/>
              <a:t>Method:</a:t>
            </a:r>
          </a:p>
          <a:p>
            <a:pPr lvl="1"/>
            <a:r>
              <a:rPr lang="en-US" altLang="zh-TW" smtClean="0"/>
              <a:t>Populate surfaces with stroke “particles”</a:t>
            </a:r>
          </a:p>
          <a:p>
            <a:pPr lvl="1"/>
            <a:r>
              <a:rPr lang="en-US" altLang="zh-TW" smtClean="0"/>
              <a:t>Render with the help of reference images</a:t>
            </a:r>
            <a:endParaRPr lang="zh-TW" alt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5575"/>
            <a:ext cx="8229600" cy="1252538"/>
          </a:xfrm>
        </p:spPr>
        <p:txBody>
          <a:bodyPr/>
          <a:lstStyle/>
          <a:p>
            <a:pPr>
              <a:defRPr/>
            </a:pPr>
            <a:endParaRPr lang="zh-TW" altLang="en-US"/>
          </a:p>
        </p:txBody>
      </p:sp>
      <p:sp>
        <p:nvSpPr>
          <p:cNvPr id="39939" name="內容版面配置區 2"/>
          <p:cNvSpPr>
            <a:spLocks noGrp="1"/>
          </p:cNvSpPr>
          <p:nvPr>
            <p:ph idx="1"/>
          </p:nvPr>
        </p:nvSpPr>
        <p:spPr/>
        <p:txBody>
          <a:bodyPr/>
          <a:lstStyle/>
          <a:p>
            <a:endParaRPr lang="zh-TW" altLang="en-US" smtClean="0"/>
          </a:p>
        </p:txBody>
      </p:sp>
      <p:pic>
        <p:nvPicPr>
          <p:cNvPr id="399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1844675"/>
            <a:ext cx="6134100"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5575"/>
            <a:ext cx="8229600" cy="1252538"/>
          </a:xfrm>
        </p:spPr>
        <p:txBody>
          <a:bodyPr/>
          <a:lstStyle/>
          <a:p>
            <a:pPr>
              <a:defRPr/>
            </a:pPr>
            <a:endParaRPr lang="zh-TW" altLang="en-US"/>
          </a:p>
        </p:txBody>
      </p:sp>
      <p:sp>
        <p:nvSpPr>
          <p:cNvPr id="40963" name="內容版面配置區 2"/>
          <p:cNvSpPr>
            <a:spLocks noGrp="1"/>
          </p:cNvSpPr>
          <p:nvPr>
            <p:ph idx="1"/>
          </p:nvPr>
        </p:nvSpPr>
        <p:spPr/>
        <p:txBody>
          <a:bodyPr/>
          <a:lstStyle/>
          <a:p>
            <a:endParaRPr lang="zh-TW" altLang="en-US" smtClean="0"/>
          </a:p>
        </p:txBody>
      </p:sp>
      <p:pic>
        <p:nvPicPr>
          <p:cNvPr id="409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500063"/>
            <a:ext cx="8166100"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Problem</a:t>
            </a:r>
            <a:endParaRPr lang="zh-TW" altLang="en-US" dirty="0"/>
          </a:p>
        </p:txBody>
      </p:sp>
      <p:sp>
        <p:nvSpPr>
          <p:cNvPr id="41987" name="內容版面配置區 2"/>
          <p:cNvSpPr>
            <a:spLocks noGrp="1"/>
          </p:cNvSpPr>
          <p:nvPr>
            <p:ph idx="1"/>
          </p:nvPr>
        </p:nvSpPr>
        <p:spPr/>
        <p:txBody>
          <a:bodyPr/>
          <a:lstStyle/>
          <a:p>
            <a:r>
              <a:rPr lang="en-US" altLang="zh-TW" smtClean="0"/>
              <a:t>Particles have fixed distribution</a:t>
            </a:r>
          </a:p>
          <a:p>
            <a:pPr lvl="1"/>
            <a:r>
              <a:rPr lang="en-US" altLang="zh-TW" smtClean="0"/>
              <a:t>Need prescribed camera path</a:t>
            </a:r>
            <a:endParaRPr lang="zh-TW" alt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nestling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38400"/>
            <a:ext cx="4267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2"/>
          <p:cNvSpPr>
            <a:spLocks noGrp="1" noChangeArrowheads="1"/>
          </p:cNvSpPr>
          <p:nvPr>
            <p:ph type="title"/>
          </p:nvPr>
        </p:nvSpPr>
        <p:spPr/>
        <p:txBody>
          <a:bodyPr/>
          <a:lstStyle/>
          <a:p>
            <a:pPr>
              <a:defRPr/>
            </a:pPr>
            <a:r>
              <a:rPr lang="en-US" altLang="zh-TW" dirty="0" err="1" smtClean="0"/>
              <a:t>Realtime</a:t>
            </a:r>
            <a:r>
              <a:rPr lang="en-US" altLang="zh-TW" dirty="0" smtClean="0"/>
              <a:t> Hatching</a:t>
            </a:r>
            <a:endParaRPr lang="en-US" altLang="zh-TW" dirty="0"/>
          </a:p>
        </p:txBody>
      </p:sp>
      <p:sp>
        <p:nvSpPr>
          <p:cNvPr id="43012" name="Rectangle 3"/>
          <p:cNvSpPr>
            <a:spLocks noGrp="1" noChangeArrowheads="1"/>
          </p:cNvSpPr>
          <p:nvPr>
            <p:ph idx="1"/>
          </p:nvPr>
        </p:nvSpPr>
        <p:spPr/>
        <p:txBody>
          <a:bodyPr/>
          <a:lstStyle/>
          <a:p>
            <a:r>
              <a:rPr lang="en-US" altLang="zh-TW" smtClean="0"/>
              <a:t>Stroke-based rendering of 3D models</a:t>
            </a:r>
          </a:p>
          <a:p>
            <a:r>
              <a:rPr lang="en-US" altLang="zh-TW" smtClean="0"/>
              <a:t>Strokes convey:</a:t>
            </a:r>
          </a:p>
          <a:p>
            <a:pPr lvl="1"/>
            <a:r>
              <a:rPr lang="en-US" altLang="zh-TW" sz="3000" smtClean="0"/>
              <a:t>tone</a:t>
            </a:r>
          </a:p>
          <a:p>
            <a:pPr lvl="1"/>
            <a:r>
              <a:rPr lang="en-US" altLang="zh-TW" sz="3000" smtClean="0"/>
              <a:t>material</a:t>
            </a:r>
          </a:p>
          <a:p>
            <a:pPr lvl="1"/>
            <a:r>
              <a:rPr lang="en-US" altLang="zh-TW" sz="3000" smtClean="0"/>
              <a:t>shape</a:t>
            </a:r>
          </a:p>
        </p:txBody>
      </p:sp>
      <p:sp>
        <p:nvSpPr>
          <p:cNvPr id="72709" name="Text Box 5">
            <a:hlinkClick r:id="rId4" action="ppaction://program"/>
          </p:cNvPr>
          <p:cNvSpPr txBox="1">
            <a:spLocks noChangeArrowheads="1"/>
          </p:cNvSpPr>
          <p:nvPr/>
        </p:nvSpPr>
        <p:spPr bwMode="auto">
          <a:xfrm>
            <a:off x="5638800" y="3733800"/>
            <a:ext cx="803275"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r>
              <a:rPr lang="en-US" altLang="zh-TW" sz="1800">
                <a:latin typeface="Arial" panose="020B0604020202020204" pitchFamily="34" charset="0"/>
              </a:rPr>
              <a:t>Demo</a:t>
            </a:r>
          </a:p>
        </p:txBody>
      </p:sp>
    </p:spTree>
  </p:cSld>
  <p:clrMapOvr>
    <a:masterClrMapping/>
  </p:clrMapOvr>
  <p:transition advTm="315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reeform 2"/>
          <p:cNvSpPr>
            <a:spLocks/>
          </p:cNvSpPr>
          <p:nvPr/>
        </p:nvSpPr>
        <p:spPr bwMode="auto">
          <a:xfrm>
            <a:off x="2817813" y="2882900"/>
            <a:ext cx="1587" cy="3417888"/>
          </a:xfrm>
          <a:custGeom>
            <a:avLst/>
            <a:gdLst>
              <a:gd name="T0" fmla="*/ 0 w 1"/>
              <a:gd name="T1" fmla="*/ 0 h 2153"/>
              <a:gd name="T2" fmla="*/ 2147483646 w 1"/>
              <a:gd name="T3" fmla="*/ 2147483646 h 2153"/>
              <a:gd name="T4" fmla="*/ 0 60000 65536"/>
              <a:gd name="T5" fmla="*/ 0 60000 65536"/>
              <a:gd name="T6" fmla="*/ 0 w 1"/>
              <a:gd name="T7" fmla="*/ 0 h 2153"/>
              <a:gd name="T8" fmla="*/ 1 w 1"/>
              <a:gd name="T9" fmla="*/ 2153 h 2153"/>
            </a:gdLst>
            <a:ahLst/>
            <a:cxnLst>
              <a:cxn ang="T4">
                <a:pos x="T0" y="T1"/>
              </a:cxn>
              <a:cxn ang="T5">
                <a:pos x="T2" y="T3"/>
              </a:cxn>
            </a:cxnLst>
            <a:rect l="T6" t="T7" r="T8" b="T9"/>
            <a:pathLst>
              <a:path w="1" h="2153">
                <a:moveTo>
                  <a:pt x="0" y="0"/>
                </a:moveTo>
                <a:lnTo>
                  <a:pt x="1" y="2153"/>
                </a:lnTo>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5059" name="Rectangle 3"/>
          <p:cNvSpPr>
            <a:spLocks noChangeArrowheads="1"/>
          </p:cNvSpPr>
          <p:nvPr/>
        </p:nvSpPr>
        <p:spPr bwMode="auto">
          <a:xfrm>
            <a:off x="536575" y="2574925"/>
            <a:ext cx="1504950" cy="355600"/>
          </a:xfrm>
          <a:prstGeom prst="rect">
            <a:avLst/>
          </a:prstGeom>
          <a:solidFill>
            <a:schemeClr val="accent1"/>
          </a:solidFill>
          <a:ln w="19050" algn="ctr">
            <a:solidFill>
              <a:schemeClr val="tx1"/>
            </a:solidFill>
            <a:miter lim="800000"/>
            <a:headEnd/>
            <a:tailEnd/>
          </a:ln>
          <a:effectLst>
            <a:outerShdw dist="35921" dir="2700000" algn="ctr" rotWithShape="0">
              <a:srgbClr val="808080"/>
            </a:outerShdw>
          </a:effectLst>
        </p:spPr>
        <p:txBody>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endParaRPr lang="zh-TW" altLang="en-US" sz="1800">
              <a:latin typeface="Arial" panose="020B0604020202020204" pitchFamily="34" charset="0"/>
            </a:endParaRPr>
          </a:p>
        </p:txBody>
      </p:sp>
      <p:pic>
        <p:nvPicPr>
          <p:cNvPr id="45060" name="Picture 4" descr="snapshot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850" y="4133850"/>
            <a:ext cx="2138363"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ectangle 5"/>
          <p:cNvSpPr>
            <a:spLocks noGrp="1" noChangeArrowheads="1"/>
          </p:cNvSpPr>
          <p:nvPr>
            <p:ph type="title"/>
          </p:nvPr>
        </p:nvSpPr>
        <p:spPr/>
        <p:txBody>
          <a:bodyPr/>
          <a:lstStyle/>
          <a:p>
            <a:pPr>
              <a:defRPr/>
            </a:pPr>
            <a:r>
              <a:rPr lang="en-US" altLang="zh-TW" dirty="0" err="1" smtClean="0"/>
              <a:t>Realtime</a:t>
            </a:r>
            <a:r>
              <a:rPr lang="en-US" altLang="zh-TW" dirty="0" smtClean="0"/>
              <a:t> Hatching</a:t>
            </a:r>
            <a:endParaRPr lang="en-US" altLang="zh-TW" dirty="0"/>
          </a:p>
        </p:txBody>
      </p:sp>
      <p:sp>
        <p:nvSpPr>
          <p:cNvPr id="45062" name="內容版面配置區 22"/>
          <p:cNvSpPr>
            <a:spLocks noGrp="1"/>
          </p:cNvSpPr>
          <p:nvPr>
            <p:ph idx="1"/>
          </p:nvPr>
        </p:nvSpPr>
        <p:spPr/>
        <p:txBody>
          <a:bodyPr/>
          <a:lstStyle/>
          <a:p>
            <a:endParaRPr lang="zh-TW" altLang="en-US" smtClean="0"/>
          </a:p>
        </p:txBody>
      </p:sp>
      <p:grpSp>
        <p:nvGrpSpPr>
          <p:cNvPr id="45063" name="Group 6"/>
          <p:cNvGrpSpPr>
            <a:grpSpLocks/>
          </p:cNvGrpSpPr>
          <p:nvPr/>
        </p:nvGrpSpPr>
        <p:grpSpPr bwMode="auto">
          <a:xfrm>
            <a:off x="3482975" y="1784350"/>
            <a:ext cx="2268538" cy="1709738"/>
            <a:chOff x="1257" y="864"/>
            <a:chExt cx="2139" cy="1614"/>
          </a:xfrm>
        </p:grpSpPr>
        <p:pic>
          <p:nvPicPr>
            <p:cNvPr id="45076" name="Picture 7" descr="mipmap_128_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 y="1484"/>
              <a:ext cx="992" cy="992"/>
            </a:xfrm>
            <a:prstGeom prst="rect">
              <a:avLst/>
            </a:prstGeom>
            <a:noFill/>
            <a:ln w="2857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5077" name="Picture 8" descr="mipmap_128_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1" y="1481"/>
              <a:ext cx="995" cy="997"/>
            </a:xfrm>
            <a:prstGeom prst="rect">
              <a:avLst/>
            </a:prstGeom>
            <a:noFill/>
            <a:ln w="28575" algn="ctr">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5078" name="Picture 9" descr="mipmap_064_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7" y="864"/>
              <a:ext cx="497" cy="498"/>
            </a:xfrm>
            <a:prstGeom prst="rect">
              <a:avLst/>
            </a:prstGeom>
            <a:noFill/>
            <a:ln w="28575" algn="ctr">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5079" name="Picture 10" descr="mipmap_064_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 y="864"/>
              <a:ext cx="498" cy="498"/>
            </a:xfrm>
            <a:prstGeom prst="rect">
              <a:avLst/>
            </a:prstGeom>
            <a:noFill/>
            <a:ln w="28575" algn="ctr">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grpSp>
      <p:pic>
        <p:nvPicPr>
          <p:cNvPr id="45064" name="Picture 11" descr="strok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313" y="2692400"/>
            <a:ext cx="11430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2" descr="snapshot0"/>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4975" y="3209925"/>
            <a:ext cx="206216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Text Box 13"/>
          <p:cNvSpPr txBox="1">
            <a:spLocks noChangeArrowheads="1"/>
          </p:cNvSpPr>
          <p:nvPr/>
        </p:nvSpPr>
        <p:spPr bwMode="auto">
          <a:xfrm>
            <a:off x="3843338" y="1255713"/>
            <a:ext cx="16573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r>
              <a:rPr lang="en-US" altLang="zh-TW" sz="1800">
                <a:latin typeface="Arial" panose="020B0604020202020204" pitchFamily="34" charset="0"/>
              </a:rPr>
              <a:t>Set of textures</a:t>
            </a:r>
          </a:p>
        </p:txBody>
      </p:sp>
      <p:sp>
        <p:nvSpPr>
          <p:cNvPr id="45067" name="Text Box 14"/>
          <p:cNvSpPr txBox="1">
            <a:spLocks noChangeArrowheads="1"/>
          </p:cNvSpPr>
          <p:nvPr/>
        </p:nvSpPr>
        <p:spPr bwMode="auto">
          <a:xfrm>
            <a:off x="3544888" y="4295775"/>
            <a:ext cx="74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r>
              <a:rPr lang="en-US" altLang="zh-TW" sz="1800">
                <a:latin typeface="Arial" panose="020B0604020202020204" pitchFamily="34" charset="0"/>
              </a:rPr>
              <a:t>Mesh</a:t>
            </a:r>
          </a:p>
        </p:txBody>
      </p:sp>
      <p:sp>
        <p:nvSpPr>
          <p:cNvPr id="45068" name="Text Box 15"/>
          <p:cNvSpPr txBox="1">
            <a:spLocks noChangeArrowheads="1"/>
          </p:cNvSpPr>
          <p:nvPr/>
        </p:nvSpPr>
        <p:spPr bwMode="auto">
          <a:xfrm>
            <a:off x="2092325" y="6188075"/>
            <a:ext cx="1441450" cy="379413"/>
          </a:xfrm>
          <a:prstGeom prst="rect">
            <a:avLst/>
          </a:prstGeom>
          <a:solidFill>
            <a:schemeClr val="bg1"/>
          </a:solidFill>
          <a:ln w="12700" algn="ctr">
            <a:solidFill>
              <a:schemeClr val="tx1"/>
            </a:solidFill>
            <a:prstDash val="dash"/>
            <a:miter lim="800000"/>
            <a:headEnd/>
            <a:tailEnd/>
          </a:ln>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r>
              <a:rPr lang="en-US" altLang="zh-TW" sz="1800" b="1">
                <a:latin typeface="Arial" panose="020B0604020202020204" pitchFamily="34" charset="0"/>
              </a:rPr>
              <a:t>Preprocess</a:t>
            </a:r>
          </a:p>
        </p:txBody>
      </p:sp>
      <p:sp>
        <p:nvSpPr>
          <p:cNvPr id="45069" name="AutoShape 17"/>
          <p:cNvSpPr>
            <a:spLocks noChangeArrowheads="1"/>
          </p:cNvSpPr>
          <p:nvPr/>
        </p:nvSpPr>
        <p:spPr bwMode="auto">
          <a:xfrm>
            <a:off x="2489200" y="2608263"/>
            <a:ext cx="762000" cy="369887"/>
          </a:xfrm>
          <a:prstGeom prst="notchedRightArrow">
            <a:avLst>
              <a:gd name="adj1" fmla="val 50000"/>
              <a:gd name="adj2" fmla="val 51502"/>
            </a:avLst>
          </a:prstGeom>
          <a:solidFill>
            <a:srgbClr val="B2B2B2"/>
          </a:solidFill>
          <a:ln w="9525" algn="ctr">
            <a:solidFill>
              <a:schemeClr val="tx1"/>
            </a:solidFill>
            <a:miter lim="800000"/>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endParaRPr lang="zh-TW" altLang="en-US" sz="1800">
              <a:latin typeface="Arial" panose="020B0604020202020204" pitchFamily="34" charset="0"/>
            </a:endParaRPr>
          </a:p>
        </p:txBody>
      </p:sp>
      <p:sp>
        <p:nvSpPr>
          <p:cNvPr id="45070" name="Text Box 18"/>
          <p:cNvSpPr txBox="1">
            <a:spLocks noChangeArrowheads="1"/>
          </p:cNvSpPr>
          <p:nvPr/>
        </p:nvSpPr>
        <p:spPr bwMode="auto">
          <a:xfrm>
            <a:off x="7718425" y="2797175"/>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r>
              <a:rPr lang="en-US" altLang="zh-TW" sz="1800">
                <a:latin typeface="Arial" panose="020B0604020202020204" pitchFamily="34" charset="0"/>
              </a:rPr>
              <a:t>Result</a:t>
            </a:r>
          </a:p>
        </p:txBody>
      </p:sp>
      <p:sp>
        <p:nvSpPr>
          <p:cNvPr id="45071" name="Line 19"/>
          <p:cNvSpPr>
            <a:spLocks noChangeShapeType="1"/>
          </p:cNvSpPr>
          <p:nvPr/>
        </p:nvSpPr>
        <p:spPr bwMode="auto">
          <a:xfrm>
            <a:off x="6272213" y="3625850"/>
            <a:ext cx="0" cy="2786063"/>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5072" name="Text Box 20"/>
          <p:cNvSpPr txBox="1">
            <a:spLocks noChangeArrowheads="1"/>
          </p:cNvSpPr>
          <p:nvPr/>
        </p:nvSpPr>
        <p:spPr bwMode="auto">
          <a:xfrm>
            <a:off x="5654675" y="6188075"/>
            <a:ext cx="1289050" cy="379413"/>
          </a:xfrm>
          <a:prstGeom prst="rect">
            <a:avLst/>
          </a:prstGeom>
          <a:solidFill>
            <a:schemeClr val="bg1"/>
          </a:solidFill>
          <a:ln w="12700">
            <a:solidFill>
              <a:schemeClr val="tx1"/>
            </a:solidFill>
            <a:prstDash val="dash"/>
            <a:miter lim="800000"/>
            <a:headEnd/>
            <a:tailEnd/>
          </a:ln>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r>
              <a:rPr lang="en-US" altLang="zh-TW" sz="1800" b="1">
                <a:latin typeface="Arial" panose="020B0604020202020204" pitchFamily="34" charset="0"/>
              </a:rPr>
              <a:t>Real-Time</a:t>
            </a:r>
          </a:p>
        </p:txBody>
      </p:sp>
      <p:sp>
        <p:nvSpPr>
          <p:cNvPr id="45073" name="Text Box 22"/>
          <p:cNvSpPr txBox="1">
            <a:spLocks noChangeArrowheads="1"/>
          </p:cNvSpPr>
          <p:nvPr/>
        </p:nvSpPr>
        <p:spPr bwMode="auto">
          <a:xfrm>
            <a:off x="409575" y="2222500"/>
            <a:ext cx="175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r>
              <a:rPr lang="en-US" altLang="zh-TW" sz="1800">
                <a:latin typeface="Arial" panose="020B0604020202020204" pitchFamily="34" charset="0"/>
              </a:rPr>
              <a:t>Example stroke</a:t>
            </a:r>
          </a:p>
        </p:txBody>
      </p:sp>
      <p:sp>
        <p:nvSpPr>
          <p:cNvPr id="45074" name="AutoShape 23"/>
          <p:cNvSpPr>
            <a:spLocks noChangeArrowheads="1"/>
          </p:cNvSpPr>
          <p:nvPr/>
        </p:nvSpPr>
        <p:spPr bwMode="auto">
          <a:xfrm rot="680544">
            <a:off x="5959475" y="3446463"/>
            <a:ext cx="762000" cy="369887"/>
          </a:xfrm>
          <a:prstGeom prst="notchedRightArrow">
            <a:avLst>
              <a:gd name="adj1" fmla="val 50000"/>
              <a:gd name="adj2" fmla="val 51502"/>
            </a:avLst>
          </a:prstGeom>
          <a:solidFill>
            <a:srgbClr val="B2B2B2"/>
          </a:solidFill>
          <a:ln w="9525">
            <a:solidFill>
              <a:schemeClr val="tx1"/>
            </a:solidFill>
            <a:miter lim="800000"/>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endParaRPr lang="zh-TW" altLang="en-US" sz="1800">
              <a:latin typeface="Arial" panose="020B0604020202020204" pitchFamily="34" charset="0"/>
            </a:endParaRPr>
          </a:p>
        </p:txBody>
      </p:sp>
      <p:sp>
        <p:nvSpPr>
          <p:cNvPr id="45075" name="AutoShape 24"/>
          <p:cNvSpPr>
            <a:spLocks noChangeArrowheads="1"/>
          </p:cNvSpPr>
          <p:nvPr/>
        </p:nvSpPr>
        <p:spPr bwMode="auto">
          <a:xfrm rot="20919456" flipV="1">
            <a:off x="5969000" y="4090988"/>
            <a:ext cx="762000" cy="369887"/>
          </a:xfrm>
          <a:prstGeom prst="notchedRightArrow">
            <a:avLst>
              <a:gd name="adj1" fmla="val 50000"/>
              <a:gd name="adj2" fmla="val 51502"/>
            </a:avLst>
          </a:prstGeom>
          <a:solidFill>
            <a:srgbClr val="B2B2B2"/>
          </a:solidFill>
          <a:ln w="9525">
            <a:solidFill>
              <a:schemeClr val="tx1"/>
            </a:solidFill>
            <a:miter lim="800000"/>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endParaRPr lang="zh-TW" altLang="en-US" sz="1800">
              <a:latin typeface="Arial" panose="020B0604020202020204" pitchFamily="34" charset="0"/>
            </a:endParaRPr>
          </a:p>
        </p:txBody>
      </p:sp>
    </p:spTree>
  </p:cSld>
  <p:clrMapOvr>
    <a:masterClrMapping/>
  </p:clrMapOvr>
  <p:transition advTm="34128"/>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a:defRPr/>
            </a:pPr>
            <a:r>
              <a:rPr lang="en-US" altLang="zh-TW"/>
              <a:t>Tonal Art Maps</a:t>
            </a:r>
          </a:p>
        </p:txBody>
      </p:sp>
      <p:sp>
        <p:nvSpPr>
          <p:cNvPr id="182275" name="Rectangle 3"/>
          <p:cNvSpPr>
            <a:spLocks noGrp="1" noChangeArrowheads="1"/>
          </p:cNvSpPr>
          <p:nvPr>
            <p:ph type="body" idx="1"/>
          </p:nvPr>
        </p:nvSpPr>
        <p:spPr>
          <a:xfrm>
            <a:off x="533400" y="1371600"/>
            <a:ext cx="8153400" cy="2001838"/>
          </a:xfrm>
        </p:spPr>
        <p:txBody>
          <a:bodyPr/>
          <a:lstStyle/>
          <a:p>
            <a:r>
              <a:rPr lang="en-US" altLang="zh-TW" smtClean="0"/>
              <a:t>Collection of stroke images</a:t>
            </a:r>
          </a:p>
          <a:p>
            <a:r>
              <a:rPr lang="en-US" altLang="zh-TW" smtClean="0"/>
              <a:t>Will blend </a:t>
            </a:r>
            <a:r>
              <a:rPr lang="en-US" altLang="zh-TW" smtClean="0">
                <a:sym typeface="Symbol" panose="05050102010706020507" pitchFamily="18" charset="2"/>
              </a:rPr>
              <a:t> design with high coherence</a:t>
            </a:r>
          </a:p>
          <a:p>
            <a:r>
              <a:rPr lang="en-US" altLang="zh-TW" smtClean="0">
                <a:sym typeface="Symbol" panose="05050102010706020507" pitchFamily="18" charset="2"/>
              </a:rPr>
              <a:t>Stroke nesting property</a:t>
            </a:r>
          </a:p>
        </p:txBody>
      </p:sp>
      <p:sp>
        <p:nvSpPr>
          <p:cNvPr id="182276" name="Text Box 4"/>
          <p:cNvSpPr txBox="1">
            <a:spLocks noChangeArrowheads="1"/>
          </p:cNvSpPr>
          <p:nvPr/>
        </p:nvSpPr>
        <p:spPr bwMode="auto">
          <a:xfrm>
            <a:off x="3838575" y="5859463"/>
            <a:ext cx="1711325" cy="457200"/>
          </a:xfrm>
          <a:prstGeom prst="rect">
            <a:avLst/>
          </a:prstGeom>
          <a:noFill/>
          <a:ln w="12700">
            <a:noFill/>
            <a:miter lim="800000"/>
            <a:headEnd/>
            <a:tailEnd/>
          </a:ln>
          <a:effectLst/>
        </p:spPr>
        <p:txBody>
          <a:bodyPr wrap="none">
            <a:spAutoFit/>
          </a:bodyPr>
          <a:lstStyle/>
          <a:p>
            <a:pPr eaLnBrk="1" hangingPunct="1">
              <a:defRPr/>
            </a:pPr>
            <a:r>
              <a:rPr lang="en-US" altLang="zh-TW" sz="2400">
                <a:effectLst>
                  <a:outerShdw blurRad="38100" dist="38100" dir="2700000" algn="tl">
                    <a:srgbClr val="C0C0C0"/>
                  </a:outerShdw>
                </a:effectLst>
                <a:latin typeface="Arial" charset="0"/>
                <a:ea typeface="新細明體" charset="-120"/>
                <a:sym typeface="Wingdings" pitchFamily="2" charset="2"/>
              </a:rPr>
              <a:t></a:t>
            </a:r>
            <a:r>
              <a:rPr lang="en-US" altLang="zh-TW" sz="2400" i="1">
                <a:effectLst>
                  <a:outerShdw blurRad="38100" dist="38100" dir="2700000" algn="tl">
                    <a:srgbClr val="C0C0C0"/>
                  </a:outerShdw>
                </a:effectLst>
                <a:latin typeface="Arial" charset="0"/>
                <a:ea typeface="新細明體" charset="-120"/>
                <a:sym typeface="Wingdings" pitchFamily="2" charset="2"/>
              </a:rPr>
              <a:t>  </a:t>
            </a:r>
            <a:r>
              <a:rPr lang="en-US" altLang="zh-TW" sz="2400" i="1">
                <a:effectLst>
                  <a:outerShdw blurRad="38100" dist="38100" dir="2700000" algn="tl">
                    <a:srgbClr val="C0C0C0"/>
                  </a:outerShdw>
                </a:effectLst>
                <a:latin typeface="Arial" charset="0"/>
                <a:ea typeface="新細明體" charset="-120"/>
              </a:rPr>
              <a:t>tone  </a:t>
            </a:r>
            <a:r>
              <a:rPr lang="en-US" altLang="zh-TW" sz="2400">
                <a:effectLst>
                  <a:outerShdw blurRad="38100" dist="38100" dir="2700000" algn="tl">
                    <a:srgbClr val="C0C0C0"/>
                  </a:outerShdw>
                </a:effectLst>
                <a:latin typeface="Arial" charset="0"/>
                <a:ea typeface="新細明體" charset="-120"/>
                <a:sym typeface="Wingdings" pitchFamily="2" charset="2"/>
              </a:rPr>
              <a:t></a:t>
            </a:r>
            <a:endParaRPr lang="en-US" altLang="zh-TW" sz="2400">
              <a:effectLst>
                <a:outerShdw blurRad="38100" dist="38100" dir="2700000" algn="tl">
                  <a:srgbClr val="C0C0C0"/>
                </a:outerShdw>
              </a:effectLst>
              <a:latin typeface="Arial" charset="0"/>
              <a:ea typeface="新細明體" charset="-120"/>
            </a:endParaRPr>
          </a:p>
        </p:txBody>
      </p:sp>
      <p:pic>
        <p:nvPicPr>
          <p:cNvPr id="47109" name="Picture 5" descr="t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3427413"/>
            <a:ext cx="84486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8" name="Text Box 6"/>
          <p:cNvSpPr txBox="1">
            <a:spLocks noChangeArrowheads="1"/>
          </p:cNvSpPr>
          <p:nvPr/>
        </p:nvSpPr>
        <p:spPr bwMode="auto">
          <a:xfrm rot="-5400000">
            <a:off x="-708819" y="4248944"/>
            <a:ext cx="2154238" cy="457200"/>
          </a:xfrm>
          <a:prstGeom prst="rect">
            <a:avLst/>
          </a:prstGeom>
          <a:noFill/>
          <a:ln w="12700">
            <a:noFill/>
            <a:miter lim="800000"/>
            <a:headEnd/>
            <a:tailEnd/>
          </a:ln>
          <a:effectLst/>
        </p:spPr>
        <p:txBody>
          <a:bodyPr>
            <a:spAutoFit/>
          </a:bodyPr>
          <a:lstStyle/>
          <a:p>
            <a:pPr eaLnBrk="1" hangingPunct="1">
              <a:defRPr/>
            </a:pPr>
            <a:r>
              <a:rPr lang="en-US" altLang="zh-TW" sz="2400">
                <a:effectLst>
                  <a:outerShdw blurRad="38100" dist="38100" dir="2700000" algn="tl">
                    <a:srgbClr val="C0C0C0"/>
                  </a:outerShdw>
                </a:effectLst>
                <a:latin typeface="Arial" charset="0"/>
                <a:ea typeface="新細明體" charset="-120"/>
                <a:sym typeface="Wingdings" pitchFamily="2" charset="2"/>
              </a:rPr>
              <a:t></a:t>
            </a:r>
            <a:r>
              <a:rPr lang="en-US" altLang="zh-TW" sz="2400" i="1">
                <a:effectLst>
                  <a:outerShdw blurRad="38100" dist="38100" dir="2700000" algn="tl">
                    <a:srgbClr val="C0C0C0"/>
                  </a:outerShdw>
                </a:effectLst>
                <a:latin typeface="Arial" charset="0"/>
                <a:ea typeface="新細明體" charset="-120"/>
                <a:sym typeface="Wingdings" pitchFamily="2" charset="2"/>
              </a:rPr>
              <a:t> </a:t>
            </a:r>
            <a:r>
              <a:rPr lang="en-US" altLang="zh-TW" sz="2400" i="1">
                <a:effectLst>
                  <a:outerShdw blurRad="38100" dist="38100" dir="2700000" algn="tl">
                    <a:srgbClr val="C0C0C0"/>
                  </a:outerShdw>
                </a:effectLst>
                <a:latin typeface="Arial" charset="0"/>
                <a:ea typeface="新細明體" charset="-120"/>
              </a:rPr>
              <a:t>scale </a:t>
            </a:r>
            <a:r>
              <a:rPr lang="en-US" altLang="zh-TW" sz="2400">
                <a:effectLst>
                  <a:outerShdw blurRad="38100" dist="38100" dir="2700000" algn="tl">
                    <a:srgbClr val="C0C0C0"/>
                  </a:outerShdw>
                </a:effectLst>
                <a:latin typeface="Arial" charset="0"/>
                <a:ea typeface="新細明體" charset="-120"/>
                <a:sym typeface="Wingdings" pitchFamily="2" charset="2"/>
              </a:rPr>
              <a:t></a:t>
            </a:r>
            <a:endParaRPr lang="en-US" altLang="zh-TW" sz="2400">
              <a:effectLst>
                <a:outerShdw blurRad="38100" dist="38100" dir="2700000" algn="tl">
                  <a:srgbClr val="C0C0C0"/>
                </a:outerShdw>
              </a:effectLst>
              <a:latin typeface="Arial" charset="0"/>
              <a:ea typeface="新細明體" charset="-120"/>
            </a:endParaRPr>
          </a:p>
        </p:txBody>
      </p:sp>
      <p:sp>
        <p:nvSpPr>
          <p:cNvPr id="182279" name="Rectangle 7"/>
          <p:cNvSpPr>
            <a:spLocks noChangeArrowheads="1"/>
          </p:cNvSpPr>
          <p:nvPr/>
        </p:nvSpPr>
        <p:spPr bwMode="auto">
          <a:xfrm>
            <a:off x="2024063" y="3656013"/>
            <a:ext cx="1174750" cy="344487"/>
          </a:xfrm>
          <a:prstGeom prst="rect">
            <a:avLst/>
          </a:prstGeom>
          <a:noFill/>
          <a:ln w="190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endParaRPr lang="zh-TW" altLang="en-US" sz="1800">
              <a:latin typeface="Arial" panose="020B0604020202020204" pitchFamily="34" charset="0"/>
            </a:endParaRPr>
          </a:p>
        </p:txBody>
      </p:sp>
      <p:sp>
        <p:nvSpPr>
          <p:cNvPr id="182280" name="Rectangle 8"/>
          <p:cNvSpPr>
            <a:spLocks noChangeArrowheads="1"/>
          </p:cNvSpPr>
          <p:nvPr/>
        </p:nvSpPr>
        <p:spPr bwMode="auto">
          <a:xfrm>
            <a:off x="2014538" y="3659188"/>
            <a:ext cx="1179512" cy="2174875"/>
          </a:xfrm>
          <a:prstGeom prst="rect">
            <a:avLst/>
          </a:prstGeom>
          <a:noFill/>
          <a:ln w="190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endParaRPr lang="zh-TW" altLang="en-US" sz="1800">
              <a:latin typeface="Arial" panose="020B0604020202020204" pitchFamily="34" charset="0"/>
            </a:endParaRPr>
          </a:p>
        </p:txBody>
      </p:sp>
      <p:sp>
        <p:nvSpPr>
          <p:cNvPr id="182281" name="Rectangle 9"/>
          <p:cNvSpPr>
            <a:spLocks noChangeArrowheads="1"/>
          </p:cNvSpPr>
          <p:nvPr/>
        </p:nvSpPr>
        <p:spPr bwMode="auto">
          <a:xfrm>
            <a:off x="2020888" y="3656013"/>
            <a:ext cx="6826250" cy="2174875"/>
          </a:xfrm>
          <a:prstGeom prst="rect">
            <a:avLst/>
          </a:prstGeom>
          <a:noFill/>
          <a:ln w="190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endParaRPr lang="zh-TW" altLang="en-US" sz="1800">
              <a:latin typeface="Arial" panose="020B0604020202020204" pitchFamily="34" charset="0"/>
            </a:endParaRPr>
          </a:p>
        </p:txBody>
      </p:sp>
      <p:sp>
        <p:nvSpPr>
          <p:cNvPr id="182282" name="Text Box 10">
            <a:hlinkClick r:id="rId4" action="ppaction://program"/>
          </p:cNvPr>
          <p:cNvSpPr txBox="1">
            <a:spLocks noChangeArrowheads="1"/>
          </p:cNvSpPr>
          <p:nvPr/>
        </p:nvSpPr>
        <p:spPr bwMode="auto">
          <a:xfrm>
            <a:off x="8001000" y="2849563"/>
            <a:ext cx="7651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r>
              <a:rPr lang="en-US" altLang="zh-TW" sz="1800">
                <a:latin typeface="Arial" panose="020B0604020202020204" pitchFamily="34" charset="0"/>
              </a:rPr>
              <a:t>demo</a:t>
            </a:r>
          </a:p>
        </p:txBody>
      </p:sp>
      <p:sp>
        <p:nvSpPr>
          <p:cNvPr id="182283" name="Rectangle 11"/>
          <p:cNvSpPr>
            <a:spLocks noChangeArrowheads="1"/>
          </p:cNvSpPr>
          <p:nvPr/>
        </p:nvSpPr>
        <p:spPr bwMode="auto">
          <a:xfrm>
            <a:off x="2009775" y="3657600"/>
            <a:ext cx="6837363" cy="334963"/>
          </a:xfrm>
          <a:prstGeom prst="rect">
            <a:avLst/>
          </a:prstGeom>
          <a:noFill/>
          <a:ln w="190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endParaRPr lang="zh-TW" altLang="en-US" sz="1800">
              <a:latin typeface="Arial" panose="020B0604020202020204" pitchFamily="34" charset="0"/>
            </a:endParaRPr>
          </a:p>
        </p:txBody>
      </p:sp>
    </p:spTree>
  </p:cSld>
  <p:clrMapOvr>
    <a:masterClrMapping/>
  </p:clrMapOvr>
  <p:transition advTm="529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227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22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2280"/>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82279"/>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2283"/>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8228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2281"/>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8228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82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9" grpId="0" animBg="1"/>
      <p:bldP spid="182279" grpId="1" animBg="1"/>
      <p:bldP spid="182280" grpId="0" animBg="1"/>
      <p:bldP spid="182280" grpId="1" animBg="1"/>
      <p:bldP spid="182281" grpId="0" animBg="1"/>
      <p:bldP spid="182282" grpId="0" animBg="1"/>
      <p:bldP spid="182283" grpId="0" animBg="1"/>
      <p:bldP spid="18228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Stroke-based rendering</a:t>
            </a:r>
            <a:endParaRPr lang="zh-TW" altLang="en-US" dirty="0"/>
          </a:p>
        </p:txBody>
      </p:sp>
      <p:sp>
        <p:nvSpPr>
          <p:cNvPr id="49155" name="內容版面配置區 2"/>
          <p:cNvSpPr>
            <a:spLocks noGrp="1"/>
          </p:cNvSpPr>
          <p:nvPr>
            <p:ph idx="1"/>
          </p:nvPr>
        </p:nvSpPr>
        <p:spPr/>
        <p:txBody>
          <a:bodyPr/>
          <a:lstStyle/>
          <a:p>
            <a:endParaRPr lang="zh-TW" altLang="en-US" smtClean="0"/>
          </a:p>
        </p:txBody>
      </p:sp>
      <p:pic>
        <p:nvPicPr>
          <p:cNvPr id="491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575" y="1571625"/>
            <a:ext cx="32861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4143375"/>
            <a:ext cx="69310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文字方塊 6"/>
          <p:cNvSpPr txBox="1">
            <a:spLocks noChangeArrowheads="1"/>
          </p:cNvSpPr>
          <p:nvPr/>
        </p:nvSpPr>
        <p:spPr bwMode="auto">
          <a:xfrm>
            <a:off x="3317875" y="3714750"/>
            <a:ext cx="178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algn="ctr" eaLnBrk="1" hangingPunct="1">
              <a:buClrTx/>
              <a:buSzTx/>
              <a:buFontTx/>
              <a:buNone/>
            </a:pPr>
            <a:r>
              <a:rPr lang="en-US" altLang="zh-TW" sz="1800">
                <a:latin typeface="Arial" panose="020B0604020202020204" pitchFamily="34" charset="0"/>
              </a:rPr>
              <a:t>photo</a:t>
            </a:r>
            <a:endParaRPr lang="zh-TW" altLang="en-US" sz="1800">
              <a:latin typeface="Arial" panose="020B0604020202020204" pitchFamily="34" charset="0"/>
            </a:endParaRPr>
          </a:p>
        </p:txBody>
      </p:sp>
      <p:sp>
        <p:nvSpPr>
          <p:cNvPr id="49159" name="文字方塊 7"/>
          <p:cNvSpPr txBox="1">
            <a:spLocks noChangeArrowheads="1"/>
          </p:cNvSpPr>
          <p:nvPr/>
        </p:nvSpPr>
        <p:spPr bwMode="auto">
          <a:xfrm>
            <a:off x="2786063" y="6357938"/>
            <a:ext cx="400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algn="ctr" eaLnBrk="1" hangingPunct="1">
              <a:buClrTx/>
              <a:buSzTx/>
              <a:buFontTx/>
              <a:buNone/>
            </a:pPr>
            <a:r>
              <a:rPr lang="en-US" altLang="zh-TW" sz="1800">
                <a:latin typeface="Arial" panose="020B0604020202020204" pitchFamily="34" charset="0"/>
              </a:rPr>
              <a:t>Painterly rendering</a:t>
            </a: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Problem: Content Creation</a:t>
            </a:r>
            <a:endParaRPr lang="zh-TW" altLang="en-US" dirty="0"/>
          </a:p>
        </p:txBody>
      </p:sp>
      <p:sp>
        <p:nvSpPr>
          <p:cNvPr id="3" name="內容版面配置區 2"/>
          <p:cNvSpPr>
            <a:spLocks noGrp="1"/>
          </p:cNvSpPr>
          <p:nvPr>
            <p:ph idx="1"/>
          </p:nvPr>
        </p:nvSpPr>
        <p:spPr/>
        <p:txBody>
          <a:bodyPr/>
          <a:lstStyle/>
          <a:p>
            <a:r>
              <a:rPr lang="en-US" altLang="zh-TW" smtClean="0"/>
              <a:t>Available tools are difficult (Maya, 3DS…)</a:t>
            </a:r>
          </a:p>
          <a:p>
            <a:pPr lvl="1"/>
            <a:r>
              <a:rPr lang="en-US" altLang="zh-TW" smtClean="0"/>
              <a:t>Evolved from CAD (precise modeling)</a:t>
            </a:r>
          </a:p>
          <a:p>
            <a:pPr lvl="1"/>
            <a:r>
              <a:rPr lang="en-US" altLang="zh-TW" smtClean="0"/>
              <a:t>Requires special skills</a:t>
            </a:r>
          </a:p>
          <a:p>
            <a:pPr lvl="1"/>
            <a:r>
              <a:rPr lang="en-US" altLang="zh-TW" smtClean="0"/>
              <a:t>Geared toward trained experts</a:t>
            </a:r>
          </a:p>
          <a:p>
            <a:pPr lvl="1"/>
            <a:r>
              <a:rPr lang="en-US" altLang="zh-TW" smtClean="0"/>
              <a:t>Realism – no stylization or abstraction</a:t>
            </a:r>
          </a:p>
          <a:p>
            <a:r>
              <a:rPr lang="en-US" altLang="zh-TW" b="1" smtClean="0"/>
              <a:t>Realism is expensive!</a:t>
            </a:r>
            <a:endParaRPr lang="zh-TW" altLang="en-US"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Vector Field</a:t>
            </a:r>
            <a:endParaRPr lang="zh-TW" altLang="en-US" dirty="0"/>
          </a:p>
        </p:txBody>
      </p:sp>
      <p:sp>
        <p:nvSpPr>
          <p:cNvPr id="50179" name="內容版面配置區 2"/>
          <p:cNvSpPr>
            <a:spLocks noGrp="1"/>
          </p:cNvSpPr>
          <p:nvPr>
            <p:ph idx="1"/>
          </p:nvPr>
        </p:nvSpPr>
        <p:spPr/>
        <p:txBody>
          <a:bodyPr/>
          <a:lstStyle/>
          <a:p>
            <a:endParaRPr lang="zh-TW" altLang="en-US" smtClean="0"/>
          </a:p>
        </p:txBody>
      </p:sp>
      <p:pic>
        <p:nvPicPr>
          <p:cNvPr id="501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8350"/>
            <a:ext cx="9144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文字方塊 4"/>
          <p:cNvSpPr txBox="1">
            <a:spLocks noChangeArrowheads="1"/>
          </p:cNvSpPr>
          <p:nvPr/>
        </p:nvSpPr>
        <p:spPr bwMode="auto">
          <a:xfrm>
            <a:off x="785813" y="5929313"/>
            <a:ext cx="6000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r>
              <a:rPr lang="en-US" altLang="zh-TW" sz="1800" b="1">
                <a:latin typeface="Arial" panose="020B0604020202020204" pitchFamily="34" charset="0"/>
              </a:rPr>
              <a:t>Image-guided streamline placement 1996</a:t>
            </a: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Stipple stroke</a:t>
            </a:r>
            <a:endParaRPr lang="zh-TW" altLang="en-US" dirty="0"/>
          </a:p>
        </p:txBody>
      </p:sp>
      <p:sp>
        <p:nvSpPr>
          <p:cNvPr id="51203" name="內容版面配置區 2"/>
          <p:cNvSpPr>
            <a:spLocks noGrp="1"/>
          </p:cNvSpPr>
          <p:nvPr>
            <p:ph idx="1"/>
          </p:nvPr>
        </p:nvSpPr>
        <p:spPr/>
        <p:txBody>
          <a:bodyPr/>
          <a:lstStyle/>
          <a:p>
            <a:endParaRPr lang="zh-TW" altLang="en-US" smtClean="0"/>
          </a:p>
        </p:txBody>
      </p:sp>
      <p:pic>
        <p:nvPicPr>
          <p:cNvPr id="512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2428875"/>
            <a:ext cx="31718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2357438"/>
            <a:ext cx="32956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SBR energy function</a:t>
            </a:r>
            <a:endParaRPr lang="zh-TW" altLang="en-US" dirty="0"/>
          </a:p>
        </p:txBody>
      </p:sp>
      <p:sp>
        <p:nvSpPr>
          <p:cNvPr id="52227" name="內容版面配置區 2"/>
          <p:cNvSpPr>
            <a:spLocks noGrp="1"/>
          </p:cNvSpPr>
          <p:nvPr>
            <p:ph idx="1"/>
          </p:nvPr>
        </p:nvSpPr>
        <p:spPr/>
        <p:txBody>
          <a:bodyPr/>
          <a:lstStyle/>
          <a:p>
            <a:r>
              <a:rPr lang="en-US" altLang="zh-TW" smtClean="0"/>
              <a:t>Definition:</a:t>
            </a:r>
          </a:p>
          <a:p>
            <a:r>
              <a:rPr lang="en-US" altLang="zh-TW" smtClean="0"/>
              <a:t>An SBR energy function is a function </a:t>
            </a:r>
            <a:r>
              <a:rPr lang="en-US" altLang="zh-TW" i="1" smtClean="0"/>
              <a:t>E : I→R, where I is the set of possible </a:t>
            </a:r>
            <a:r>
              <a:rPr lang="en-US" altLang="zh-TW" smtClean="0"/>
              <a:t>image structures and </a:t>
            </a:r>
            <a:r>
              <a:rPr lang="en-US" altLang="zh-TW" i="1" smtClean="0"/>
              <a:t>R is the set of real numbers.</a:t>
            </a:r>
            <a:endParaRPr lang="zh-TW" altLang="en-US" smtClean="0"/>
          </a:p>
        </p:txBody>
      </p:sp>
      <p:pic>
        <p:nvPicPr>
          <p:cNvPr id="522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4000500"/>
            <a:ext cx="5630863"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dirty="0" err="1" smtClean="0"/>
              <a:t>Voronoi</a:t>
            </a:r>
            <a:r>
              <a:rPr lang="en-US" dirty="0" smtClean="0"/>
              <a:t> diagram</a:t>
            </a:r>
            <a:endParaRPr lang="zh-TW" altLang="en-US" dirty="0"/>
          </a:p>
        </p:txBody>
      </p:sp>
      <p:sp>
        <p:nvSpPr>
          <p:cNvPr id="53251" name="內容版面配置區 2"/>
          <p:cNvSpPr>
            <a:spLocks noGrp="1"/>
          </p:cNvSpPr>
          <p:nvPr>
            <p:ph idx="1"/>
          </p:nvPr>
        </p:nvSpPr>
        <p:spPr/>
        <p:txBody>
          <a:bodyPr/>
          <a:lstStyle/>
          <a:p>
            <a:endParaRPr lang="zh-TW" altLang="en-US" smtClean="0"/>
          </a:p>
        </p:txBody>
      </p:sp>
      <p:pic>
        <p:nvPicPr>
          <p:cNvPr id="532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2357438"/>
            <a:ext cx="32956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286000"/>
            <a:ext cx="328295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20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Lloyd’s method</a:t>
            </a:r>
            <a:endParaRPr lang="zh-TW" altLang="en-US" dirty="0"/>
          </a:p>
        </p:txBody>
      </p:sp>
      <p:sp>
        <p:nvSpPr>
          <p:cNvPr id="55299" name="內容版面配置區 2"/>
          <p:cNvSpPr>
            <a:spLocks noGrp="1"/>
          </p:cNvSpPr>
          <p:nvPr>
            <p:ph idx="1"/>
          </p:nvPr>
        </p:nvSpPr>
        <p:spPr/>
        <p:txBody>
          <a:bodyPr/>
          <a:lstStyle/>
          <a:p>
            <a:r>
              <a:rPr lang="en-US" altLang="zh-TW" smtClean="0"/>
              <a:t>How can we create a set of evenly-spaced points within an image?</a:t>
            </a:r>
            <a:endParaRPr lang="zh-TW" altLang="en-US" smtClean="0"/>
          </a:p>
        </p:txBody>
      </p:sp>
      <p:pic>
        <p:nvPicPr>
          <p:cNvPr id="55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3429000"/>
            <a:ext cx="5572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5575"/>
            <a:ext cx="8229600" cy="1252538"/>
          </a:xfrm>
        </p:spPr>
        <p:txBody>
          <a:bodyPr/>
          <a:lstStyle/>
          <a:p>
            <a:pPr>
              <a:defRPr/>
            </a:pPr>
            <a:endParaRPr lang="zh-TW" altLang="en-US"/>
          </a:p>
        </p:txBody>
      </p:sp>
      <p:sp>
        <p:nvSpPr>
          <p:cNvPr id="56323" name="內容版面配置區 2"/>
          <p:cNvSpPr>
            <a:spLocks noGrp="1"/>
          </p:cNvSpPr>
          <p:nvPr>
            <p:ph idx="1"/>
          </p:nvPr>
        </p:nvSpPr>
        <p:spPr/>
        <p:txBody>
          <a:bodyPr/>
          <a:lstStyle/>
          <a:p>
            <a:endParaRPr lang="zh-TW" altLang="en-US" smtClean="0"/>
          </a:p>
        </p:txBody>
      </p:sp>
      <p:pic>
        <p:nvPicPr>
          <p:cNvPr id="563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1844675"/>
            <a:ext cx="741045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5575"/>
            <a:ext cx="8229600" cy="1252538"/>
          </a:xfrm>
        </p:spPr>
        <p:txBody>
          <a:bodyPr/>
          <a:lstStyle/>
          <a:p>
            <a:pPr>
              <a:defRPr/>
            </a:pPr>
            <a:endParaRPr lang="zh-TW" altLang="en-US"/>
          </a:p>
        </p:txBody>
      </p:sp>
      <p:sp>
        <p:nvSpPr>
          <p:cNvPr id="57347" name="內容版面配置區 2"/>
          <p:cNvSpPr>
            <a:spLocks noGrp="1"/>
          </p:cNvSpPr>
          <p:nvPr>
            <p:ph idx="1"/>
          </p:nvPr>
        </p:nvSpPr>
        <p:spPr/>
        <p:txBody>
          <a:bodyPr/>
          <a:lstStyle/>
          <a:p>
            <a:endParaRPr lang="zh-TW" altLang="en-US" smtClean="0"/>
          </a:p>
        </p:txBody>
      </p:sp>
      <p:pic>
        <p:nvPicPr>
          <p:cNvPr id="573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43125"/>
            <a:ext cx="9094788"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defRPr/>
            </a:pPr>
            <a:r>
              <a:rPr lang="en-US" altLang="zh-TW" dirty="0" smtClean="0"/>
              <a:t>VARIATIONS ON LLOYD’S METHOD FOR SBR</a:t>
            </a:r>
            <a:endParaRPr lang="zh-TW" altLang="en-US" dirty="0"/>
          </a:p>
        </p:txBody>
      </p:sp>
      <p:sp>
        <p:nvSpPr>
          <p:cNvPr id="58371" name="內容版面配置區 2"/>
          <p:cNvSpPr>
            <a:spLocks noGrp="1"/>
          </p:cNvSpPr>
          <p:nvPr>
            <p:ph idx="1"/>
          </p:nvPr>
        </p:nvSpPr>
        <p:spPr/>
        <p:txBody>
          <a:bodyPr/>
          <a:lstStyle/>
          <a:p>
            <a:endParaRPr lang="en-US" altLang="zh-TW" smtClean="0"/>
          </a:p>
          <a:p>
            <a:endParaRPr lang="en-US" altLang="zh-TW" smtClean="0"/>
          </a:p>
          <a:p>
            <a:endParaRPr lang="en-US" altLang="zh-TW" smtClean="0"/>
          </a:p>
          <a:p>
            <a:endParaRPr lang="en-US" altLang="zh-TW" smtClean="0"/>
          </a:p>
          <a:p>
            <a:endParaRPr lang="en-US" altLang="zh-TW" smtClean="0"/>
          </a:p>
          <a:p>
            <a:r>
              <a:rPr lang="en-US" altLang="zh-TW" smtClean="0"/>
              <a:t>Tho(p) = 1 – T(p)/</a:t>
            </a:r>
            <a:r>
              <a:rPr lang="en-US" altLang="zh-TW" i="1" smtClean="0">
                <a:solidFill>
                  <a:srgbClr val="FF0000"/>
                </a:solidFill>
              </a:rPr>
              <a:t>m</a:t>
            </a:r>
          </a:p>
          <a:p>
            <a:r>
              <a:rPr lang="en-US" altLang="zh-TW" smtClean="0"/>
              <a:t>the tones of the target image </a:t>
            </a:r>
            <a:r>
              <a:rPr lang="en-US" altLang="zh-TW" i="1" smtClean="0"/>
              <a:t>T</a:t>
            </a:r>
            <a:r>
              <a:rPr lang="en-US" altLang="zh-TW" smtClean="0"/>
              <a:t>(</a:t>
            </a:r>
            <a:r>
              <a:rPr lang="en-US" altLang="zh-TW" b="1" smtClean="0"/>
              <a:t>p</a:t>
            </a:r>
            <a:r>
              <a:rPr lang="en-US" altLang="zh-TW" smtClean="0"/>
              <a:t>),</a:t>
            </a:r>
            <a:endParaRPr lang="en-US" altLang="zh-TW" i="1" smtClean="0">
              <a:solidFill>
                <a:srgbClr val="FF0000"/>
              </a:solidFill>
            </a:endParaRPr>
          </a:p>
          <a:p>
            <a:r>
              <a:rPr lang="en-US" altLang="zh-TW" i="1" smtClean="0">
                <a:solidFill>
                  <a:srgbClr val="FF0000"/>
                </a:solidFill>
              </a:rPr>
              <a:t>m</a:t>
            </a:r>
            <a:r>
              <a:rPr lang="en-US" altLang="zh-TW" smtClean="0"/>
              <a:t> is the max gray level in T</a:t>
            </a:r>
            <a:endParaRPr lang="zh-TW" altLang="en-US" smtClean="0"/>
          </a:p>
        </p:txBody>
      </p:sp>
      <p:pic>
        <p:nvPicPr>
          <p:cNvPr id="583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2071688"/>
            <a:ext cx="64198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Stippling algorithms</a:t>
            </a:r>
            <a:endParaRPr lang="zh-TW" altLang="en-US" dirty="0"/>
          </a:p>
        </p:txBody>
      </p:sp>
      <p:sp>
        <p:nvSpPr>
          <p:cNvPr id="59395" name="內容版面配置區 2"/>
          <p:cNvSpPr>
            <a:spLocks noGrp="1"/>
          </p:cNvSpPr>
          <p:nvPr>
            <p:ph idx="1"/>
          </p:nvPr>
        </p:nvSpPr>
        <p:spPr/>
        <p:txBody>
          <a:bodyPr/>
          <a:lstStyle/>
          <a:p>
            <a:endParaRPr lang="zh-TW" altLang="en-US" smtClean="0"/>
          </a:p>
        </p:txBody>
      </p:sp>
      <p:pic>
        <p:nvPicPr>
          <p:cNvPr id="593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000250"/>
            <a:ext cx="911542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文字方塊 5"/>
          <p:cNvSpPr txBox="1">
            <a:spLocks noChangeArrowheads="1"/>
          </p:cNvSpPr>
          <p:nvPr/>
        </p:nvSpPr>
        <p:spPr bwMode="auto">
          <a:xfrm>
            <a:off x="714375" y="4786313"/>
            <a:ext cx="357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algn="ctr" eaLnBrk="1" hangingPunct="1">
              <a:buClrTx/>
              <a:buSzTx/>
              <a:buFontTx/>
              <a:buNone/>
            </a:pPr>
            <a:r>
              <a:rPr lang="en-US" altLang="zh-TW" sz="1800">
                <a:latin typeface="Arial" panose="020B0604020202020204" pitchFamily="34" charset="0"/>
              </a:rPr>
              <a:t>Results from [DHvOS00]</a:t>
            </a:r>
            <a:endParaRPr lang="zh-TW" altLang="en-US" sz="1800">
              <a:latin typeface="Arial" panose="020B0604020202020204" pitchFamily="34" charset="0"/>
            </a:endParaRPr>
          </a:p>
        </p:txBody>
      </p:sp>
      <p:sp>
        <p:nvSpPr>
          <p:cNvPr id="59398" name="文字方塊 6"/>
          <p:cNvSpPr txBox="1">
            <a:spLocks noChangeArrowheads="1"/>
          </p:cNvSpPr>
          <p:nvPr/>
        </p:nvSpPr>
        <p:spPr bwMode="auto">
          <a:xfrm>
            <a:off x="5357813" y="4857750"/>
            <a:ext cx="2643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algn="ctr" eaLnBrk="1" hangingPunct="1">
              <a:buClrTx/>
              <a:buSzTx/>
              <a:buFontTx/>
              <a:buNone/>
            </a:pPr>
            <a:r>
              <a:rPr lang="en-US" altLang="zh-TW" sz="1800">
                <a:latin typeface="Arial" panose="020B0604020202020204" pitchFamily="34" charset="0"/>
              </a:rPr>
              <a:t>from [Sec02]</a:t>
            </a: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defRPr/>
            </a:pPr>
            <a:r>
              <a:rPr lang="en-US" altLang="zh-TW" b="0" dirty="0"/>
              <a:t>A Spatial Data Structure for Fast Poisson-Disk Sample Generation</a:t>
            </a:r>
            <a:endParaRPr lang="zh-TW" altLang="en-US" dirty="0"/>
          </a:p>
        </p:txBody>
      </p:sp>
      <p:sp>
        <p:nvSpPr>
          <p:cNvPr id="60419" name="內容版面配置區 2"/>
          <p:cNvSpPr>
            <a:spLocks noGrp="1"/>
          </p:cNvSpPr>
          <p:nvPr>
            <p:ph idx="1"/>
          </p:nvPr>
        </p:nvSpPr>
        <p:spPr/>
        <p:txBody>
          <a:bodyPr/>
          <a:lstStyle/>
          <a:p>
            <a:endParaRPr lang="zh-TW" altLang="en-US" smtClean="0"/>
          </a:p>
        </p:txBody>
      </p:sp>
      <p:pic>
        <p:nvPicPr>
          <p:cNvPr id="604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20938"/>
            <a:ext cx="4038600" cy="2455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2055813"/>
            <a:ext cx="3954463"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defRPr/>
            </a:pPr>
            <a:r>
              <a:rPr lang="en-US" altLang="zh-TW" dirty="0" smtClean="0"/>
              <a:t>Non-photorealistic rendering (NPR)</a:t>
            </a:r>
            <a:endParaRPr lang="zh-TW" altLang="en-US" dirty="0"/>
          </a:p>
        </p:txBody>
      </p:sp>
      <p:sp>
        <p:nvSpPr>
          <p:cNvPr id="16387" name="內容版面配置區 2"/>
          <p:cNvSpPr>
            <a:spLocks noGrp="1"/>
          </p:cNvSpPr>
          <p:nvPr>
            <p:ph idx="1"/>
          </p:nvPr>
        </p:nvSpPr>
        <p:spPr>
          <a:xfrm>
            <a:off x="457200" y="1500188"/>
            <a:ext cx="8229600" cy="4625975"/>
          </a:xfrm>
        </p:spPr>
        <p:txBody>
          <a:bodyPr/>
          <a:lstStyle/>
          <a:p>
            <a:r>
              <a:rPr lang="en-US" altLang="zh-TW" sz="2800" smtClean="0"/>
              <a:t>Extreme reduction of details</a:t>
            </a:r>
          </a:p>
          <a:p>
            <a:r>
              <a:rPr lang="en-US" altLang="zh-TW" sz="2800" smtClean="0"/>
              <a:t>Selective enhancement</a:t>
            </a:r>
          </a:p>
          <a:p>
            <a:r>
              <a:rPr lang="en-US" altLang="zh-TW" sz="2800" smtClean="0"/>
              <a:t>Stylization and abstraction</a:t>
            </a:r>
          </a:p>
          <a:p>
            <a:pPr lvl="1"/>
            <a:r>
              <a:rPr lang="en-US" altLang="zh-TW" sz="2400" smtClean="0"/>
              <a:t>Complexity is suggested</a:t>
            </a:r>
            <a:endParaRPr lang="zh-TW" altLang="en-US" sz="2400" smtClean="0"/>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3429000"/>
            <a:ext cx="28575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文字方塊 4"/>
          <p:cNvSpPr txBox="1">
            <a:spLocks noChangeArrowheads="1"/>
          </p:cNvSpPr>
          <p:nvPr/>
        </p:nvSpPr>
        <p:spPr bwMode="auto">
          <a:xfrm>
            <a:off x="5786438" y="6215063"/>
            <a:ext cx="2214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algn="ctr" eaLnBrk="1" hangingPunct="1">
              <a:buClrTx/>
              <a:buSzTx/>
              <a:buFontTx/>
              <a:buNone/>
            </a:pPr>
            <a:r>
              <a:rPr lang="en-US" altLang="zh-TW" sz="1400" b="1">
                <a:latin typeface="Arial" panose="020B0604020202020204" pitchFamily="34" charset="0"/>
              </a:rPr>
              <a:t>The Lorax. Dr. Seuss.</a:t>
            </a:r>
            <a:endParaRPr lang="zh-TW" altLang="en-US" sz="1400">
              <a:latin typeface="Arial" panose="020B0604020202020204" pitchFamily="34" charset="0"/>
            </a:endParaRPr>
          </a:p>
        </p:txBody>
      </p:sp>
      <p:pic>
        <p:nvPicPr>
          <p:cNvPr id="1639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325" y="3429000"/>
            <a:ext cx="3495675"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文字方塊 6"/>
          <p:cNvSpPr txBox="1">
            <a:spLocks noChangeArrowheads="1"/>
          </p:cNvSpPr>
          <p:nvPr/>
        </p:nvSpPr>
        <p:spPr bwMode="auto">
          <a:xfrm>
            <a:off x="500063" y="6072188"/>
            <a:ext cx="4500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algn="ctr" eaLnBrk="1" hangingPunct="1">
              <a:buClrTx/>
              <a:buSzTx/>
              <a:buFontTx/>
              <a:buNone/>
            </a:pPr>
            <a:r>
              <a:rPr lang="en-US" altLang="zh-TW" sz="1200" b="1">
                <a:latin typeface="Arial" panose="020B0604020202020204" pitchFamily="34" charset="0"/>
              </a:rPr>
              <a:t>Realistic Modeling and Rendering of Plant Ecosystem</a:t>
            </a:r>
          </a:p>
          <a:p>
            <a:pPr algn="ctr" eaLnBrk="1" hangingPunct="1">
              <a:buClrTx/>
              <a:buSzTx/>
              <a:buFontTx/>
              <a:buNone/>
            </a:pPr>
            <a:r>
              <a:rPr lang="en-US" altLang="zh-TW" sz="1200" b="1">
                <a:latin typeface="Arial" panose="020B0604020202020204" pitchFamily="34" charset="0"/>
              </a:rPr>
              <a:t>Deussen, Hanrahan, Lintermann, Mech,</a:t>
            </a:r>
          </a:p>
          <a:p>
            <a:pPr algn="ctr" eaLnBrk="1" hangingPunct="1">
              <a:buClrTx/>
              <a:buSzTx/>
              <a:buFontTx/>
              <a:buNone/>
            </a:pPr>
            <a:r>
              <a:rPr lang="en-US" altLang="zh-TW" sz="1200" b="1">
                <a:latin typeface="Arial" panose="020B0604020202020204" pitchFamily="34" charset="0"/>
              </a:rPr>
              <a:t>Pharr, &amp; Prusinkiewicz. SIGGRAPH 1998.</a:t>
            </a:r>
            <a:endParaRPr lang="zh-TW" altLang="en-US" sz="12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b="0" dirty="0"/>
              <a:t>Feature-guided Image </a:t>
            </a:r>
            <a:r>
              <a:rPr lang="en-US" altLang="zh-TW" b="0" dirty="0" smtClean="0"/>
              <a:t>Stippling</a:t>
            </a:r>
            <a:endParaRPr lang="zh-TW" altLang="en-US" dirty="0"/>
          </a:p>
        </p:txBody>
      </p:sp>
      <p:sp>
        <p:nvSpPr>
          <p:cNvPr id="61443" name="內容版面配置區 2"/>
          <p:cNvSpPr>
            <a:spLocks noGrp="1"/>
          </p:cNvSpPr>
          <p:nvPr>
            <p:ph idx="1"/>
          </p:nvPr>
        </p:nvSpPr>
        <p:spPr/>
        <p:txBody>
          <a:bodyPr/>
          <a:lstStyle/>
          <a:p>
            <a:endParaRPr lang="zh-TW" altLang="en-US" smtClean="0"/>
          </a:p>
        </p:txBody>
      </p:sp>
      <p:pic>
        <p:nvPicPr>
          <p:cNvPr id="61444" name="Picture 2" descr="http://cg.postech.ac.kr/research/stippling/teaser_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8650" y="2997200"/>
            <a:ext cx="208915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660650"/>
            <a:ext cx="7165976" cy="289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5575"/>
            <a:ext cx="8229600" cy="1252538"/>
          </a:xfrm>
        </p:spPr>
        <p:txBody>
          <a:bodyPr>
            <a:normAutofit fontScale="90000"/>
          </a:bodyPr>
          <a:lstStyle/>
          <a:p>
            <a:pPr>
              <a:defRPr/>
            </a:pPr>
            <a:r>
              <a:rPr lang="en-US" altLang="zh-TW" dirty="0"/>
              <a:t>Interactive painterly rendering system</a:t>
            </a:r>
            <a:endParaRPr lang="zh-TW" altLang="en-US" dirty="0"/>
          </a:p>
        </p:txBody>
      </p:sp>
      <p:sp>
        <p:nvSpPr>
          <p:cNvPr id="63491" name="內容版面配置區 2"/>
          <p:cNvSpPr>
            <a:spLocks noGrp="1"/>
          </p:cNvSpPr>
          <p:nvPr>
            <p:ph idx="1"/>
          </p:nvPr>
        </p:nvSpPr>
        <p:spPr/>
        <p:txBody>
          <a:bodyPr/>
          <a:lstStyle/>
          <a:p>
            <a:endParaRPr lang="zh-TW" altLang="en-US" smtClean="0"/>
          </a:p>
        </p:txBody>
      </p:sp>
      <p:pic>
        <p:nvPicPr>
          <p:cNvPr id="634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2071688"/>
            <a:ext cx="6953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文字方塊 4"/>
          <p:cNvSpPr txBox="1">
            <a:spLocks noChangeArrowheads="1"/>
          </p:cNvSpPr>
          <p:nvPr/>
        </p:nvSpPr>
        <p:spPr bwMode="auto">
          <a:xfrm>
            <a:off x="1857375" y="5143500"/>
            <a:ext cx="5500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r>
              <a:rPr lang="en-US" altLang="zh-TW" sz="1800">
                <a:latin typeface="Arial" panose="020B0604020202020204" pitchFamily="34" charset="0"/>
              </a:rPr>
              <a:t>Interactive painterly rendering system, from [Hae90].</a:t>
            </a: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5575"/>
            <a:ext cx="8229600" cy="1252538"/>
          </a:xfrm>
        </p:spPr>
        <p:txBody>
          <a:bodyPr/>
          <a:lstStyle/>
          <a:p>
            <a:pPr>
              <a:defRPr/>
            </a:pPr>
            <a:r>
              <a:rPr lang="en-US" altLang="zh-TW" dirty="0"/>
              <a:t>Spatially-varying style</a:t>
            </a:r>
            <a:endParaRPr lang="zh-TW" altLang="en-US" dirty="0"/>
          </a:p>
        </p:txBody>
      </p:sp>
      <p:sp>
        <p:nvSpPr>
          <p:cNvPr id="64515" name="內容版面配置區 2"/>
          <p:cNvSpPr>
            <a:spLocks noGrp="1"/>
          </p:cNvSpPr>
          <p:nvPr>
            <p:ph idx="1"/>
          </p:nvPr>
        </p:nvSpPr>
        <p:spPr/>
        <p:txBody>
          <a:bodyPr/>
          <a:lstStyle/>
          <a:p>
            <a:endParaRPr lang="zh-TW" altLang="en-US" smtClean="0"/>
          </a:p>
        </p:txBody>
      </p:sp>
      <p:pic>
        <p:nvPicPr>
          <p:cNvPr id="645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747838"/>
            <a:ext cx="5346700"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文字方塊 4"/>
          <p:cNvSpPr txBox="1">
            <a:spLocks noChangeArrowheads="1"/>
          </p:cNvSpPr>
          <p:nvPr/>
        </p:nvSpPr>
        <p:spPr bwMode="auto">
          <a:xfrm>
            <a:off x="2106613" y="6143625"/>
            <a:ext cx="4930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algn="ctr" eaLnBrk="1" hangingPunct="1">
              <a:buClrTx/>
              <a:buSzTx/>
              <a:buFontTx/>
              <a:buNone/>
            </a:pPr>
            <a:r>
              <a:rPr lang="en-US" altLang="zh-TW" sz="1800">
                <a:latin typeface="Arial" panose="020B0604020202020204" pitchFamily="34" charset="0"/>
              </a:rPr>
              <a:t>Spatially-varying style, from [Her01].</a:t>
            </a: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defRPr/>
            </a:pPr>
            <a:r>
              <a:rPr lang="en-US" altLang="zh-TW" sz="3600" dirty="0" smtClean="0"/>
              <a:t>Painterly Rendering with Curved Brush Strokes of Multiple Sizes. [Her98]</a:t>
            </a:r>
            <a:endParaRPr lang="zh-TW" altLang="en-US" sz="3600" dirty="0"/>
          </a:p>
        </p:txBody>
      </p:sp>
      <p:sp>
        <p:nvSpPr>
          <p:cNvPr id="65539" name="內容版面配置區 2"/>
          <p:cNvSpPr>
            <a:spLocks noGrp="1"/>
          </p:cNvSpPr>
          <p:nvPr>
            <p:ph idx="1"/>
          </p:nvPr>
        </p:nvSpPr>
        <p:spPr/>
        <p:txBody>
          <a:bodyPr/>
          <a:lstStyle/>
          <a:p>
            <a:endParaRPr lang="zh-TW" altLang="en-US" smtClean="0"/>
          </a:p>
        </p:txBody>
      </p:sp>
      <p:pic>
        <p:nvPicPr>
          <p:cNvPr id="655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88" y="1571625"/>
            <a:ext cx="756602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5575"/>
            <a:ext cx="8229600" cy="1252538"/>
          </a:xfrm>
        </p:spPr>
        <p:txBody>
          <a:bodyPr/>
          <a:lstStyle/>
          <a:p>
            <a:pPr>
              <a:defRPr/>
            </a:pPr>
            <a:endParaRPr lang="zh-TW" altLang="en-US"/>
          </a:p>
        </p:txBody>
      </p:sp>
      <p:sp>
        <p:nvSpPr>
          <p:cNvPr id="66563" name="內容版面配置區 2"/>
          <p:cNvSpPr>
            <a:spLocks noGrp="1"/>
          </p:cNvSpPr>
          <p:nvPr>
            <p:ph idx="1"/>
          </p:nvPr>
        </p:nvSpPr>
        <p:spPr/>
        <p:txBody>
          <a:bodyPr/>
          <a:lstStyle/>
          <a:p>
            <a:endParaRPr lang="zh-TW" altLang="en-US" smtClean="0"/>
          </a:p>
        </p:txBody>
      </p:sp>
      <p:pic>
        <p:nvPicPr>
          <p:cNvPr id="665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675"/>
            <a:ext cx="9144000"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文字方塊 4"/>
          <p:cNvSpPr txBox="1">
            <a:spLocks noChangeArrowheads="1"/>
          </p:cNvSpPr>
          <p:nvPr/>
        </p:nvSpPr>
        <p:spPr bwMode="auto">
          <a:xfrm>
            <a:off x="1214438" y="5429250"/>
            <a:ext cx="242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algn="ctr" eaLnBrk="1" hangingPunct="1">
              <a:buClrTx/>
              <a:buSzTx/>
              <a:buFontTx/>
              <a:buNone/>
            </a:pPr>
            <a:r>
              <a:rPr lang="en-US" altLang="zh-TW" sz="1800">
                <a:latin typeface="Arial" panose="020B0604020202020204" pitchFamily="34" charset="0"/>
              </a:rPr>
              <a:t>stipple</a:t>
            </a:r>
            <a:endParaRPr lang="zh-TW" altLang="en-US" sz="1800">
              <a:latin typeface="Arial" panose="020B0604020202020204" pitchFamily="34" charset="0"/>
            </a:endParaRPr>
          </a:p>
        </p:txBody>
      </p:sp>
      <p:sp>
        <p:nvSpPr>
          <p:cNvPr id="66566" name="文字方塊 5"/>
          <p:cNvSpPr txBox="1">
            <a:spLocks noChangeArrowheads="1"/>
          </p:cNvSpPr>
          <p:nvPr/>
        </p:nvSpPr>
        <p:spPr bwMode="auto">
          <a:xfrm>
            <a:off x="5715000" y="5429250"/>
            <a:ext cx="242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algn="ctr" eaLnBrk="1" hangingPunct="1">
              <a:buClrTx/>
              <a:buSzTx/>
              <a:buFontTx/>
              <a:buNone/>
            </a:pPr>
            <a:r>
              <a:rPr lang="en-US" altLang="zh-TW" sz="1800">
                <a:latin typeface="Arial" panose="020B0604020202020204" pitchFamily="34" charset="0"/>
              </a:rPr>
              <a:t>stroke</a:t>
            </a: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Directional Field Design</a:t>
            </a:r>
            <a:endParaRPr lang="zh-TW" altLang="en-US" dirty="0"/>
          </a:p>
        </p:txBody>
      </p:sp>
      <p:sp>
        <p:nvSpPr>
          <p:cNvPr id="67587" name="內容版面配置區 2"/>
          <p:cNvSpPr>
            <a:spLocks noGrp="1"/>
          </p:cNvSpPr>
          <p:nvPr>
            <p:ph idx="1"/>
          </p:nvPr>
        </p:nvSpPr>
        <p:spPr>
          <a:xfrm>
            <a:off x="457200" y="1774825"/>
            <a:ext cx="3827463" cy="4625975"/>
          </a:xfrm>
        </p:spPr>
        <p:txBody>
          <a:bodyPr/>
          <a:lstStyle/>
          <a:p>
            <a:r>
              <a:rPr lang="en-US" altLang="zh-TW" smtClean="0"/>
              <a:t>intuitive control over the directions in the field and </a:t>
            </a:r>
          </a:p>
          <a:p>
            <a:r>
              <a:rPr lang="en-US" altLang="zh-TW" smtClean="0"/>
              <a:t>robust management of its topology.</a:t>
            </a:r>
            <a:endParaRPr lang="zh-TW" altLang="en-US" smtClean="0"/>
          </a:p>
        </p:txBody>
      </p:sp>
      <p:pic>
        <p:nvPicPr>
          <p:cNvPr id="67588" name="Picture 2" descr="http://www.cs.wustl.edu/~taoju/images/harmoni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825" y="2060575"/>
            <a:ext cx="4110038"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文字方塊 3"/>
          <p:cNvSpPr txBox="1">
            <a:spLocks noChangeArrowheads="1"/>
          </p:cNvSpPr>
          <p:nvPr/>
        </p:nvSpPr>
        <p:spPr bwMode="auto">
          <a:xfrm>
            <a:off x="4702175" y="4652963"/>
            <a:ext cx="3816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r>
              <a:rPr lang="sv-SE" altLang="zh-TW" sz="1800">
                <a:latin typeface="Arial" panose="020B0604020202020204" pitchFamily="34" charset="0"/>
              </a:rPr>
              <a:t>Yao et al</a:t>
            </a:r>
          </a:p>
          <a:p>
            <a:pPr eaLnBrk="1" hangingPunct="1">
              <a:buClrTx/>
              <a:buSzTx/>
              <a:buFontTx/>
              <a:buNone/>
            </a:pPr>
            <a:r>
              <a:rPr lang="en-US" altLang="zh-TW" sz="1800" b="1">
                <a:latin typeface="Arial" panose="020B0604020202020204" pitchFamily="34" charset="0"/>
              </a:rPr>
              <a:t>Region-based Line Field Design Using Harmonic Functions</a:t>
            </a:r>
          </a:p>
          <a:p>
            <a:pPr eaLnBrk="1" hangingPunct="1">
              <a:buClrTx/>
              <a:buSzTx/>
              <a:buFontTx/>
              <a:buNone/>
            </a:pPr>
            <a:r>
              <a:rPr lang="en-US" altLang="zh-TW" sz="1800">
                <a:latin typeface="Arial" panose="020B0604020202020204" pitchFamily="34" charset="0"/>
              </a:rPr>
              <a:t>IEEE TVCG 2011 preprint</a:t>
            </a: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Strokes in OpenGL</a:t>
            </a:r>
            <a:endParaRPr lang="zh-TW" altLang="en-US" dirty="0"/>
          </a:p>
        </p:txBody>
      </p:sp>
      <p:sp>
        <p:nvSpPr>
          <p:cNvPr id="68611" name="內容版面配置區 2"/>
          <p:cNvSpPr>
            <a:spLocks noGrp="1"/>
          </p:cNvSpPr>
          <p:nvPr>
            <p:ph idx="1"/>
          </p:nvPr>
        </p:nvSpPr>
        <p:spPr>
          <a:xfrm>
            <a:off x="457200" y="1774825"/>
            <a:ext cx="4114800" cy="4625975"/>
          </a:xfrm>
        </p:spPr>
        <p:txBody>
          <a:bodyPr/>
          <a:lstStyle/>
          <a:p>
            <a:r>
              <a:rPr lang="en-US" altLang="zh-TW" smtClean="0"/>
              <a:t>Based on “Skeletal strokes”</a:t>
            </a:r>
          </a:p>
          <a:p>
            <a:r>
              <a:rPr lang="da-DK" altLang="zh-TW" smtClean="0"/>
              <a:t>Hsu </a:t>
            </a:r>
            <a:r>
              <a:rPr lang="da-DK" altLang="zh-TW" i="1" smtClean="0"/>
              <a:t>et al., UIST ’93</a:t>
            </a:r>
            <a:endParaRPr lang="zh-TW" altLang="en-US" smtClean="0"/>
          </a:p>
        </p:txBody>
      </p:sp>
      <p:pic>
        <p:nvPicPr>
          <p:cNvPr id="686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2143125"/>
            <a:ext cx="371316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5575"/>
            <a:ext cx="8229600" cy="1252538"/>
          </a:xfrm>
        </p:spPr>
        <p:txBody>
          <a:bodyPr/>
          <a:lstStyle/>
          <a:p>
            <a:pPr>
              <a:defRPr/>
            </a:pPr>
            <a:endParaRPr lang="zh-TW" altLang="en-US"/>
          </a:p>
        </p:txBody>
      </p:sp>
      <p:sp>
        <p:nvSpPr>
          <p:cNvPr id="69635" name="內容版面配置區 2"/>
          <p:cNvSpPr>
            <a:spLocks noGrp="1"/>
          </p:cNvSpPr>
          <p:nvPr>
            <p:ph idx="1"/>
          </p:nvPr>
        </p:nvSpPr>
        <p:spPr/>
        <p:txBody>
          <a:bodyPr/>
          <a:lstStyle/>
          <a:p>
            <a:r>
              <a:rPr lang="en-US" altLang="zh-TW" smtClean="0"/>
              <a:t>Source code</a:t>
            </a:r>
          </a:p>
          <a:p>
            <a:pPr lvl="1"/>
            <a:r>
              <a:rPr lang="en-US" altLang="zh-TW" smtClean="0"/>
              <a:t>http://www.dgp.toronto.edu/~hertzman/stroke/</a:t>
            </a:r>
            <a:endParaRPr lang="zh-TW" altLang="en-US" smtClean="0"/>
          </a:p>
        </p:txBody>
      </p:sp>
      <p:pic>
        <p:nvPicPr>
          <p:cNvPr id="696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3143250"/>
            <a:ext cx="5048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Proposal: Model by Drawing</a:t>
            </a:r>
            <a:endParaRPr lang="zh-TW" altLang="en-US" dirty="0"/>
          </a:p>
        </p:txBody>
      </p:sp>
      <p:sp>
        <p:nvSpPr>
          <p:cNvPr id="18435" name="內容版面配置區 2"/>
          <p:cNvSpPr>
            <a:spLocks noGrp="1"/>
          </p:cNvSpPr>
          <p:nvPr>
            <p:ph idx="1"/>
          </p:nvPr>
        </p:nvSpPr>
        <p:spPr>
          <a:xfrm>
            <a:off x="457200" y="1774825"/>
            <a:ext cx="4043363" cy="4625975"/>
          </a:xfrm>
        </p:spPr>
        <p:txBody>
          <a:bodyPr/>
          <a:lstStyle/>
          <a:p>
            <a:r>
              <a:rPr lang="en-US" altLang="zh-TW" smtClean="0"/>
              <a:t>Draw shape </a:t>
            </a:r>
            <a:r>
              <a:rPr lang="en-US" altLang="zh-TW" i="1" smtClean="0"/>
              <a:t>and style</a:t>
            </a:r>
          </a:p>
          <a:p>
            <a:r>
              <a:rPr lang="en-US" altLang="zh-TW" smtClean="0"/>
              <a:t>Permit abstraction / Stylization</a:t>
            </a:r>
          </a:p>
          <a:p>
            <a:r>
              <a:rPr lang="en-US" altLang="zh-TW" smtClean="0"/>
              <a:t>Stroke-based NPR</a:t>
            </a:r>
            <a:endParaRPr lang="zh-TW" altLang="en-US" smtClean="0"/>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188" y="2071688"/>
            <a:ext cx="290512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Potential Advantages</a:t>
            </a:r>
            <a:endParaRPr lang="zh-TW" altLang="en-US" dirty="0"/>
          </a:p>
        </p:txBody>
      </p:sp>
      <p:sp>
        <p:nvSpPr>
          <p:cNvPr id="19459" name="內容版面配置區 2"/>
          <p:cNvSpPr>
            <a:spLocks noGrp="1"/>
          </p:cNvSpPr>
          <p:nvPr>
            <p:ph idx="1"/>
          </p:nvPr>
        </p:nvSpPr>
        <p:spPr/>
        <p:txBody>
          <a:bodyPr/>
          <a:lstStyle/>
          <a:p>
            <a:r>
              <a:rPr lang="en-US" altLang="zh-TW" smtClean="0"/>
              <a:t>Gain abstraction, stylization</a:t>
            </a:r>
          </a:p>
          <a:p>
            <a:r>
              <a:rPr lang="en-US" altLang="zh-TW" smtClean="0"/>
              <a:t>Re-use drawing skills</a:t>
            </a:r>
          </a:p>
          <a:p>
            <a:r>
              <a:rPr lang="en-US" altLang="zh-TW" smtClean="0"/>
              <a:t>Re-use existing images</a:t>
            </a:r>
          </a:p>
          <a:p>
            <a:r>
              <a:rPr lang="en-US" altLang="zh-TW" smtClean="0"/>
              <a:t>Re-use existing shapes</a:t>
            </a:r>
          </a:p>
          <a:p>
            <a:r>
              <a:rPr lang="en-US" altLang="zh-TW" smtClean="0"/>
              <a:t>Fast, lightweight modeling</a:t>
            </a:r>
          </a:p>
          <a:p>
            <a:r>
              <a:rPr lang="en-US" altLang="zh-TW" smtClean="0"/>
              <a:t>New applications, users</a:t>
            </a:r>
          </a:p>
          <a:p>
            <a:pPr lvl="1"/>
            <a:r>
              <a:rPr lang="en-US" altLang="zh-TW" smtClean="0"/>
              <a:t>education, architecture, design, animation,</a:t>
            </a:r>
          </a:p>
          <a:p>
            <a:pPr lvl="1"/>
            <a:r>
              <a:rPr lang="en-US" altLang="zh-TW" smtClean="0"/>
              <a:t>advertising, games…</a:t>
            </a:r>
            <a:endParaRPr lang="zh-TW" alt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Research Challenges: NPR</a:t>
            </a:r>
            <a:endParaRPr lang="zh-TW" altLang="en-US" dirty="0"/>
          </a:p>
        </p:txBody>
      </p:sp>
      <p:sp>
        <p:nvSpPr>
          <p:cNvPr id="21507" name="內容版面配置區 2"/>
          <p:cNvSpPr>
            <a:spLocks noGrp="1"/>
          </p:cNvSpPr>
          <p:nvPr>
            <p:ph idx="1"/>
          </p:nvPr>
        </p:nvSpPr>
        <p:spPr/>
        <p:txBody>
          <a:bodyPr/>
          <a:lstStyle/>
          <a:p>
            <a:r>
              <a:rPr lang="en-US" altLang="zh-TW" smtClean="0"/>
              <a:t>Stroke generation</a:t>
            </a:r>
          </a:p>
          <a:p>
            <a:pPr lvl="1"/>
            <a:r>
              <a:rPr lang="en-US" altLang="zh-TW" smtClean="0"/>
              <a:t>Levels of detail</a:t>
            </a:r>
          </a:p>
          <a:p>
            <a:pPr lvl="1"/>
            <a:r>
              <a:rPr lang="en-US" altLang="zh-TW" smtClean="0"/>
              <a:t>Temporal coherence</a:t>
            </a:r>
          </a:p>
          <a:p>
            <a:pPr lvl="1"/>
            <a:r>
              <a:rPr lang="en-US" altLang="zh-TW" smtClean="0"/>
              <a:t>Pattern synthesis</a:t>
            </a:r>
          </a:p>
          <a:p>
            <a:r>
              <a:rPr lang="en-US" altLang="zh-TW" smtClean="0"/>
              <a:t>Media simulation</a:t>
            </a:r>
          </a:p>
          <a:p>
            <a:r>
              <a:rPr lang="en-US" altLang="zh-TW" smtClean="0"/>
              <a:t>Direct user control</a:t>
            </a:r>
          </a:p>
          <a:p>
            <a:r>
              <a:rPr lang="en-US" altLang="zh-TW" smtClean="0"/>
              <a:t>Picture element: pixel or stroke?</a:t>
            </a:r>
            <a:endParaRPr lang="zh-TW" alt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5575"/>
            <a:ext cx="8229600" cy="1252538"/>
          </a:xfrm>
        </p:spPr>
        <p:txBody>
          <a:bodyPr/>
          <a:lstStyle/>
          <a:p>
            <a:pPr>
              <a:defRPr/>
            </a:pPr>
            <a:r>
              <a:rPr lang="en-US" altLang="zh-TW" dirty="0" smtClean="0"/>
              <a:t>Previous work</a:t>
            </a:r>
            <a:endParaRPr lang="zh-TW" altLang="en-US" dirty="0"/>
          </a:p>
        </p:txBody>
      </p:sp>
      <p:sp>
        <p:nvSpPr>
          <p:cNvPr id="22531" name="內容版面配置區 2"/>
          <p:cNvSpPr>
            <a:spLocks noGrp="1"/>
          </p:cNvSpPr>
          <p:nvPr>
            <p:ph idx="1"/>
          </p:nvPr>
        </p:nvSpPr>
        <p:spPr/>
        <p:txBody>
          <a:bodyPr/>
          <a:lstStyle/>
          <a:p>
            <a:endParaRPr lang="zh-TW" altLang="en-US" smtClean="0"/>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1571625"/>
            <a:ext cx="30305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1571625"/>
            <a:ext cx="30988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4214813"/>
            <a:ext cx="32194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4143375"/>
            <a:ext cx="32194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文字方塊 7"/>
          <p:cNvSpPr txBox="1">
            <a:spLocks noChangeArrowheads="1"/>
          </p:cNvSpPr>
          <p:nvPr/>
        </p:nvSpPr>
        <p:spPr bwMode="auto">
          <a:xfrm>
            <a:off x="1285875" y="3714750"/>
            <a:ext cx="2571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r>
              <a:rPr lang="en-US" altLang="zh-TW" sz="1400">
                <a:latin typeface="Arial" panose="020B0604020202020204" pitchFamily="34" charset="0"/>
              </a:rPr>
              <a:t>Technical Illustration [Saito 90]</a:t>
            </a:r>
            <a:endParaRPr lang="zh-TW" altLang="en-US" sz="1400">
              <a:latin typeface="Arial" panose="020B0604020202020204" pitchFamily="34" charset="0"/>
            </a:endParaRPr>
          </a:p>
        </p:txBody>
      </p:sp>
      <p:sp>
        <p:nvSpPr>
          <p:cNvPr id="22537" name="文字方塊 8"/>
          <p:cNvSpPr txBox="1">
            <a:spLocks noChangeArrowheads="1"/>
          </p:cNvSpPr>
          <p:nvPr/>
        </p:nvSpPr>
        <p:spPr bwMode="auto">
          <a:xfrm>
            <a:off x="5143500" y="3621088"/>
            <a:ext cx="2571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algn="ctr" eaLnBrk="1" hangingPunct="1">
              <a:buClrTx/>
              <a:buSzTx/>
              <a:buFontTx/>
              <a:buNone/>
            </a:pPr>
            <a:r>
              <a:rPr lang="en-US" altLang="zh-TW" sz="1400">
                <a:latin typeface="Arial" panose="020B0604020202020204" pitchFamily="34" charset="0"/>
              </a:rPr>
              <a:t>Pen &amp; Ink [Winkenbach 94]</a:t>
            </a:r>
            <a:endParaRPr lang="zh-TW" altLang="en-US" sz="1400">
              <a:latin typeface="Arial" panose="020B0604020202020204" pitchFamily="34" charset="0"/>
            </a:endParaRPr>
          </a:p>
        </p:txBody>
      </p:sp>
      <p:sp>
        <p:nvSpPr>
          <p:cNvPr id="22538" name="文字方塊 9"/>
          <p:cNvSpPr txBox="1">
            <a:spLocks noChangeArrowheads="1"/>
          </p:cNvSpPr>
          <p:nvPr/>
        </p:nvSpPr>
        <p:spPr bwMode="auto">
          <a:xfrm>
            <a:off x="1285875" y="6286500"/>
            <a:ext cx="2571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algn="ctr" eaLnBrk="1" hangingPunct="1">
              <a:buClrTx/>
              <a:buSzTx/>
              <a:buFontTx/>
              <a:buNone/>
            </a:pPr>
            <a:r>
              <a:rPr lang="en-US" altLang="zh-TW" sz="1400">
                <a:latin typeface="Arial" panose="020B0604020202020204" pitchFamily="34" charset="0"/>
              </a:rPr>
              <a:t>Watercolor [Curtis 97]</a:t>
            </a:r>
            <a:endParaRPr lang="zh-TW" altLang="en-US" sz="1400">
              <a:latin typeface="Arial" panose="020B0604020202020204" pitchFamily="34" charset="0"/>
            </a:endParaRPr>
          </a:p>
        </p:txBody>
      </p:sp>
      <p:sp>
        <p:nvSpPr>
          <p:cNvPr id="22539" name="文字方塊 10"/>
          <p:cNvSpPr txBox="1">
            <a:spLocks noChangeArrowheads="1"/>
          </p:cNvSpPr>
          <p:nvPr/>
        </p:nvSpPr>
        <p:spPr bwMode="auto">
          <a:xfrm>
            <a:off x="5357813" y="6286500"/>
            <a:ext cx="2571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algn="ctr" eaLnBrk="1" hangingPunct="1">
              <a:buClrTx/>
              <a:buSzTx/>
              <a:buFontTx/>
              <a:buNone/>
            </a:pPr>
            <a:r>
              <a:rPr lang="en-US" altLang="zh-TW" sz="1400">
                <a:latin typeface="Arial" panose="020B0604020202020204" pitchFamily="34" charset="0"/>
              </a:rPr>
              <a:t>Paint [Hertzmann 98]</a:t>
            </a:r>
            <a:endParaRPr lang="zh-TW" altLang="en-US" sz="1400">
              <a:latin typeface="Arial" panose="020B0604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dirty="0" smtClean="0"/>
              <a:t>Previous work</a:t>
            </a:r>
            <a:endParaRPr lang="zh-TW" altLang="en-US" dirty="0"/>
          </a:p>
        </p:txBody>
      </p:sp>
      <p:sp>
        <p:nvSpPr>
          <p:cNvPr id="23555" name="內容版面配置區 2"/>
          <p:cNvSpPr>
            <a:spLocks noGrp="1"/>
          </p:cNvSpPr>
          <p:nvPr>
            <p:ph idx="1"/>
          </p:nvPr>
        </p:nvSpPr>
        <p:spPr/>
        <p:txBody>
          <a:bodyPr/>
          <a:lstStyle/>
          <a:p>
            <a:endParaRPr lang="zh-TW" altLang="en-US" smtClean="0"/>
          </a:p>
        </p:txBody>
      </p:sp>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2428875"/>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2571750"/>
            <a:ext cx="33432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文字方塊 5"/>
          <p:cNvSpPr txBox="1">
            <a:spLocks noChangeArrowheads="1"/>
          </p:cNvSpPr>
          <p:nvPr/>
        </p:nvSpPr>
        <p:spPr bwMode="auto">
          <a:xfrm>
            <a:off x="1071563" y="4857750"/>
            <a:ext cx="2571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r>
              <a:rPr lang="en-US" altLang="zh-TW" sz="1800">
                <a:latin typeface="Arial" panose="020B0604020202020204" pitchFamily="34" charset="0"/>
              </a:rPr>
              <a:t>Painterly rendering for</a:t>
            </a:r>
          </a:p>
          <a:p>
            <a:pPr eaLnBrk="1" hangingPunct="1">
              <a:buClrTx/>
              <a:buSzTx/>
              <a:buFontTx/>
              <a:buNone/>
            </a:pPr>
            <a:r>
              <a:rPr lang="en-US" altLang="zh-TW" sz="1800">
                <a:latin typeface="Arial" panose="020B0604020202020204" pitchFamily="34" charset="0"/>
              </a:rPr>
              <a:t>3D models [Meier 96]</a:t>
            </a:r>
            <a:endParaRPr lang="zh-TW" altLang="en-US" sz="1800">
              <a:latin typeface="Arial" panose="020B0604020202020204" pitchFamily="34" charset="0"/>
            </a:endParaRPr>
          </a:p>
        </p:txBody>
      </p:sp>
      <p:sp>
        <p:nvSpPr>
          <p:cNvPr id="23559" name="文字方塊 8"/>
          <p:cNvSpPr txBox="1">
            <a:spLocks noChangeArrowheads="1"/>
          </p:cNvSpPr>
          <p:nvPr/>
        </p:nvSpPr>
        <p:spPr bwMode="auto">
          <a:xfrm>
            <a:off x="5072063" y="4857750"/>
            <a:ext cx="2571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新細明體" panose="02020500000000000000" pitchFamily="18" charset="-12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新細明體" panose="02020500000000000000" pitchFamily="18" charset="-12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新細明體" panose="02020500000000000000" pitchFamily="18" charset="-12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新細明體" panose="02020500000000000000" pitchFamily="18" charset="-12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新細明體" panose="02020500000000000000" pitchFamily="18" charset="-120"/>
              </a:defRPr>
            </a:lvl9pPr>
          </a:lstStyle>
          <a:p>
            <a:pPr eaLnBrk="1" hangingPunct="1">
              <a:buClrTx/>
              <a:buSzTx/>
              <a:buFontTx/>
              <a:buNone/>
            </a:pPr>
            <a:r>
              <a:rPr lang="en-US" altLang="zh-TW" sz="1800">
                <a:latin typeface="Arial" panose="020B0604020202020204" pitchFamily="34" charset="0"/>
              </a:rPr>
              <a:t>Painterly rendering for</a:t>
            </a:r>
          </a:p>
          <a:p>
            <a:pPr eaLnBrk="1" hangingPunct="1">
              <a:buClrTx/>
              <a:buSzTx/>
              <a:buFontTx/>
              <a:buNone/>
            </a:pPr>
            <a:r>
              <a:rPr lang="en-US" altLang="zh-TW" sz="1800">
                <a:latin typeface="Arial" panose="020B0604020202020204" pitchFamily="34" charset="0"/>
              </a:rPr>
              <a:t>video [Litwinowicz 97]</a:t>
            </a: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模組">
  <a:themeElements>
    <a:clrScheme name="模組">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模組">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模組">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模組">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模組">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15759</TotalTime>
  <Words>1052</Words>
  <Application>Microsoft Office PowerPoint</Application>
  <PresentationFormat>如螢幕大小 (4:3)</PresentationFormat>
  <Paragraphs>197</Paragraphs>
  <Slides>47</Slides>
  <Notes>12</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47</vt:i4>
      </vt:variant>
    </vt:vector>
  </HeadingPairs>
  <TitlesOfParts>
    <vt:vector size="56" baseType="lpstr">
      <vt:lpstr>Arial</vt:lpstr>
      <vt:lpstr>新細明體</vt:lpstr>
      <vt:lpstr>Corbel</vt:lpstr>
      <vt:lpstr>Wingdings 2</vt:lpstr>
      <vt:lpstr>Wingdings</vt:lpstr>
      <vt:lpstr>Wingdings 3</vt:lpstr>
      <vt:lpstr>Calibri</vt:lpstr>
      <vt:lpstr>Symbol</vt:lpstr>
      <vt:lpstr>模組</vt:lpstr>
      <vt:lpstr>Advance Computer Graphics</vt:lpstr>
      <vt:lpstr>Realistic rendering</vt:lpstr>
      <vt:lpstr>Problem: Content Creation</vt:lpstr>
      <vt:lpstr>Non-photorealistic rendering (NPR)</vt:lpstr>
      <vt:lpstr>Proposal: Model by Drawing</vt:lpstr>
      <vt:lpstr>Potential Advantages</vt:lpstr>
      <vt:lpstr>Research Challenges: NPR</vt:lpstr>
      <vt:lpstr>Previous work</vt:lpstr>
      <vt:lpstr>Previous work</vt:lpstr>
      <vt:lpstr>Previous work</vt:lpstr>
      <vt:lpstr>Blender in NPR</vt:lpstr>
      <vt:lpstr>Previous work - interaction</vt:lpstr>
      <vt:lpstr>Overview</vt:lpstr>
      <vt:lpstr>Pen and Ink</vt:lpstr>
      <vt:lpstr>PowerPoint 簡報</vt:lpstr>
      <vt:lpstr>PowerPoint 簡報</vt:lpstr>
      <vt:lpstr>PowerPoint 簡報</vt:lpstr>
      <vt:lpstr>Pen and Ink</vt:lpstr>
      <vt:lpstr>PowerPoint 簡報</vt:lpstr>
      <vt:lpstr>Salisbury et al., cont’d</vt:lpstr>
      <vt:lpstr>Problems</vt:lpstr>
      <vt:lpstr>Painterly rendering</vt:lpstr>
      <vt:lpstr>PowerPoint 簡報</vt:lpstr>
      <vt:lpstr>PowerPoint 簡報</vt:lpstr>
      <vt:lpstr>Problem</vt:lpstr>
      <vt:lpstr>Realtime Hatching</vt:lpstr>
      <vt:lpstr>Realtime Hatching</vt:lpstr>
      <vt:lpstr>Tonal Art Maps</vt:lpstr>
      <vt:lpstr>Stroke-based rendering</vt:lpstr>
      <vt:lpstr>Vector Field</vt:lpstr>
      <vt:lpstr>Stipple stroke</vt:lpstr>
      <vt:lpstr>SBR energy function</vt:lpstr>
      <vt:lpstr>Voronoi diagram</vt:lpstr>
      <vt:lpstr>Lloyd’s method</vt:lpstr>
      <vt:lpstr>PowerPoint 簡報</vt:lpstr>
      <vt:lpstr>PowerPoint 簡報</vt:lpstr>
      <vt:lpstr>VARIATIONS ON LLOYD’S METHOD FOR SBR</vt:lpstr>
      <vt:lpstr>Stippling algorithms</vt:lpstr>
      <vt:lpstr>A Spatial Data Structure for Fast Poisson-Disk Sample Generation</vt:lpstr>
      <vt:lpstr>Feature-guided Image Stippling</vt:lpstr>
      <vt:lpstr>Interactive painterly rendering system</vt:lpstr>
      <vt:lpstr>Spatially-varying style</vt:lpstr>
      <vt:lpstr>Painterly Rendering with Curved Brush Strokes of Multiple Sizes. [Her98]</vt:lpstr>
      <vt:lpstr>PowerPoint 簡報</vt:lpstr>
      <vt:lpstr>Directional Field Design</vt:lpstr>
      <vt:lpstr>Strokes in OpenGL</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Graphics</dc:title>
  <cp:lastModifiedBy>Ming-Te Chi</cp:lastModifiedBy>
  <cp:revision>136</cp:revision>
  <dcterms:modified xsi:type="dcterms:W3CDTF">2021-03-28T15:41:14Z</dcterms:modified>
</cp:coreProperties>
</file>