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0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2AA-2340-4BC3-A5DC-97FA066C03F9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461D-8F6F-44A3-A34A-7B387E985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36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2AA-2340-4BC3-A5DC-97FA066C03F9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461D-8F6F-44A3-A34A-7B387E985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16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2AA-2340-4BC3-A5DC-97FA066C03F9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461D-8F6F-44A3-A34A-7B387E985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17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2AA-2340-4BC3-A5DC-97FA066C03F9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461D-8F6F-44A3-A34A-7B387E985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30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2AA-2340-4BC3-A5DC-97FA066C03F9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461D-8F6F-44A3-A34A-7B387E985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69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2AA-2340-4BC3-A5DC-97FA066C03F9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461D-8F6F-44A3-A34A-7B387E985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42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2AA-2340-4BC3-A5DC-97FA066C03F9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461D-8F6F-44A3-A34A-7B387E985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09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2AA-2340-4BC3-A5DC-97FA066C03F9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461D-8F6F-44A3-A34A-7B387E985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81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2AA-2340-4BC3-A5DC-97FA066C03F9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461D-8F6F-44A3-A34A-7B387E985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483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2AA-2340-4BC3-A5DC-97FA066C03F9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461D-8F6F-44A3-A34A-7B387E985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97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2AA-2340-4BC3-A5DC-97FA066C03F9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461D-8F6F-44A3-A34A-7B387E985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69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52AA-2340-4BC3-A5DC-97FA066C03F9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A461D-8F6F-44A3-A34A-7B387E985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76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Deep Learning</a:t>
            </a:r>
            <a:br>
              <a:rPr lang="en-US" altLang="zh-TW" dirty="0" smtClean="0"/>
            </a:br>
            <a:r>
              <a:rPr lang="en-US" altLang="zh-TW" dirty="0" smtClean="0"/>
              <a:t>Generative Adversarial Nets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5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Resource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https</a:t>
            </a:r>
            <a:r>
              <a:rPr lang="en-US" altLang="zh-TW" dirty="0"/>
              <a:t>://github.com/mattya/chainer-DCGAN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https</a:t>
            </a:r>
            <a:r>
              <a:rPr lang="en-US" altLang="zh-TW" dirty="0"/>
              <a:t>://github.com/eriklindernoren/Keras-GAN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512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Generative Adversarial Nets (2014)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D: X -&gt; R</a:t>
            </a:r>
          </a:p>
          <a:p>
            <a:r>
              <a:rPr lang="en-US" altLang="zh-TW" dirty="0" smtClean="0"/>
              <a:t>G: code -&gt; X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77" y="4419419"/>
            <a:ext cx="12016350" cy="1035120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 flipV="1">
            <a:off x="3746977" y="5307645"/>
            <a:ext cx="3245089" cy="275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7440099" y="5289535"/>
            <a:ext cx="4500624" cy="1811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4448247" y="5454539"/>
            <a:ext cx="200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Train D</a:t>
            </a:r>
          </a:p>
          <a:p>
            <a:r>
              <a:rPr lang="en-US" altLang="zh-TW" dirty="0" smtClean="0"/>
              <a:t>Maximize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584479" y="5442582"/>
            <a:ext cx="200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Train G</a:t>
            </a:r>
          </a:p>
          <a:p>
            <a:r>
              <a:rPr lang="en-US" altLang="zh-TW" dirty="0" smtClean="0"/>
              <a:t>Minimize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08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update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727" y="2036002"/>
            <a:ext cx="8919043" cy="2964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275687" y="5225143"/>
                <a:ext cx="8211083" cy="1222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Black, dot line:     samples from the data generating distribution</a:t>
                </a:r>
              </a:p>
              <a:p>
                <a:r>
                  <a:rPr lang="en-US" altLang="zh-TW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Green, solid line: the generative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(G)</a:t>
                </a:r>
              </a:p>
              <a:p>
                <a:r>
                  <a:rPr lang="en-US" altLang="zh-TW" dirty="0" smtClean="0">
                    <a:solidFill>
                      <a:schemeClr val="accent5"/>
                    </a:solidFill>
                  </a:rPr>
                  <a:t>Blue, dash line:    the discriminative distribution</a:t>
                </a:r>
                <a:endParaRPr lang="en-US" altLang="zh-TW" dirty="0">
                  <a:solidFill>
                    <a:schemeClr val="accent5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87" y="5225143"/>
                <a:ext cx="8211083" cy="1222899"/>
              </a:xfrm>
              <a:prstGeom prst="rect">
                <a:avLst/>
              </a:prstGeom>
              <a:blipFill>
                <a:blip r:embed="rId3"/>
                <a:stretch>
                  <a:fillRect l="-594" t="-24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8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598" y="1497168"/>
            <a:ext cx="8919043" cy="5008251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 flipH="1">
            <a:off x="1705047" y="1868667"/>
            <a:ext cx="34375" cy="22770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705047" y="4262565"/>
            <a:ext cx="0" cy="157447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813" y="58062"/>
            <a:ext cx="9854373" cy="674187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673390" y="6498075"/>
            <a:ext cx="486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摘自 李宏毅老師投影片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24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08" y="32937"/>
            <a:ext cx="9921183" cy="67921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758633" y="6455731"/>
            <a:ext cx="486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摘自 李宏毅老師投影片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46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1D Generative Adversarial Network </a:t>
            </a:r>
            <a:r>
              <a:rPr lang="en-US" altLang="zh-TW" b="1" dirty="0" smtClean="0"/>
              <a:t>Example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96294"/>
            <a:ext cx="7620000" cy="3810000"/>
          </a:xfrm>
        </p:spPr>
      </p:pic>
      <p:sp>
        <p:nvSpPr>
          <p:cNvPr id="6" name="文字方塊 5"/>
          <p:cNvSpPr txBox="1"/>
          <p:nvPr/>
        </p:nvSpPr>
        <p:spPr>
          <a:xfrm>
            <a:off x="7933967" y="6118917"/>
            <a:ext cx="393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https://github.com/kremerj/gan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68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666" y="93297"/>
            <a:ext cx="8192849" cy="621124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569583" y="6373299"/>
            <a:ext cx="486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摘自 李宏毅老師投影片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879645" y="2234436"/>
            <a:ext cx="200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Green: </a:t>
            </a:r>
            <a:r>
              <a:rPr lang="en-US" altLang="zh-TW" dirty="0" err="1" smtClean="0"/>
              <a:t>P_data</a:t>
            </a:r>
            <a:endParaRPr lang="en-US" altLang="zh-TW" dirty="0" smtClean="0"/>
          </a:p>
          <a:p>
            <a:r>
              <a:rPr lang="en-US" altLang="zh-TW" dirty="0" err="1" smtClean="0"/>
              <a:t>Blud</a:t>
            </a:r>
            <a:r>
              <a:rPr lang="en-US" altLang="zh-TW" dirty="0" smtClean="0"/>
              <a:t>: G(z)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49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Give a 2D data set</a:t>
            </a:r>
          </a:p>
          <a:p>
            <a:r>
              <a:rPr lang="en-US" altLang="zh-TW" dirty="0" smtClean="0"/>
              <a:t>Draw the result in previous page using VAE and GAN.</a:t>
            </a:r>
          </a:p>
          <a:p>
            <a:endParaRPr lang="en-US" altLang="zh-TW" dirty="0"/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46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101</Words>
  <Application>Microsoft Office PowerPoint</Application>
  <PresentationFormat>寬螢幕</PresentationFormat>
  <Paragraphs>31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Cambria Math</vt:lpstr>
      <vt:lpstr>Office 佈景主題</vt:lpstr>
      <vt:lpstr>Deep Learning Generative Adversarial Nets</vt:lpstr>
      <vt:lpstr>Generative Adversarial Nets (2014)</vt:lpstr>
      <vt:lpstr>update</vt:lpstr>
      <vt:lpstr>Algorithm</vt:lpstr>
      <vt:lpstr>PowerPoint 簡報</vt:lpstr>
      <vt:lpstr>PowerPoint 簡報</vt:lpstr>
      <vt:lpstr>1D Generative Adversarial Network Example</vt:lpstr>
      <vt:lpstr>2D</vt:lpstr>
      <vt:lpstr>Exercise </vt:lpstr>
      <vt:lpstr>Resource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GAN</dc:title>
  <dc:creator>Ming-Te Chi</dc:creator>
  <cp:lastModifiedBy>Ming-Te Chi</cp:lastModifiedBy>
  <cp:revision>9</cp:revision>
  <dcterms:created xsi:type="dcterms:W3CDTF">2018-04-13T01:34:48Z</dcterms:created>
  <dcterms:modified xsi:type="dcterms:W3CDTF">2018-04-15T11:52:53Z</dcterms:modified>
</cp:coreProperties>
</file>