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9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42" autoAdjust="0"/>
  </p:normalViewPr>
  <p:slideViewPr>
    <p:cSldViewPr snapToGrid="0">
      <p:cViewPr varScale="1">
        <p:scale>
          <a:sx n="78" d="100"/>
          <a:sy n="78" d="100"/>
        </p:scale>
        <p:origin x="26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BB4-6C74-47F0-AD30-7146FD6DFB1A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EAF76-2843-4E0F-9777-F5AD16370E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22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Neural Information Processing Systems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https://github.com/OsciiArt/DeepAA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EAF76-2843-4E0F-9777-F5AD16370EF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22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58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51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26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19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62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12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1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06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10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19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90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1087-67F9-46FA-8FA5-2353B21D0D6B}" type="datetimeFigureOut">
              <a:rPr lang="zh-TW" altLang="en-US" smtClean="0"/>
              <a:t>2018/3/30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B9C8F-9DBE-410D-B24E-942055B7E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11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ips2017creativity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ASCII Art Synthesis with Convolutional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Osamu Akiyama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NIPS 2017 Workshop, Machine Learning for Creativity and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551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04" y="1874043"/>
            <a:ext cx="7415833" cy="42545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57551" y="6225381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input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14458" y="6225381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result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697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48" y="1504416"/>
            <a:ext cx="7889704" cy="324633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89558" y="4977636"/>
            <a:ext cx="290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Rough sketch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067479" y="4750755"/>
            <a:ext cx="2908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Manually design asci art</a:t>
            </a:r>
          </a:p>
          <a:p>
            <a:r>
              <a:rPr lang="en-US" altLang="zh-TW" dirty="0" smtClean="0"/>
              <a:t>500 examples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763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32070"/>
              </p:ext>
            </p:extLst>
          </p:nvPr>
        </p:nvGraphicFramePr>
        <p:xfrm>
          <a:off x="194582" y="578303"/>
          <a:ext cx="6267450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2482280" imgH="10996560" progId="Photoshop.Image.16">
                  <p:embed/>
                </p:oleObj>
              </mc:Choice>
              <mc:Fallback>
                <p:oleObj name="Image" r:id="rId3" imgW="12482280" imgH="109965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582" y="578303"/>
                        <a:ext cx="6267450" cy="550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99145"/>
              </p:ext>
            </p:extLst>
          </p:nvPr>
        </p:nvGraphicFramePr>
        <p:xfrm>
          <a:off x="6032047" y="1245053"/>
          <a:ext cx="62674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5" imgW="12482280" imgH="8558640" progId="Photoshop.Image.16">
                  <p:embed/>
                </p:oleObj>
              </mc:Choice>
              <mc:Fallback>
                <p:oleObj name="Image" r:id="rId5" imgW="12482280" imgH="85586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047" y="1245053"/>
                        <a:ext cx="6267450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75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r>
              <a:rPr lang="en-US" altLang="zh-TW" b="1" dirty="0" smtClean="0"/>
              <a:t>Structure-based </a:t>
            </a:r>
            <a:r>
              <a:rPr lang="en-US" altLang="zh-TW" b="1" dirty="0"/>
              <a:t>ASCII </a:t>
            </a:r>
            <a:r>
              <a:rPr lang="en-US" altLang="zh-TW" b="1" dirty="0" smtClean="0"/>
              <a:t>Art [SIGGRAPH 2010]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20" y="593088"/>
            <a:ext cx="9754159" cy="47737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297" y="3399687"/>
            <a:ext cx="33405" cy="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5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17" y="2013020"/>
            <a:ext cx="9286494" cy="25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</Words>
  <Application>Microsoft Office PowerPoint</Application>
  <PresentationFormat>寬螢幕</PresentationFormat>
  <Paragraphs>23</Paragraphs>
  <Slides>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Adobe Photoshop Image</vt:lpstr>
      <vt:lpstr>ASCII Art Synthesis with Convolutional Networks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ASCII Art Synthesis with Convolutional Networks</dc:title>
  <dc:creator>Ming-Te Chi</dc:creator>
  <cp:lastModifiedBy>Ming-Te Chi</cp:lastModifiedBy>
  <cp:revision>3</cp:revision>
  <dcterms:created xsi:type="dcterms:W3CDTF">2018-03-30T04:24:52Z</dcterms:created>
  <dcterms:modified xsi:type="dcterms:W3CDTF">2018-03-30T05:54:11Z</dcterms:modified>
</cp:coreProperties>
</file>