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sldIdLst>
    <p:sldId id="281" r:id="rId2"/>
    <p:sldId id="260" r:id="rId3"/>
    <p:sldId id="259" r:id="rId4"/>
    <p:sldId id="263" r:id="rId5"/>
    <p:sldId id="264" r:id="rId6"/>
    <p:sldId id="266" r:id="rId7"/>
    <p:sldId id="267" r:id="rId8"/>
    <p:sldId id="268" r:id="rId9"/>
    <p:sldId id="269" r:id="rId10"/>
    <p:sldId id="265" r:id="rId11"/>
    <p:sldId id="271" r:id="rId12"/>
    <p:sldId id="279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86188" autoAdjust="0"/>
  </p:normalViewPr>
  <p:slideViewPr>
    <p:cSldViewPr snapToGrid="0">
      <p:cViewPr varScale="1">
        <p:scale>
          <a:sx n="84" d="100"/>
          <a:sy n="84" d="100"/>
        </p:scale>
        <p:origin x="244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DE76E-BB36-4211-9A08-D9A590979D5E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4A706-F028-4D55-904A-BC7550307F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27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4A706-F028-4D55-904A-BC7550307F0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69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1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8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88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1328841" y="2671851"/>
            <a:ext cx="6031599" cy="154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r>
              <a:rPr lang="zh-TW" altLang="en-US" smtClean="0"/>
              <a:t>按一下以編輯母片標題樣式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498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610847" y="1230225"/>
            <a:ext cx="4402020" cy="580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841667" y="2158267"/>
            <a:ext cx="4567200" cy="430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2667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buSzPct val="100000"/>
              <a:defRPr sz="2667"/>
            </a:lvl4pPr>
            <a:lvl5pPr>
              <a:spcBef>
                <a:spcPts val="0"/>
              </a:spcBef>
              <a:buSzPct val="100000"/>
              <a:defRPr sz="2667"/>
            </a:lvl5pPr>
            <a:lvl6pPr>
              <a:spcBef>
                <a:spcPts val="0"/>
              </a:spcBef>
              <a:buSzPct val="100000"/>
              <a:defRPr sz="2667"/>
            </a:lvl6pPr>
            <a:lvl7pPr>
              <a:spcBef>
                <a:spcPts val="0"/>
              </a:spcBef>
              <a:buSzPct val="100000"/>
              <a:defRPr sz="2667"/>
            </a:lvl7pPr>
            <a:lvl8pPr>
              <a:spcBef>
                <a:spcPts val="0"/>
              </a:spcBef>
              <a:buSzPct val="100000"/>
              <a:defRPr sz="2667"/>
            </a:lvl8pPr>
            <a:lvl9pPr>
              <a:spcBef>
                <a:spcPts val="0"/>
              </a:spcBef>
              <a:buSzPct val="100000"/>
              <a:defRPr sz="266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6683888" y="2158267"/>
            <a:ext cx="4567200" cy="430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2667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buSzPct val="100000"/>
              <a:defRPr sz="2667"/>
            </a:lvl4pPr>
            <a:lvl5pPr>
              <a:spcBef>
                <a:spcPts val="0"/>
              </a:spcBef>
              <a:buSzPct val="100000"/>
              <a:defRPr sz="2667"/>
            </a:lvl5pPr>
            <a:lvl6pPr>
              <a:spcBef>
                <a:spcPts val="0"/>
              </a:spcBef>
              <a:buSzPct val="100000"/>
              <a:defRPr sz="2667"/>
            </a:lvl6pPr>
            <a:lvl7pPr>
              <a:spcBef>
                <a:spcPts val="0"/>
              </a:spcBef>
              <a:buSzPct val="100000"/>
              <a:defRPr sz="2667"/>
            </a:lvl7pPr>
            <a:lvl8pPr>
              <a:spcBef>
                <a:spcPts val="0"/>
              </a:spcBef>
              <a:buSzPct val="100000"/>
              <a:defRPr sz="2667"/>
            </a:lvl8pPr>
            <a:lvl9pPr>
              <a:spcBef>
                <a:spcPts val="0"/>
              </a:spcBef>
              <a:buSzPct val="100000"/>
              <a:defRPr sz="266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5042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45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27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84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0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23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531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C3937-3B91-4B57-BC40-E7F8BA4CC142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4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910035" y="988480"/>
            <a:ext cx="10378603" cy="1945626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五校遊戲設計競</a:t>
            </a:r>
            <a:r>
              <a:rPr lang="zh-TW" altLang="en-US" sz="6000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賽</a:t>
            </a:r>
            <a:endParaRPr lang="zh-TW" altLang="en-US" sz="6000" dirty="0"/>
          </a:p>
        </p:txBody>
      </p:sp>
      <p:sp>
        <p:nvSpPr>
          <p:cNvPr id="3" name="副標題 2"/>
          <p:cNvSpPr txBox="1">
            <a:spLocks/>
          </p:cNvSpPr>
          <p:nvPr/>
        </p:nvSpPr>
        <p:spPr>
          <a:xfrm>
            <a:off x="2211647" y="5122898"/>
            <a:ext cx="7963156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Yu-Chi Lai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Department of Computer Science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Taiwan University Science and Technology</a:t>
            </a:r>
            <a:endParaRPr lang="zh-TW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836592" y="2934106"/>
            <a:ext cx="7126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dirty="0">
                <a:solidFill>
                  <a:srgbClr val="FF0000"/>
                </a:solidFill>
              </a:rPr>
              <a:t>Game Design Report</a:t>
            </a:r>
          </a:p>
        </p:txBody>
      </p:sp>
    </p:spTree>
    <p:extLst>
      <p:ext uri="{BB962C8B-B14F-4D97-AF65-F5344CB8AC3E}">
        <p14:creationId xmlns:p14="http://schemas.microsoft.com/office/powerpoint/2010/main" val="27911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操作方式</a:t>
            </a:r>
          </a:p>
        </p:txBody>
      </p:sp>
      <p:sp>
        <p:nvSpPr>
          <p:cNvPr id="5" name="矩形 4"/>
          <p:cNvSpPr/>
          <p:nvPr/>
        </p:nvSpPr>
        <p:spPr>
          <a:xfrm>
            <a:off x="2277286" y="2113655"/>
            <a:ext cx="3443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陀螺儀加上虛擬搖桿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486" y="2939506"/>
            <a:ext cx="3817490" cy="285943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28" y="2300837"/>
            <a:ext cx="4488810" cy="305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0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8553339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高風險分析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Risk Analysis)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High Risk(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整個遊戲的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核心玩法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，無法達成的話整個遊戲無法玩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開心農場的種菜功能，憤怒鳥的發射功能等等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可以當作遊戲開發時主要要先進行的項目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598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8478911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高風險分析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Risk Analysis)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怪物的自動進入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玩家觸碰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螢幕蓋塔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塔自動偵測敵人到附近要自動攻擊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可以在手機上順利執行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727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8563972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高價值分析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Value Analysis)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High Value(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高價值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在完成核心功能以後，如果完成這些功能遊戲將更有特色或更好玩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開心農場的偷菜功能，憤怒鳥的連線功能等等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可以當作遊戲開發時優先次序較低的項目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19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市面上相似的遊戲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865824" y="2038903"/>
            <a:ext cx="5933342" cy="45349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地牢守護者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Dungeon Defenders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666" y="2795968"/>
            <a:ext cx="6166502" cy="31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5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8861683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地牢守護者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Dungeon Defenders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2121243" y="2679358"/>
            <a:ext cx="8229600" cy="2296679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同樣是主打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視野的守塔遊戲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玩家可以自由操作視角，玩起來較為複雜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647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假想畫面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955145" y="5488384"/>
            <a:ext cx="8805004" cy="518984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假想畫面不一定要手繪的，可以用現成遊戲拼湊示意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內容版面配置區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573" y="1914624"/>
            <a:ext cx="6023462" cy="339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1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7288065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”報告的東西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34399" y="1984671"/>
            <a:ext cx="746881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的遊戲規則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e.g.,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回合會有五種不同的塔可以蓋，火砲塔，冰砲塔，水砲塔，箭塔，雷電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塔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的公式設定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2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e.g.,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起始有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，受到怪物攻擊時會扣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怪物攻擊力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自身防禦力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)*(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屬性加成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點血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549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245534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”報告的東西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pic>
        <p:nvPicPr>
          <p:cNvPr id="5" name="圖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296" y="2514272"/>
            <a:ext cx="4787936" cy="360572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824708" y="1863194"/>
            <a:ext cx="3690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GUI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等等相關配置設定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3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181133"/>
            <a:ext cx="66731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：每組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人數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：一組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組需要給別組建議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在上課時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就提問，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上面留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言</a:t>
            </a:r>
          </a:p>
        </p:txBody>
      </p:sp>
    </p:spTree>
    <p:extLst>
      <p:ext uri="{BB962C8B-B14F-4D97-AF65-F5344CB8AC3E}">
        <p14:creationId xmlns:p14="http://schemas.microsoft.com/office/powerpoint/2010/main" val="111311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報告項目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44943" y="2106993"/>
            <a:ext cx="66731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動機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遊戲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背景故事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(Optional)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風險分析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Risk Analysis)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價值分析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Value Analysis)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市面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上類似概念的遊戲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模擬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假想畫面</a:t>
            </a:r>
          </a:p>
        </p:txBody>
      </p:sp>
    </p:spTree>
    <p:extLst>
      <p:ext uri="{BB962C8B-B14F-4D97-AF65-F5344CB8AC3E}">
        <p14:creationId xmlns:p14="http://schemas.microsoft.com/office/powerpoint/2010/main" val="355512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910017" y="2797693"/>
            <a:ext cx="6349314" cy="1470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範例：防守最前線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666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由於市面上的守塔遊戲大多為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平面操作，最多只到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2.5D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版本，常常在冗長的遊戲操作後會顯得沒刺激感而無聊，所以想開發一個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守塔遊戲增加玩家臨場感，增加遊戲趣味度。</a:t>
            </a:r>
          </a:p>
        </p:txBody>
      </p:sp>
    </p:spTree>
    <p:extLst>
      <p:ext uri="{BB962C8B-B14F-4D97-AF65-F5344CB8AC3E}">
        <p14:creationId xmlns:p14="http://schemas.microsoft.com/office/powerpoint/2010/main" val="421082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299272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使用者故事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617380" y="2562143"/>
            <a:ext cx="6015873" cy="59406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玩家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為開頭以及視角的呈述句</a:t>
            </a: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17381" y="4506359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玩家可以藉由擊殺怪物獲得經驗值</a:t>
            </a:r>
          </a:p>
        </p:txBody>
      </p:sp>
      <p:sp>
        <p:nvSpPr>
          <p:cNvPr id="7" name="矩形 6"/>
          <p:cNvSpPr/>
          <p:nvPr/>
        </p:nvSpPr>
        <p:spPr>
          <a:xfrm>
            <a:off x="2610847" y="3480245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這個遊戲可以打怪練等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乘號 7"/>
          <p:cNvSpPr/>
          <p:nvPr/>
        </p:nvSpPr>
        <p:spPr>
          <a:xfrm>
            <a:off x="8747364" y="3417819"/>
            <a:ext cx="648072" cy="6480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" name="橢圓 8"/>
          <p:cNvSpPr/>
          <p:nvPr/>
        </p:nvSpPr>
        <p:spPr>
          <a:xfrm>
            <a:off x="8875193" y="4571761"/>
            <a:ext cx="392415" cy="3924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59842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91711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使用者故事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025908"/>
            <a:ext cx="71392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玩家扮演一名邊境的小領主，抵禦怪物攻擊自己的村莊；當怪物入侵村莊時，玩家在自身的城堡指揮防衛作戰</a:t>
            </a: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玩家可以透過直接點擊螢幕攻擊怪物，或著建造砲塔幫忙抵擋怪物。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玩家進行遊戲時，是以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固定視角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城堡視角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度角俯視地圖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2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160474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使用者故事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玩家擊殺沿著村莊道路入侵的怪物後，可以獲得金錢與經驗值獎勵</a:t>
            </a:r>
          </a:p>
          <a:p>
            <a:pPr lvl="0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玩家在戰役獲勝後，可以獲得聲望，聲望提高後玩家將會獲得國王的召見，獲得更大的領土；意即有更多的遭受攻擊的城鎮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新關卡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等待玩家的救援</a:t>
            </a: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26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故事背景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(Optional)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6" y="2271750"/>
            <a:ext cx="736249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過去的一百年中，人類始終過著寧靜和平的日子，然而就在某天，有一位異教徒打開了地獄之門，大批的惡魔從門中進入領土中，復甦的惡魔正在大舉進攻，身為一城之主的你，豈能漠視自己的人民成為惡魔的糧食。於是你便號召友軍，佈下防線，並親自去最前線與惡魔決一死戰，為了讓人類有光明和平的未來。</a:t>
            </a: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083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693</Words>
  <Application>Microsoft Office PowerPoint</Application>
  <PresentationFormat>寬螢幕</PresentationFormat>
  <Paragraphs>79</Paragraphs>
  <Slides>18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Lora</vt:lpstr>
      <vt:lpstr>微軟正黑體</vt:lpstr>
      <vt:lpstr>新細明體</vt:lpstr>
      <vt:lpstr>標楷體</vt:lpstr>
      <vt:lpstr>Arial</vt:lpstr>
      <vt:lpstr>Calibri</vt:lpstr>
      <vt:lpstr>Calibri Light</vt:lpstr>
      <vt:lpstr>Office Theme</vt:lpstr>
      <vt:lpstr>五校遊戲設計競賽</vt:lpstr>
      <vt:lpstr>時間</vt:lpstr>
      <vt:lpstr>報告項目</vt:lpstr>
      <vt:lpstr>PowerPoint 簡報</vt:lpstr>
      <vt:lpstr>動機</vt:lpstr>
      <vt:lpstr>使用者故事(User Story)</vt:lpstr>
      <vt:lpstr>使用者故事(User Story)</vt:lpstr>
      <vt:lpstr>使用者故事(User Story)</vt:lpstr>
      <vt:lpstr>故事背景(Optional)</vt:lpstr>
      <vt:lpstr>操作方式</vt:lpstr>
      <vt:lpstr>高風險分析(High Risk Analysis)</vt:lpstr>
      <vt:lpstr>高風險分析(High Risk Analysis)</vt:lpstr>
      <vt:lpstr>高價值分析(High Value Analysis)</vt:lpstr>
      <vt:lpstr>市面上相似的遊戲</vt:lpstr>
      <vt:lpstr>地牢守護者 Dungeon Defenders</vt:lpstr>
      <vt:lpstr>模擬/假想畫面</vt:lpstr>
      <vt:lpstr>“不要”報告的東西</vt:lpstr>
      <vt:lpstr>“不要”報告的東西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Intro. to Game Programming  遊戲程式設計 Competition Rule</dc:title>
  <dc:creator>lab</dc:creator>
  <cp:lastModifiedBy>Ming-Te Chi</cp:lastModifiedBy>
  <cp:revision>21</cp:revision>
  <dcterms:created xsi:type="dcterms:W3CDTF">2015-09-11T06:08:26Z</dcterms:created>
  <dcterms:modified xsi:type="dcterms:W3CDTF">2019-10-08T03:15:06Z</dcterms:modified>
</cp:coreProperties>
</file>