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17" r:id="rId4"/>
    <p:sldId id="431" r:id="rId5"/>
    <p:sldId id="403" r:id="rId6"/>
    <p:sldId id="418" r:id="rId7"/>
    <p:sldId id="405" r:id="rId8"/>
    <p:sldId id="432" r:id="rId9"/>
    <p:sldId id="433" r:id="rId10"/>
    <p:sldId id="434" r:id="rId11"/>
    <p:sldId id="435" r:id="rId12"/>
    <p:sldId id="436" r:id="rId13"/>
    <p:sldId id="437" r:id="rId14"/>
    <p:sldId id="439" r:id="rId15"/>
    <p:sldId id="438" r:id="rId16"/>
    <p:sldId id="440" r:id="rId17"/>
    <p:sldId id="441" r:id="rId18"/>
    <p:sldId id="3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4F1"/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8121" autoAdjust="0"/>
  </p:normalViewPr>
  <p:slideViewPr>
    <p:cSldViewPr>
      <p:cViewPr varScale="1">
        <p:scale>
          <a:sx n="70" d="100"/>
          <a:sy n="70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22A8-24DB-4C62-9C50-1A7D665A0ACD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C1DA-78F3-4155-B782-B94BFBBE8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976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ECC41-AB40-4044-9FC1-CC47A5A6ED32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7BD-46E0-4D0B-8236-08AC4EDC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53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2017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2017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0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8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25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120"/>
      </p:ext>
    </p:extLst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93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1827"/>
      </p:ext>
    </p:extLst>
  </p:cSld>
  <p:clrMapOvr>
    <a:masterClrMapping/>
  </p:clrMapOvr>
  <p:transition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9821"/>
      </p:ext>
    </p:extLst>
  </p:cSld>
  <p:clrMapOvr>
    <a:masterClrMapping/>
  </p:clrMapOvr>
  <p:transition spd="med">
    <p:zo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181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1107280"/>
            <a:ext cx="8686800" cy="74613"/>
          </a:xfrm>
          <a:prstGeom prst="rect">
            <a:avLst/>
          </a:prstGeom>
          <a:gradFill rotWithShape="0">
            <a:gsLst>
              <a:gs pos="0">
                <a:srgbClr val="DF140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Unity </a:t>
            </a:r>
            <a:r>
              <a:rPr lang="en-US" altLang="zh-TW" dirty="0" smtClean="0"/>
              <a:t>LAB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2D Basic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9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跳躍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262128"/>
            <a:ext cx="5762625" cy="3505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47710"/>
            <a:ext cx="2925184" cy="15336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41" y="3807134"/>
            <a:ext cx="5741159" cy="28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0430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前進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74638"/>
            <a:ext cx="6715125" cy="34766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67200"/>
            <a:ext cx="70887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362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碰撞消失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800600"/>
            <a:ext cx="4864554" cy="12382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433560"/>
            <a:ext cx="5939914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822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Canvas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7" y="1924844"/>
            <a:ext cx="7781925" cy="3876675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219200" y="4876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90600" y="53484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剛剛做</a:t>
            </a:r>
            <a:r>
              <a:rPr lang="zh-TW" altLang="en-US" b="1" dirty="0">
                <a:solidFill>
                  <a:srgbClr val="FF0000"/>
                </a:solidFill>
              </a:rPr>
              <a:t>的</a:t>
            </a:r>
          </a:p>
        </p:txBody>
      </p:sp>
      <p:sp>
        <p:nvSpPr>
          <p:cNvPr id="9" name="矩形 8"/>
          <p:cNvSpPr/>
          <p:nvPr/>
        </p:nvSpPr>
        <p:spPr>
          <a:xfrm>
            <a:off x="1447800" y="2209800"/>
            <a:ext cx="6400800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096000" y="340274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Canvas</a:t>
            </a:r>
            <a:r>
              <a:rPr lang="zh-TW" altLang="en-US" b="1" dirty="0" smtClean="0">
                <a:solidFill>
                  <a:srgbClr val="FF0000"/>
                </a:solidFill>
              </a:rPr>
              <a:t>介面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4555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</a:t>
            </a:r>
            <a:r>
              <a:rPr lang="zh-TW" altLang="en-US" dirty="0" smtClean="0"/>
              <a:t> 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err="1" smtClean="0"/>
              <a:t>GameObject</a:t>
            </a:r>
            <a:r>
              <a:rPr lang="zh-TW" altLang="en-US" dirty="0" smtClean="0"/>
              <a:t>中找</a:t>
            </a:r>
            <a:r>
              <a:rPr lang="en-US" altLang="zh-TW" dirty="0" smtClean="0"/>
              <a:t>UI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物件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2829272" cy="41132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19200" y="2743200"/>
            <a:ext cx="2895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47800" y="3581400"/>
            <a:ext cx="2600672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267200" y="2743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內容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56474" y="3500735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自型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字體粗細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大</a:t>
            </a:r>
            <a:r>
              <a:rPr lang="zh-TW" altLang="en-US" b="1" dirty="0">
                <a:solidFill>
                  <a:srgbClr val="FF0000"/>
                </a:solidFill>
              </a:rPr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3569048796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計分功能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4318681" cy="24376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8" y="4495800"/>
            <a:ext cx="4186812" cy="1553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71600" y="3505200"/>
            <a:ext cx="3505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257800" y="3429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直接改變文字內容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34000" y="50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加分函式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43772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碰撞改變得分</a:t>
            </a:r>
            <a:r>
              <a:rPr lang="en-US" altLang="zh-TW" dirty="0" smtClean="0"/>
              <a:t>(</a:t>
            </a:r>
            <a:r>
              <a:rPr lang="zh-TW" altLang="en-US" dirty="0"/>
              <a:t>放</a:t>
            </a:r>
            <a:r>
              <a:rPr lang="zh-TW" altLang="en-US" dirty="0" smtClean="0"/>
              <a:t>在碰撞物體上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15" y="2057400"/>
            <a:ext cx="5562600" cy="10312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9" y="3429000"/>
            <a:ext cx="5484055" cy="11763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2000" y="2573034"/>
            <a:ext cx="2385515" cy="246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4017169"/>
            <a:ext cx="3733800" cy="326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505200" y="257303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建立別的</a:t>
            </a:r>
            <a:r>
              <a:rPr lang="en-US" altLang="zh-TW" b="1" dirty="0" smtClean="0">
                <a:solidFill>
                  <a:srgbClr val="FF0000"/>
                </a:solidFill>
              </a:rPr>
              <a:t>script</a:t>
            </a:r>
            <a:r>
              <a:rPr lang="zh-TW" altLang="en-US" b="1" dirty="0" smtClean="0">
                <a:solidFill>
                  <a:srgbClr val="FF0000"/>
                </a:solidFill>
              </a:rPr>
              <a:t>物件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28800" y="455164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呼叫別的</a:t>
            </a:r>
            <a:r>
              <a:rPr lang="en-US" altLang="zh-TW" b="1" dirty="0" smtClean="0">
                <a:solidFill>
                  <a:srgbClr val="FF0000"/>
                </a:solidFill>
              </a:rPr>
              <a:t>script</a:t>
            </a:r>
            <a:r>
              <a:rPr lang="zh-TW" altLang="en-US" b="1" dirty="0" smtClean="0">
                <a:solidFill>
                  <a:srgbClr val="FF0000"/>
                </a:solidFill>
              </a:rPr>
              <a:t>的函式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080" y="1828800"/>
            <a:ext cx="2343150" cy="355282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156410" y="560812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記得把</a:t>
            </a:r>
            <a:r>
              <a:rPr lang="en-US" altLang="zh-TW" b="1" dirty="0" smtClean="0">
                <a:solidFill>
                  <a:srgbClr val="FF0000"/>
                </a:solidFill>
              </a:rPr>
              <a:t>script</a:t>
            </a:r>
            <a:r>
              <a:rPr lang="zh-TW" altLang="en-US" b="1" dirty="0" smtClean="0">
                <a:solidFill>
                  <a:srgbClr val="FF0000"/>
                </a:solidFill>
              </a:rPr>
              <a:t>放入物件內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544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練習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zh-TW" altLang="en-US" dirty="0" smtClean="0"/>
              <a:t>加入背景</a:t>
            </a:r>
            <a:endParaRPr lang="en-US" altLang="zh-TW" dirty="0" smtClean="0"/>
          </a:p>
          <a:p>
            <a:r>
              <a:rPr lang="zh-TW" altLang="en-US" dirty="0" smtClean="0"/>
              <a:t>建立人物並且可以前進、跳躍</a:t>
            </a:r>
            <a:endParaRPr lang="en-US" altLang="zh-TW" dirty="0" smtClean="0"/>
          </a:p>
          <a:p>
            <a:r>
              <a:rPr lang="zh-TW" altLang="en-US" dirty="0" smtClean="0"/>
              <a:t>有物體滾動且和人物碰撞後消失</a:t>
            </a:r>
            <a:endParaRPr lang="en-US" altLang="zh-TW" dirty="0" smtClean="0"/>
          </a:p>
          <a:p>
            <a:r>
              <a:rPr lang="zh-TW" altLang="en-US" dirty="0" smtClean="0"/>
              <a:t>加入分數</a:t>
            </a:r>
            <a:r>
              <a:rPr lang="zh-TW" altLang="en-US" dirty="0"/>
              <a:t>功能</a:t>
            </a:r>
            <a:endParaRPr lang="en-US" altLang="zh-TW" dirty="0" smtClean="0"/>
          </a:p>
          <a:p>
            <a:r>
              <a:rPr lang="zh-TW" altLang="en-US" dirty="0" smtClean="0"/>
              <a:t>做完後可找助教點名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</a:t>
            </a:r>
            <a:r>
              <a:rPr lang="en-US" altLang="zh-TW" dirty="0"/>
              <a:t>Unity</a:t>
            </a:r>
            <a:r>
              <a:rPr lang="zh-TW" altLang="en-US" dirty="0"/>
              <a:t>的</a:t>
            </a:r>
            <a:r>
              <a:rPr lang="en-US" altLang="zh-TW" dirty="0"/>
              <a:t>2D</a:t>
            </a:r>
            <a:r>
              <a:rPr lang="zh-TW" altLang="en-US" dirty="0"/>
              <a:t>檔案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81842"/>
            <a:ext cx="8001000" cy="42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7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</a:t>
            </a:r>
            <a:r>
              <a:rPr lang="en-US" altLang="zh-TW" dirty="0"/>
              <a:t>Unity</a:t>
            </a:r>
            <a:r>
              <a:rPr lang="zh-TW" altLang="en-US" dirty="0"/>
              <a:t>的</a:t>
            </a:r>
            <a:r>
              <a:rPr lang="en-US" altLang="zh-TW" dirty="0"/>
              <a:t>2D</a:t>
            </a:r>
            <a:r>
              <a:rPr lang="zh-TW" altLang="en-US" dirty="0"/>
              <a:t>檔案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81842"/>
            <a:ext cx="8001000" cy="42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09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初始畫面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0"/>
            <a:ext cx="8541313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sz="20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22927"/>
            <a:ext cx="8334375" cy="468579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62000" y="2819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物件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72839" y="5257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素材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08864" y="39658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相機畫面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02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匯入素材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670167" cy="45259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19200" y="2743200"/>
            <a:ext cx="1905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219200" y="17526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 flipV="1">
            <a:off x="3276600" y="4648200"/>
            <a:ext cx="304800" cy="914400"/>
          </a:xfrm>
          <a:prstGeom prst="downArrow">
            <a:avLst>
              <a:gd name="adj1" fmla="val 2611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646370" y="49207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建立物件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07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物</a:t>
            </a:r>
            <a:r>
              <a:rPr lang="zh-TW" altLang="en-US" dirty="0"/>
              <a:t>件</a:t>
            </a:r>
            <a:r>
              <a:rPr lang="zh-TW" altLang="en-US" dirty="0" smtClean="0"/>
              <a:t>基本</a:t>
            </a:r>
            <a:r>
              <a:rPr lang="zh-TW" altLang="en-US" dirty="0"/>
              <a:t>概念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905000"/>
            <a:ext cx="3095625" cy="377168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72000" y="28252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位置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3000" y="2895600"/>
            <a:ext cx="30956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43000" y="3276600"/>
            <a:ext cx="30956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32443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大小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46979" y="4876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前後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95400" y="4953000"/>
            <a:ext cx="29432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601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建立人物、物件、背景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建立遊戲的基本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要素，調整大小和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位置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83497"/>
            <a:ext cx="4133850" cy="41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0768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物體性質調整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685800"/>
            <a:ext cx="2679736" cy="585873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37865" y="2243129"/>
            <a:ext cx="4014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Box Collider 2D</a:t>
            </a:r>
            <a:r>
              <a:rPr lang="zh-TW" altLang="en-US" sz="2400" b="1" dirty="0" smtClean="0"/>
              <a:t>：決定物體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屬於可以碰撞的性質</a:t>
            </a:r>
            <a:endParaRPr lang="en-US" altLang="zh-TW" sz="24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457200" y="3615169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Rigidbody</a:t>
            </a:r>
            <a:r>
              <a:rPr lang="en-US" altLang="zh-TW" sz="2400" b="1" dirty="0" smtClean="0"/>
              <a:t> 2D</a:t>
            </a:r>
            <a:r>
              <a:rPr lang="zh-TW" altLang="en-US" sz="2400" b="1" dirty="0" smtClean="0"/>
              <a:t>：使物體變成實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體，並可以受到重力影響，趨近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於真實情況，其中 </a:t>
            </a:r>
            <a:r>
              <a:rPr lang="en-US" altLang="zh-TW" sz="2400" b="1" dirty="0" smtClean="0"/>
              <a:t>Gravity</a:t>
            </a:r>
            <a:r>
              <a:rPr lang="zh-TW" altLang="en-US" sz="2400" b="1" dirty="0" smtClean="0"/>
              <a:t> 表示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受重力大小</a:t>
            </a:r>
            <a:endParaRPr lang="zh-TW" altLang="en-US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7371" y="1358356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找到右邊的</a:t>
            </a:r>
            <a:r>
              <a:rPr lang="en-US" altLang="zh-TW" sz="2400" b="1" dirty="0" smtClean="0"/>
              <a:t>Add Component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352209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移動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5715000" cy="4238625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120160"/>
            <a:ext cx="4267200" cy="4293541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>
            <a:off x="5905500" y="1828800"/>
            <a:ext cx="1295400" cy="228600"/>
          </a:xfrm>
          <a:prstGeom prst="leftArrow">
            <a:avLst>
              <a:gd name="adj1" fmla="val 2611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14400" y="3200400"/>
            <a:ext cx="1676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19200" y="4800600"/>
            <a:ext cx="46863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18377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3d14-00-intro</Template>
  <TotalTime>18018</TotalTime>
  <Words>183</Words>
  <Application>Microsoft Office PowerPoint</Application>
  <PresentationFormat>如螢幕大小 (4:3)</PresentationFormat>
  <Paragraphs>52</Paragraphs>
  <Slides>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Course_HE</vt:lpstr>
      <vt:lpstr>Unity LAB 2D Basic</vt:lpstr>
      <vt:lpstr>建立Unity的2D檔案</vt:lpstr>
      <vt:lpstr>建立Unity的2D檔案</vt:lpstr>
      <vt:lpstr>初始畫面</vt:lpstr>
      <vt:lpstr>匯入素材</vt:lpstr>
      <vt:lpstr>物件基本概念</vt:lpstr>
      <vt:lpstr>建立人物、物件、背景</vt:lpstr>
      <vt:lpstr>物體性質調整</vt:lpstr>
      <vt:lpstr>移動</vt:lpstr>
      <vt:lpstr>跳躍</vt:lpstr>
      <vt:lpstr>前進</vt:lpstr>
      <vt:lpstr>碰撞消失</vt:lpstr>
      <vt:lpstr>Canvas</vt:lpstr>
      <vt:lpstr>Text 功能</vt:lpstr>
      <vt:lpstr>計分功能</vt:lpstr>
      <vt:lpstr>碰撞改變得分(放在碰撞物體上)</vt:lpstr>
      <vt:lpstr>練習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fox318049@gmail.com</dc:creator>
  <cp:lastModifiedBy>hp</cp:lastModifiedBy>
  <cp:revision>680</cp:revision>
  <cp:lastPrinted>1601-01-01T00:00:00Z</cp:lastPrinted>
  <dcterms:created xsi:type="dcterms:W3CDTF">2011-08-24T02:40:02Z</dcterms:created>
  <dcterms:modified xsi:type="dcterms:W3CDTF">2017-09-19T05:58:12Z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