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2"/>
  </p:sldMasterIdLst>
  <p:notesMasterIdLst>
    <p:notesMasterId r:id="rId17"/>
  </p:notesMasterIdLst>
  <p:handoutMasterIdLst>
    <p:handoutMasterId r:id="rId18"/>
  </p:handoutMasterIdLst>
  <p:sldIdLst>
    <p:sldId id="256" r:id="rId3"/>
    <p:sldId id="257" r:id="rId4"/>
    <p:sldId id="258" r:id="rId5"/>
    <p:sldId id="259" r:id="rId6"/>
    <p:sldId id="261" r:id="rId7"/>
    <p:sldId id="260"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4F1"/>
    <a:srgbClr val="A8EEFE"/>
    <a:srgbClr val="96EAFE"/>
    <a:srgbClr val="7C5989"/>
    <a:srgbClr val="000066"/>
    <a:srgbClr val="4D6B89"/>
    <a:srgbClr val="384E64"/>
    <a:srgbClr val="274E75"/>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88121" autoAdjust="0"/>
  </p:normalViewPr>
  <p:slideViewPr>
    <p:cSldViewPr>
      <p:cViewPr varScale="1">
        <p:scale>
          <a:sx n="102" d="100"/>
          <a:sy n="102" d="100"/>
        </p:scale>
        <p:origin x="1824" y="9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2F722A8-24DB-4C62-9C50-1A7D665A0ACD}" type="datetimeFigureOut">
              <a:rPr lang="en-US" smtClean="0"/>
              <a:pPr/>
              <a:t>12/3/2017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D3C1DA-78F3-4155-B782-B94BFBBE8FCE}" type="slidenum">
              <a:rPr lang="en-US" smtClean="0"/>
              <a:pPr/>
              <a:t>‹#›</a:t>
            </a:fld>
            <a:endParaRPr lang="en-US"/>
          </a:p>
        </p:txBody>
      </p:sp>
    </p:spTree>
    <p:extLst>
      <p:ext uri="{BB962C8B-B14F-4D97-AF65-F5344CB8AC3E}">
        <p14:creationId xmlns:p14="http://schemas.microsoft.com/office/powerpoint/2010/main" val="1016049761"/>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CECC41-AB40-4044-9FC1-CC47A5A6ED32}" type="datetimeFigureOut">
              <a:rPr lang="en-US" smtClean="0"/>
              <a:pPr/>
              <a:t>12/3/2017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7E57BD-46E0-4D0B-8236-08AC4EDCC3C0}" type="slidenum">
              <a:rPr lang="en-US" smtClean="0"/>
              <a:pPr/>
              <a:t>‹#›</a:t>
            </a:fld>
            <a:endParaRPr lang="en-US"/>
          </a:p>
        </p:txBody>
      </p:sp>
    </p:spTree>
    <p:extLst>
      <p:ext uri="{BB962C8B-B14F-4D97-AF65-F5344CB8AC3E}">
        <p14:creationId xmlns:p14="http://schemas.microsoft.com/office/powerpoint/2010/main" val="647236530"/>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2017</a:t>
            </a:r>
            <a:endParaRPr lang="en-US" altLang="zh-TW" dirty="0" smtClean="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5320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Moving turn speed</a:t>
            </a:r>
            <a:r>
              <a:rPr lang="en-US" altLang="zh-TW" dirty="0" smtClean="0"/>
              <a:t>: </a:t>
            </a:r>
            <a:r>
              <a:rPr lang="zh-TW" altLang="en-US" dirty="0" smtClean="0"/>
              <a:t>角色</a:t>
            </a:r>
            <a:r>
              <a:rPr lang="zh-TW" altLang="en-US" dirty="0" smtClean="0"/>
              <a:t>邊走邊完成旋轉的速度</a:t>
            </a:r>
            <a:endParaRPr lang="en-US" altLang="zh-TW" dirty="0" smtClean="0"/>
          </a:p>
          <a:p>
            <a:r>
              <a:rPr lang="en-US" altLang="zh-TW" dirty="0" smtClean="0"/>
              <a:t>Stationary turn</a:t>
            </a:r>
            <a:r>
              <a:rPr lang="en-US" altLang="zh-TW" baseline="0" dirty="0" smtClean="0"/>
              <a:t> speed</a:t>
            </a:r>
            <a:r>
              <a:rPr lang="en-US" altLang="zh-TW" baseline="0" dirty="0" smtClean="0"/>
              <a:t>: </a:t>
            </a:r>
            <a:r>
              <a:rPr lang="zh-TW" altLang="en-US" baseline="0" dirty="0" smtClean="0"/>
              <a:t>角色</a:t>
            </a:r>
            <a:r>
              <a:rPr lang="zh-TW" altLang="en-US" baseline="0" dirty="0" smtClean="0"/>
              <a:t>完成旋轉的速度</a:t>
            </a:r>
            <a:endParaRPr lang="en-US" altLang="zh-TW" baseline="0" dirty="0" smtClean="0"/>
          </a:p>
          <a:p>
            <a:r>
              <a:rPr lang="en-US" altLang="zh-TW" baseline="0" dirty="0" smtClean="0"/>
              <a:t>Ground check distance</a:t>
            </a:r>
            <a:r>
              <a:rPr lang="en-US" altLang="zh-TW" baseline="0" dirty="0" smtClean="0"/>
              <a:t>: </a:t>
            </a:r>
            <a:r>
              <a:rPr lang="zh-TW" altLang="en-US" baseline="0" dirty="0" smtClean="0"/>
              <a:t>偵測</a:t>
            </a:r>
            <a:r>
              <a:rPr lang="zh-TW" altLang="en-US" baseline="0" dirty="0" smtClean="0"/>
              <a:t>接觸地面的距離</a:t>
            </a:r>
            <a:endParaRPr lang="en-US" altLang="zh-TW" baseline="0" dirty="0" smtClean="0"/>
          </a:p>
          <a:p>
            <a:endParaRPr lang="en-US" altLang="zh-TW" baseline="0" dirty="0" smtClean="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09398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64909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t>如果引入的模型</a:t>
            </a:r>
            <a:r>
              <a:rPr lang="en-US" altLang="zh-TW" sz="1200" dirty="0" smtClean="0"/>
              <a:t>import rig</a:t>
            </a:r>
            <a:r>
              <a:rPr lang="zh-TW" altLang="en-US" sz="1200" dirty="0" smtClean="0"/>
              <a:t>不是</a:t>
            </a:r>
            <a:r>
              <a:rPr lang="en-US" altLang="zh-TW" sz="1200" dirty="0" err="1" smtClean="0"/>
              <a:t>humannoid</a:t>
            </a:r>
            <a:r>
              <a:rPr lang="zh-TW" altLang="en-US" sz="1200" dirty="0" smtClean="0"/>
              <a:t>的話 下頁投影片有</a:t>
            </a:r>
            <a:r>
              <a:rPr lang="zh-TW" altLang="en-US" sz="1200" smtClean="0"/>
              <a:t>相關內容</a:t>
            </a:r>
            <a:endParaRPr lang="en-US" altLang="zh-TW" sz="1200" dirty="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32603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avatar</a:t>
            </a:r>
            <a:r>
              <a:rPr lang="zh-TW" altLang="en-US" dirty="0" smtClean="0"/>
              <a:t>只是在</a:t>
            </a:r>
            <a:r>
              <a:rPr lang="en-US" altLang="zh-TW" dirty="0" smtClean="0"/>
              <a:t>unity</a:t>
            </a:r>
            <a:r>
              <a:rPr lang="zh-TW" altLang="en-US" dirty="0" smtClean="0"/>
              <a:t>的動畫機制中實現設置動畫的骨架與外皮。</a:t>
            </a:r>
            <a:endParaRPr lang="zh-TW" altLang="en-US" dirty="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87250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老實講為什麼改個</a:t>
            </a:r>
            <a:r>
              <a:rPr lang="en-US" altLang="zh-TW" dirty="0" smtClean="0"/>
              <a:t>tag</a:t>
            </a:r>
            <a:r>
              <a:rPr lang="zh-TW" altLang="en-US" dirty="0" smtClean="0"/>
              <a:t>會有這樣的差別 我也不知道</a:t>
            </a:r>
          </a:p>
          <a:p>
            <a:endParaRPr lang="zh-TW" altLang="en-US" dirty="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73726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頁首版面配置區 3"/>
          <p:cNvSpPr>
            <a:spLocks noGrp="1"/>
          </p:cNvSpPr>
          <p:nvPr>
            <p:ph type="hdr" sz="quarter" idx="10"/>
          </p:nvPr>
        </p:nvSpPr>
        <p:spPr/>
        <p:txBody>
          <a:bodyPr/>
          <a:lstStyle/>
          <a:p>
            <a:endParaRPr lang="en-US"/>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072152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6" descr="IM1v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ctrTitle"/>
          </p:nvPr>
        </p:nvSpPr>
        <p:spPr>
          <a:xfrm>
            <a:off x="683568" y="2132857"/>
            <a:ext cx="7772400" cy="1512168"/>
          </a:xfrm>
          <a:effectLst>
            <a:outerShdw blurRad="50800" dist="38100" dir="2700000" algn="tl" rotWithShape="0">
              <a:prstClr val="black">
                <a:alpha val="40000"/>
              </a:prstClr>
            </a:outerShdw>
          </a:effectLst>
        </p:spPr>
        <p:txBody>
          <a:bodyPr anchor="b"/>
          <a:lstStyle>
            <a:lvl1pPr algn="ctr">
              <a:defRPr b="1"/>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403648" y="3933056"/>
            <a:ext cx="6400800" cy="1198984"/>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dirty="0"/>
          </a:p>
        </p:txBody>
      </p:sp>
      <p:sp>
        <p:nvSpPr>
          <p:cNvPr id="5" name="日期版面配置區 3"/>
          <p:cNvSpPr>
            <a:spLocks noGrp="1"/>
          </p:cNvSpPr>
          <p:nvPr>
            <p:ph type="dt" sz="half" idx="10"/>
          </p:nvPr>
        </p:nvSpPr>
        <p:spPr/>
        <p:txBody>
          <a:bodyPr/>
          <a:lstStyle>
            <a:lvl1pPr>
              <a:defRPr/>
            </a:lvl1pPr>
          </a:lstStyle>
          <a:p>
            <a:endParaRPr lang="en-US"/>
          </a:p>
        </p:txBody>
      </p:sp>
      <p:sp>
        <p:nvSpPr>
          <p:cNvPr id="6" name="頁尾版面配置區 4"/>
          <p:cNvSpPr>
            <a:spLocks noGrp="1"/>
          </p:cNvSpPr>
          <p:nvPr>
            <p:ph type="ftr" sz="quarter" idx="11"/>
          </p:nvPr>
        </p:nvSpPr>
        <p:spPr/>
        <p:txBody>
          <a:bodyPr/>
          <a:lstStyle>
            <a:lvl1pPr>
              <a:defRPr/>
            </a:lvl1pPr>
          </a:lstStyle>
          <a:p>
            <a:r>
              <a:rPr lang="en-US" smtClean="0"/>
              <a:t>© 2011 NTUST CSIE</a:t>
            </a:r>
            <a:endParaRPr lang="en-US"/>
          </a:p>
        </p:txBody>
      </p:sp>
      <p:sp>
        <p:nvSpPr>
          <p:cNvPr id="7" name="投影片編號版面配置區 5"/>
          <p:cNvSpPr>
            <a:spLocks noGrp="1"/>
          </p:cNvSpPr>
          <p:nvPr>
            <p:ph type="sldNum" sz="quarter" idx="12"/>
          </p:nvPr>
        </p:nvSpPr>
        <p:spPr/>
        <p:txBody>
          <a:bodyPr/>
          <a:lstStyle>
            <a:lvl1pPr>
              <a:defRPr/>
            </a:lvl1pPr>
          </a:lstStyle>
          <a:p>
            <a:fld id="{A824896F-7755-466F-8C35-EAFD8CA4351D}" type="slidenum">
              <a:rPr lang="en-US" smtClean="0"/>
              <a:pPr/>
              <a:t>‹#›</a:t>
            </a:fld>
            <a:endParaRPr lang="en-US"/>
          </a:p>
        </p:txBody>
      </p:sp>
    </p:spTree>
    <p:extLst>
      <p:ext uri="{BB962C8B-B14F-4D97-AF65-F5344CB8AC3E}">
        <p14:creationId xmlns:p14="http://schemas.microsoft.com/office/powerpoint/2010/main" val="3858568431"/>
      </p:ext>
    </p:extLst>
  </p:cSld>
  <p:clrMapOvr>
    <a:masterClrMapping/>
  </p:clrMapOvr>
  <p:transition>
    <p:fade thruBlk="1"/>
  </p:transition>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7" descr="IM2v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4638"/>
            <a:ext cx="6563072" cy="1143000"/>
          </a:xfrm>
          <a:effectLst>
            <a:outerShdw blurRad="50800" dist="38100" dir="2700000" algn="tl" rotWithShape="0">
              <a:prstClr val="black">
                <a:alpha val="40000"/>
              </a:prstClr>
            </a:outerShdw>
          </a:effectLst>
        </p:spPr>
        <p:txBody>
          <a:bodyPr/>
          <a:lstStyle>
            <a:lvl1pPr algn="l">
              <a:defRPr b="1" u="none"/>
            </a:lvl1p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lvl1pPr>
              <a:buSzPct val="200000"/>
              <a:buFontTx/>
              <a:buBlip>
                <a:blip r:embed="rId4"/>
              </a:buBlip>
              <a:defRPr/>
            </a:lvl1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5" name="日期版面配置區 3"/>
          <p:cNvSpPr>
            <a:spLocks noGrp="1"/>
          </p:cNvSpPr>
          <p:nvPr>
            <p:ph type="dt" sz="half" idx="10"/>
          </p:nvPr>
        </p:nvSpPr>
        <p:spPr/>
        <p:txBody>
          <a:bodyPr/>
          <a:lstStyle>
            <a:lvl1pPr>
              <a:defRPr/>
            </a:lvl1pPr>
          </a:lstStyle>
          <a:p>
            <a:fld id="{5BBEAD13-0566-4C6C-97E7-55F17F24B09F}" type="datetimeFigureOut">
              <a:rPr lang="zh-TW" altLang="en-US" smtClean="0"/>
              <a:pPr/>
              <a:t>2017/12/3</a:t>
            </a:fld>
            <a:endParaRPr lang="zh-TW" altLang="en-US"/>
          </a:p>
        </p:txBody>
      </p:sp>
      <p:sp>
        <p:nvSpPr>
          <p:cNvPr id="6" name="頁尾版面配置區 4"/>
          <p:cNvSpPr>
            <a:spLocks noGrp="1"/>
          </p:cNvSpPr>
          <p:nvPr>
            <p:ph type="ftr" sz="quarter" idx="11"/>
          </p:nvPr>
        </p:nvSpPr>
        <p:spPr/>
        <p:txBody>
          <a:bodyPr/>
          <a:lstStyle>
            <a:lvl1pPr>
              <a:defRPr/>
            </a:lvl1pPr>
          </a:lstStyle>
          <a:p>
            <a:endParaRPr lang="zh-TW" altLang="en-US"/>
          </a:p>
        </p:txBody>
      </p:sp>
      <p:sp>
        <p:nvSpPr>
          <p:cNvPr id="7" name="投影片編號版面配置區 5"/>
          <p:cNvSpPr>
            <a:spLocks noGrp="1"/>
          </p:cNvSpPr>
          <p:nvPr>
            <p:ph type="sldNum" sz="quarter" idx="12"/>
          </p:nvPr>
        </p:nvSpPr>
        <p:spPr/>
        <p:txBody>
          <a:bodyPr/>
          <a:lstStyle>
            <a:lvl1pPr>
              <a:defRPr/>
            </a:lvl1p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2789825813"/>
      </p:ext>
    </p:extLst>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Picture 8" descr="IM4v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4638"/>
            <a:ext cx="6563072" cy="1143000"/>
          </a:xfrm>
          <a:effectLst>
            <a:outerShdw blurRad="50800" dist="38100" dir="2700000" algn="tl" rotWithShape="0">
              <a:prstClr val="black">
                <a:alpha val="40000"/>
              </a:prstClr>
            </a:outerShdw>
          </a:effectLst>
        </p:spPr>
        <p:txBody>
          <a:bodyPr/>
          <a:lstStyle>
            <a:lvl1pPr algn="l">
              <a:defRPr b="1" u="none"/>
            </a:lvl1pPr>
          </a:lstStyle>
          <a:p>
            <a:r>
              <a:rPr lang="zh-TW" altLang="en-US" smtClean="0"/>
              <a:t>按一下以編輯母片標題樣式</a:t>
            </a:r>
            <a:endParaRPr lang="zh-TW" altLang="en-US" dirty="0"/>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6" name="日期版面配置區 4"/>
          <p:cNvSpPr>
            <a:spLocks noGrp="1"/>
          </p:cNvSpPr>
          <p:nvPr>
            <p:ph type="dt" sz="half" idx="10"/>
          </p:nvPr>
        </p:nvSpPr>
        <p:spPr/>
        <p:txBody>
          <a:bodyPr/>
          <a:lstStyle>
            <a:lvl1pPr>
              <a:defRPr/>
            </a:lvl1pPr>
          </a:lstStyle>
          <a:p>
            <a:endParaRPr lang="en-US"/>
          </a:p>
        </p:txBody>
      </p:sp>
      <p:sp>
        <p:nvSpPr>
          <p:cNvPr id="7" name="頁尾版面配置區 5"/>
          <p:cNvSpPr>
            <a:spLocks noGrp="1"/>
          </p:cNvSpPr>
          <p:nvPr>
            <p:ph type="ftr" sz="quarter" idx="11"/>
          </p:nvPr>
        </p:nvSpPr>
        <p:spPr/>
        <p:txBody>
          <a:bodyPr/>
          <a:lstStyle>
            <a:lvl1pPr>
              <a:defRPr/>
            </a:lvl1pPr>
          </a:lstStyle>
          <a:p>
            <a:r>
              <a:rPr lang="en-US" smtClean="0"/>
              <a:t>© 2011 NTUST CSIE</a:t>
            </a:r>
            <a:endParaRPr lang="en-US"/>
          </a:p>
        </p:txBody>
      </p:sp>
      <p:sp>
        <p:nvSpPr>
          <p:cNvPr id="8" name="投影片編號版面配置區 6"/>
          <p:cNvSpPr>
            <a:spLocks noGrp="1"/>
          </p:cNvSpPr>
          <p:nvPr>
            <p:ph type="sldNum" sz="quarter" idx="12"/>
          </p:nvPr>
        </p:nvSpPr>
        <p:spPr/>
        <p:txBody>
          <a:bodyPr/>
          <a:lstStyle>
            <a:lvl1pPr>
              <a:defRPr/>
            </a:lvl1pPr>
          </a:lstStyle>
          <a:p>
            <a:fld id="{A824896F-7755-466F-8C35-EAFD8CA4351D}" type="slidenum">
              <a:rPr lang="en-US" smtClean="0"/>
              <a:pPr/>
              <a:t>‹#›</a:t>
            </a:fld>
            <a:endParaRPr lang="en-US"/>
          </a:p>
        </p:txBody>
      </p:sp>
    </p:spTree>
    <p:extLst>
      <p:ext uri="{BB962C8B-B14F-4D97-AF65-F5344CB8AC3E}">
        <p14:creationId xmlns:p14="http://schemas.microsoft.com/office/powerpoint/2010/main" val="593968120"/>
      </p:ext>
    </p:extLst>
  </p:cSld>
  <p:clrMapOvr>
    <a:masterClrMapping/>
  </p:clrMapOvr>
  <p:transition>
    <p:fade thruBlk="1"/>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自訂版面配置">
    <p:spTree>
      <p:nvGrpSpPr>
        <p:cNvPr id="1" name=""/>
        <p:cNvGrpSpPr/>
        <p:nvPr/>
      </p:nvGrpSpPr>
      <p:grpSpPr>
        <a:xfrm>
          <a:off x="0" y="0"/>
          <a:ext cx="0" cy="0"/>
          <a:chOff x="0" y="0"/>
          <a:chExt cx="0" cy="0"/>
        </a:xfrm>
      </p:grpSpPr>
      <p:pic>
        <p:nvPicPr>
          <p:cNvPr id="3" name="Picture 7" descr="IM3v2.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zh-TW" altLang="en-US" smtClean="0"/>
              <a:t>按一下以編輯母片標題樣式</a:t>
            </a:r>
            <a:endParaRPr lang="en-US"/>
          </a:p>
        </p:txBody>
      </p:sp>
      <p:sp>
        <p:nvSpPr>
          <p:cNvPr id="4" name="Date Placeholder 2"/>
          <p:cNvSpPr>
            <a:spLocks noGrp="1"/>
          </p:cNvSpPr>
          <p:nvPr>
            <p:ph type="dt" sz="half" idx="10"/>
          </p:nvPr>
        </p:nvSpPr>
        <p:spPr/>
        <p:txBody>
          <a:bodyPr/>
          <a:lstStyle>
            <a:lvl1pPr>
              <a:defRPr/>
            </a:lvl1pPr>
          </a:lstStyle>
          <a:p>
            <a:endParaRPr lang="en-US"/>
          </a:p>
        </p:txBody>
      </p:sp>
      <p:sp>
        <p:nvSpPr>
          <p:cNvPr id="5" name="Footer Placeholder 3"/>
          <p:cNvSpPr>
            <a:spLocks noGrp="1"/>
          </p:cNvSpPr>
          <p:nvPr>
            <p:ph type="ftr" sz="quarter" idx="11"/>
          </p:nvPr>
        </p:nvSpPr>
        <p:spPr/>
        <p:txBody>
          <a:bodyPr/>
          <a:lstStyle>
            <a:lvl1pPr>
              <a:defRPr/>
            </a:lvl1pPr>
          </a:lstStyle>
          <a:p>
            <a:r>
              <a:rPr lang="en-US" smtClean="0"/>
              <a:t>© 2011 NTUST CSIE</a:t>
            </a:r>
            <a:endParaRPr lang="en-US"/>
          </a:p>
        </p:txBody>
      </p:sp>
      <p:sp>
        <p:nvSpPr>
          <p:cNvPr id="6" name="Slide Number Placeholder 4"/>
          <p:cNvSpPr>
            <a:spLocks noGrp="1"/>
          </p:cNvSpPr>
          <p:nvPr>
            <p:ph type="sldNum" sz="quarter" idx="12"/>
          </p:nvPr>
        </p:nvSpPr>
        <p:spPr/>
        <p:txBody>
          <a:bodyPr/>
          <a:lstStyle>
            <a:lvl1pPr>
              <a:defRPr/>
            </a:lvl1pPr>
          </a:lstStyle>
          <a:p>
            <a:fld id="{A824896F-7755-466F-8C35-EAFD8CA4351D}" type="slidenum">
              <a:rPr lang="en-US" smtClean="0"/>
              <a:pPr/>
              <a:t>‹#›</a:t>
            </a:fld>
            <a:endParaRPr lang="en-US"/>
          </a:p>
        </p:txBody>
      </p:sp>
    </p:spTree>
    <p:extLst>
      <p:ext uri="{BB962C8B-B14F-4D97-AF65-F5344CB8AC3E}">
        <p14:creationId xmlns:p14="http://schemas.microsoft.com/office/powerpoint/2010/main" val="69461934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區段標題">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7" descr="IM3v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1331640" y="2564904"/>
            <a:ext cx="6624736" cy="1152128"/>
          </a:xfrm>
          <a:effectLst>
            <a:outerShdw blurRad="50800" dist="38100" dir="2700000" algn="tl" rotWithShape="0">
              <a:prstClr val="black">
                <a:alpha val="40000"/>
              </a:prstClr>
            </a:outerShdw>
          </a:effectLst>
        </p:spPr>
        <p:txBody>
          <a:bodyPr anchor="b"/>
          <a:lstStyle>
            <a:lvl1pPr algn="r">
              <a:defRPr sz="4000" b="1" cap="all"/>
            </a:lvl1pPr>
          </a:lstStyle>
          <a:p>
            <a:r>
              <a:rPr lang="zh-TW" altLang="en-US" smtClean="0"/>
              <a:t>按一下以編輯母片標題樣式</a:t>
            </a:r>
            <a:endParaRPr lang="zh-TW" altLang="en-US" dirty="0"/>
          </a:p>
        </p:txBody>
      </p:sp>
      <p:sp>
        <p:nvSpPr>
          <p:cNvPr id="3" name="文字版面配置區 2"/>
          <p:cNvSpPr>
            <a:spLocks noGrp="1"/>
          </p:cNvSpPr>
          <p:nvPr>
            <p:ph type="body" idx="1"/>
          </p:nvPr>
        </p:nvSpPr>
        <p:spPr>
          <a:xfrm>
            <a:off x="1331640" y="3861048"/>
            <a:ext cx="6620272" cy="1500187"/>
          </a:xfrm>
        </p:spPr>
        <p:txBody>
          <a:bodyPr/>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endParaRPr lang="en-US"/>
          </a:p>
        </p:txBody>
      </p:sp>
      <p:sp>
        <p:nvSpPr>
          <p:cNvPr id="6" name="頁尾版面配置區 4"/>
          <p:cNvSpPr>
            <a:spLocks noGrp="1"/>
          </p:cNvSpPr>
          <p:nvPr>
            <p:ph type="ftr" sz="quarter" idx="11"/>
          </p:nvPr>
        </p:nvSpPr>
        <p:spPr/>
        <p:txBody>
          <a:bodyPr/>
          <a:lstStyle>
            <a:lvl1pPr>
              <a:defRPr/>
            </a:lvl1pPr>
          </a:lstStyle>
          <a:p>
            <a:r>
              <a:rPr lang="en-US" smtClean="0"/>
              <a:t>© 2011 NTUST CSIE</a:t>
            </a:r>
            <a:endParaRPr lang="en-US"/>
          </a:p>
        </p:txBody>
      </p:sp>
      <p:sp>
        <p:nvSpPr>
          <p:cNvPr id="7" name="投影片編號版面配置區 5"/>
          <p:cNvSpPr>
            <a:spLocks noGrp="1"/>
          </p:cNvSpPr>
          <p:nvPr>
            <p:ph type="sldNum" sz="quarter" idx="12"/>
          </p:nvPr>
        </p:nvSpPr>
        <p:spPr/>
        <p:txBody>
          <a:bodyPr/>
          <a:lstStyle>
            <a:lvl1pPr>
              <a:defRPr/>
            </a:lvl1pPr>
          </a:lstStyle>
          <a:p>
            <a:fld id="{A824896F-7755-466F-8C35-EAFD8CA4351D}" type="slidenum">
              <a:rPr lang="en-US" smtClean="0"/>
              <a:pPr/>
              <a:t>‹#›</a:t>
            </a:fld>
            <a:endParaRPr lang="en-US"/>
          </a:p>
        </p:txBody>
      </p:sp>
    </p:spTree>
    <p:extLst>
      <p:ext uri="{BB962C8B-B14F-4D97-AF65-F5344CB8AC3E}">
        <p14:creationId xmlns:p14="http://schemas.microsoft.com/office/powerpoint/2010/main" val="3178481827"/>
      </p:ext>
    </p:extLst>
  </p:cSld>
  <p:clrMapOvr>
    <a:masterClrMapping/>
  </p:clrMapOvr>
  <p:transition>
    <p:fade thruBlk="1"/>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endParaRPr lang="en-US"/>
          </a:p>
        </p:txBody>
      </p:sp>
      <p:sp>
        <p:nvSpPr>
          <p:cNvPr id="5" name="頁尾版面配置區 4"/>
          <p:cNvSpPr>
            <a:spLocks noGrp="1"/>
          </p:cNvSpPr>
          <p:nvPr>
            <p:ph type="ftr" sz="quarter" idx="11"/>
          </p:nvPr>
        </p:nvSpPr>
        <p:spPr/>
        <p:txBody>
          <a:bodyPr/>
          <a:lstStyle>
            <a:lvl1pPr>
              <a:defRPr/>
            </a:lvl1pPr>
          </a:lstStyle>
          <a:p>
            <a:r>
              <a:rPr lang="en-US" smtClean="0"/>
              <a:t>© 2011 NTUST CSIE</a:t>
            </a:r>
            <a:endParaRPr lang="en-US"/>
          </a:p>
        </p:txBody>
      </p:sp>
      <p:sp>
        <p:nvSpPr>
          <p:cNvPr id="6" name="投影片編號版面配置區 5"/>
          <p:cNvSpPr>
            <a:spLocks noGrp="1"/>
          </p:cNvSpPr>
          <p:nvPr>
            <p:ph type="sldNum" sz="quarter" idx="12"/>
          </p:nvPr>
        </p:nvSpPr>
        <p:spPr/>
        <p:txBody>
          <a:bodyPr/>
          <a:lstStyle>
            <a:lvl1pPr>
              <a:defRPr/>
            </a:lvl1pPr>
          </a:lstStyle>
          <a:p>
            <a:fld id="{A824896F-7755-466F-8C35-EAFD8CA4351D}" type="slidenum">
              <a:rPr lang="en-US" smtClean="0"/>
              <a:pPr/>
              <a:t>‹#›</a:t>
            </a:fld>
            <a:endParaRPr lang="en-US"/>
          </a:p>
        </p:txBody>
      </p:sp>
    </p:spTree>
    <p:extLst>
      <p:ext uri="{BB962C8B-B14F-4D97-AF65-F5344CB8AC3E}">
        <p14:creationId xmlns:p14="http://schemas.microsoft.com/office/powerpoint/2010/main" val="3444069821"/>
      </p:ext>
    </p:extLst>
  </p:cSld>
  <p:clrMapOvr>
    <a:masterClrMapping/>
  </p:clrMapOvr>
  <p:transition spd="med">
    <p:zoom/>
    <p:sndAc>
      <p:stSnd>
        <p:snd r:embed="rId1" name="CAMERA.WAV"/>
      </p:stSnd>
    </p:sndAc>
  </p:transition>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2017/12/3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8" name="Title 1"/>
          <p:cNvSpPr>
            <a:spLocks noGrp="1"/>
          </p:cNvSpPr>
          <p:nvPr>
            <p:ph type="title"/>
          </p:nvPr>
        </p:nvSpPr>
        <p:spPr>
          <a:xfrm>
            <a:off x="1066800" y="152400"/>
            <a:ext cx="5181600" cy="7620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9106934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endParaRPr 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r>
              <a:rPr lang="en-US" smtClean="0"/>
              <a:t>© 2011 NTUST CSIE</a:t>
            </a:r>
            <a:endParaRPr 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fld id="{A824896F-7755-466F-8C35-EAFD8CA4351D}" type="slidenum">
              <a:rPr lang="en-US" smtClean="0"/>
              <a:pPr/>
              <a:t>‹#›</a:t>
            </a:fld>
            <a:endParaRPr lang="en-US"/>
          </a:p>
        </p:txBody>
      </p:sp>
      <p:sp>
        <p:nvSpPr>
          <p:cNvPr id="7" name="Rectangle 8"/>
          <p:cNvSpPr>
            <a:spLocks noChangeArrowheads="1"/>
          </p:cNvSpPr>
          <p:nvPr/>
        </p:nvSpPr>
        <p:spPr bwMode="auto">
          <a:xfrm>
            <a:off x="381000" y="1107280"/>
            <a:ext cx="8686800" cy="74613"/>
          </a:xfrm>
          <a:prstGeom prst="rect">
            <a:avLst/>
          </a:prstGeom>
          <a:gradFill rotWithShape="0">
            <a:gsLst>
              <a:gs pos="0">
                <a:srgbClr val="DF140F"/>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0" r:id="rId7"/>
  </p:sldLayoutIdLst>
  <p:transition>
    <p:fade thruBlk="1"/>
  </p:transition>
  <p:timing>
    <p:tnLst>
      <p:par>
        <p:cTn id="1" dur="indefinite" restart="never" nodeType="tmRoot"/>
      </p:par>
    </p:tnLst>
  </p:timing>
  <p:hf sldNum="0" hdr="0" ftr="0" dt="0"/>
  <p:txStyles>
    <p:titleStyle>
      <a:lvl1pPr algn="l"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l"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l"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l"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l"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ea typeface="新細明體" charset="-120"/>
        </a:defRPr>
      </a:lvl6pPr>
      <a:lvl7pPr marL="914400" algn="ctr" rtl="0" eaLnBrk="1" fontAlgn="base" hangingPunct="1">
        <a:spcBef>
          <a:spcPct val="0"/>
        </a:spcBef>
        <a:spcAft>
          <a:spcPct val="0"/>
        </a:spcAft>
        <a:defRPr sz="4400">
          <a:solidFill>
            <a:schemeClr val="tx1"/>
          </a:solidFill>
          <a:latin typeface="Calibri" pitchFamily="34" charset="0"/>
          <a:ea typeface="新細明體" charset="-120"/>
        </a:defRPr>
      </a:lvl7pPr>
      <a:lvl8pPr marL="1371600" algn="ctr" rtl="0" eaLnBrk="1" fontAlgn="base" hangingPunct="1">
        <a:spcBef>
          <a:spcPct val="0"/>
        </a:spcBef>
        <a:spcAft>
          <a:spcPct val="0"/>
        </a:spcAft>
        <a:defRPr sz="4400">
          <a:solidFill>
            <a:schemeClr val="tx1"/>
          </a:solidFill>
          <a:latin typeface="Calibri" pitchFamily="34" charset="0"/>
          <a:ea typeface="新細明體" charset="-120"/>
        </a:defRPr>
      </a:lvl8pPr>
      <a:lvl9pPr marL="1828800" algn="ctr" rtl="0" eaLnBrk="1" fontAlgn="base" hangingPunct="1">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Unity LAB 6</a:t>
            </a:r>
            <a:endParaRPr lang="zh-TW" altLang="en-US" dirty="0"/>
          </a:p>
        </p:txBody>
      </p:sp>
      <p:sp>
        <p:nvSpPr>
          <p:cNvPr id="7" name="副標題 6"/>
          <p:cNvSpPr>
            <a:spLocks noGrp="1"/>
          </p:cNvSpPr>
          <p:nvPr>
            <p:ph type="subTitle" idx="1"/>
          </p:nvPr>
        </p:nvSpPr>
        <p:spPr/>
        <p:txBody>
          <a:bodyPr>
            <a:normAutofit/>
          </a:bodyPr>
          <a:lstStyle/>
          <a:p>
            <a:r>
              <a:rPr lang="en-US" altLang="zh-TW" dirty="0" smtClean="0"/>
              <a:t>Character Controller</a:t>
            </a:r>
            <a:endParaRPr lang="zh-TW" altLang="en-US" dirty="0"/>
          </a:p>
        </p:txBody>
      </p:sp>
    </p:spTree>
    <p:extLst>
      <p:ext uri="{BB962C8B-B14F-4D97-AF65-F5344CB8AC3E}">
        <p14:creationId xmlns:p14="http://schemas.microsoft.com/office/powerpoint/2010/main" val="1106993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239000" cy="1143000"/>
          </a:xfrm>
        </p:spPr>
        <p:txBody>
          <a:bodyPr/>
          <a:lstStyle/>
          <a:p>
            <a:r>
              <a:rPr lang="zh-TW" altLang="en-US" dirty="0"/>
              <a:t>第三人稱鏡頭</a:t>
            </a:r>
            <a:r>
              <a:rPr lang="zh-TW" altLang="en-US" dirty="0" smtClean="0"/>
              <a:t>控制</a:t>
            </a:r>
            <a:r>
              <a:rPr lang="en-US" altLang="zh-TW" dirty="0" smtClean="0"/>
              <a:t>-</a:t>
            </a:r>
            <a:r>
              <a:rPr lang="zh-TW" altLang="en-US" dirty="0" smtClean="0"/>
              <a:t>滾輪視角</a:t>
            </a:r>
            <a:endParaRPr lang="zh-TW" altLang="en-US" dirty="0"/>
          </a:p>
        </p:txBody>
      </p:sp>
      <p:sp>
        <p:nvSpPr>
          <p:cNvPr id="3" name="內容版面配置區 2"/>
          <p:cNvSpPr>
            <a:spLocks noGrp="1"/>
          </p:cNvSpPr>
          <p:nvPr>
            <p:ph idx="1"/>
          </p:nvPr>
        </p:nvSpPr>
        <p:spPr>
          <a:xfrm>
            <a:off x="0" y="1676400"/>
            <a:ext cx="9144000" cy="4525963"/>
          </a:xfrm>
        </p:spPr>
        <p:txBody>
          <a:bodyPr/>
          <a:lstStyle/>
          <a:p>
            <a:r>
              <a:rPr lang="zh-TW" altLang="en-US" sz="2400" dirty="0" smtClean="0"/>
              <a:t>利用滾輪調近與調遠視角</a:t>
            </a:r>
            <a:endParaRPr lang="en-US" altLang="zh-TW" sz="2400" dirty="0" smtClean="0"/>
          </a:p>
          <a:p>
            <a:r>
              <a:rPr lang="zh-TW" altLang="en-US" sz="2400" dirty="0" smtClean="0"/>
              <a:t>同腳本增加宣告</a:t>
            </a:r>
            <a:endParaRPr lang="en-US" altLang="zh-TW" sz="2400" dirty="0" smtClean="0"/>
          </a:p>
          <a:p>
            <a:endParaRPr lang="en-US" altLang="zh-TW" sz="2400" dirty="0" smtClean="0"/>
          </a:p>
          <a:p>
            <a:pPr marL="0" indent="0">
              <a:buNone/>
            </a:pPr>
            <a:r>
              <a:rPr lang="en-US" altLang="zh-TW" sz="1600" dirty="0" smtClean="0">
                <a:latin typeface="Consolas" panose="020B0609020204030204" pitchFamily="49" charset="0"/>
              </a:rPr>
              <a:t>public</a:t>
            </a:r>
            <a:r>
              <a:rPr lang="en-US" altLang="zh-TW" sz="1600" dirty="0">
                <a:latin typeface="Consolas" panose="020B0609020204030204" pitchFamily="49" charset="0"/>
              </a:rPr>
              <a:t> float </a:t>
            </a:r>
            <a:r>
              <a:rPr lang="en-US" altLang="zh-TW" sz="1600" dirty="0" err="1">
                <a:latin typeface="Consolas" panose="020B0609020204030204" pitchFamily="49" charset="0"/>
              </a:rPr>
              <a:t>scrollWheelSpeed</a:t>
            </a:r>
            <a:r>
              <a:rPr lang="en-US" altLang="zh-TW" sz="1600" dirty="0">
                <a:latin typeface="Consolas" panose="020B0609020204030204" pitchFamily="49" charset="0"/>
              </a:rPr>
              <a:t> = 30; </a:t>
            </a:r>
            <a:endParaRPr lang="en-US" altLang="zh-TW" sz="1600" dirty="0" smtClean="0">
              <a:latin typeface="Consolas" panose="020B0609020204030204" pitchFamily="49" charset="0"/>
            </a:endParaRPr>
          </a:p>
          <a:p>
            <a:endParaRPr lang="en-US" altLang="zh-TW" sz="2400" dirty="0"/>
          </a:p>
          <a:p>
            <a:r>
              <a:rPr lang="zh-TW" altLang="en-US" sz="2400" dirty="0" smtClean="0"/>
              <a:t>在</a:t>
            </a:r>
            <a:r>
              <a:rPr lang="en-US" altLang="zh-TW" sz="2400" dirty="0" err="1" smtClean="0"/>
              <a:t>LateUpdate</a:t>
            </a:r>
            <a:r>
              <a:rPr lang="en-US" altLang="zh-TW" sz="2400" dirty="0" smtClean="0"/>
              <a:t>()</a:t>
            </a:r>
            <a:r>
              <a:rPr lang="zh-TW" altLang="en-US" sz="2400" dirty="0" smtClean="0"/>
              <a:t>中增加</a:t>
            </a:r>
            <a:endParaRPr lang="en-US" altLang="zh-TW" sz="2400" dirty="0" smtClean="0"/>
          </a:p>
          <a:p>
            <a:pPr marL="0" indent="0">
              <a:buNone/>
            </a:pPr>
            <a:endParaRPr lang="en-US" altLang="zh-TW" sz="2400" dirty="0" smtClean="0"/>
          </a:p>
          <a:p>
            <a:pPr marL="0" indent="0">
              <a:buNone/>
            </a:pPr>
            <a:r>
              <a:rPr lang="en-US" altLang="zh-TW" sz="1600" dirty="0" err="1">
                <a:latin typeface="Consolas" panose="020B0609020204030204" pitchFamily="49" charset="0"/>
              </a:rPr>
              <a:t>backwardDis</a:t>
            </a:r>
            <a:r>
              <a:rPr lang="en-US" altLang="zh-TW" sz="1600" dirty="0">
                <a:latin typeface="Consolas" panose="020B0609020204030204" pitchFamily="49" charset="0"/>
              </a:rPr>
              <a:t> </a:t>
            </a:r>
            <a:r>
              <a:rPr lang="en-US" altLang="zh-TW" sz="1600" dirty="0" smtClean="0">
                <a:latin typeface="Consolas" panose="020B0609020204030204" pitchFamily="49" charset="0"/>
              </a:rPr>
              <a:t>-=</a:t>
            </a:r>
            <a:r>
              <a:rPr lang="zh-TW" altLang="en-US" sz="1600" dirty="0">
                <a:latin typeface="Consolas" panose="020B0609020204030204" pitchFamily="49" charset="0"/>
              </a:rPr>
              <a:t> </a:t>
            </a:r>
            <a:r>
              <a:rPr lang="en-US" altLang="zh-TW" sz="1600" dirty="0" err="1" smtClean="0">
                <a:latin typeface="Consolas" panose="020B0609020204030204" pitchFamily="49" charset="0"/>
              </a:rPr>
              <a:t>Input.GetAxis</a:t>
            </a:r>
            <a:r>
              <a:rPr lang="en-US" altLang="zh-TW" sz="1600" dirty="0">
                <a:latin typeface="Consolas" panose="020B0609020204030204" pitchFamily="49" charset="0"/>
              </a:rPr>
              <a:t> ("Mouse </a:t>
            </a:r>
            <a:r>
              <a:rPr lang="en-US" altLang="zh-TW" sz="1600" dirty="0" err="1">
                <a:latin typeface="Consolas" panose="020B0609020204030204" pitchFamily="49" charset="0"/>
              </a:rPr>
              <a:t>ScrollWheel</a:t>
            </a:r>
            <a:r>
              <a:rPr lang="en-US" altLang="zh-TW" sz="1600" dirty="0">
                <a:latin typeface="Consolas" panose="020B0609020204030204" pitchFamily="49" charset="0"/>
              </a:rPr>
              <a:t>") * </a:t>
            </a:r>
            <a:r>
              <a:rPr lang="en-US" altLang="zh-TW" sz="1600" dirty="0" err="1">
                <a:latin typeface="Consolas" panose="020B0609020204030204" pitchFamily="49" charset="0"/>
              </a:rPr>
              <a:t>scrollWheelSpeed</a:t>
            </a:r>
            <a:r>
              <a:rPr lang="en-US" altLang="zh-TW" sz="1600" dirty="0">
                <a:latin typeface="Consolas" panose="020B0609020204030204" pitchFamily="49" charset="0"/>
              </a:rPr>
              <a:t> * </a:t>
            </a:r>
            <a:r>
              <a:rPr lang="en-US" altLang="zh-TW" sz="1600" dirty="0" err="1">
                <a:latin typeface="Consolas" panose="020B0609020204030204" pitchFamily="49" charset="0"/>
              </a:rPr>
              <a:t>Time.deltaTime</a:t>
            </a:r>
            <a:r>
              <a:rPr lang="en-US" altLang="zh-TW" sz="1600" dirty="0" smtClean="0">
                <a:latin typeface="Consolas" panose="020B0609020204030204" pitchFamily="49" charset="0"/>
              </a:rPr>
              <a:t>;</a:t>
            </a:r>
          </a:p>
          <a:p>
            <a:pPr marL="0" indent="0">
              <a:buNone/>
            </a:pPr>
            <a:r>
              <a:rPr lang="en-US" altLang="zh-TW" sz="1600" dirty="0">
                <a:latin typeface="Consolas" panose="020B0609020204030204" pitchFamily="49" charset="0"/>
              </a:rPr>
              <a:t/>
            </a:r>
            <a:br>
              <a:rPr lang="en-US" altLang="zh-TW" sz="1600" dirty="0">
                <a:latin typeface="Consolas" panose="020B0609020204030204" pitchFamily="49" charset="0"/>
              </a:rPr>
            </a:br>
            <a:r>
              <a:rPr lang="en-US" altLang="zh-TW" sz="1600" dirty="0" err="1" smtClean="0">
                <a:latin typeface="Consolas" panose="020B0609020204030204" pitchFamily="49" charset="0"/>
              </a:rPr>
              <a:t>backwardDis</a:t>
            </a:r>
            <a:r>
              <a:rPr lang="en-US" altLang="zh-TW" sz="1600" dirty="0">
                <a:latin typeface="Consolas" panose="020B0609020204030204" pitchFamily="49" charset="0"/>
              </a:rPr>
              <a:t> = </a:t>
            </a:r>
            <a:r>
              <a:rPr lang="en-US" altLang="zh-TW" sz="1600" dirty="0" err="1">
                <a:latin typeface="Consolas" panose="020B0609020204030204" pitchFamily="49" charset="0"/>
              </a:rPr>
              <a:t>Mathf.Clamp</a:t>
            </a:r>
            <a:r>
              <a:rPr lang="en-US" altLang="zh-TW" sz="1600" dirty="0">
                <a:latin typeface="Consolas" panose="020B0609020204030204" pitchFamily="49" charset="0"/>
              </a:rPr>
              <a:t> (</a:t>
            </a:r>
            <a:r>
              <a:rPr lang="en-US" altLang="zh-TW" sz="1600" dirty="0" err="1">
                <a:latin typeface="Consolas" panose="020B0609020204030204" pitchFamily="49" charset="0"/>
              </a:rPr>
              <a:t>backwardDis</a:t>
            </a:r>
            <a:r>
              <a:rPr lang="en-US" altLang="zh-TW" sz="1600" dirty="0">
                <a:latin typeface="Consolas" panose="020B0609020204030204" pitchFamily="49" charset="0"/>
              </a:rPr>
              <a:t>, 1, </a:t>
            </a:r>
            <a:r>
              <a:rPr lang="en-US" altLang="zh-TW" sz="1600" dirty="0" smtClean="0">
                <a:latin typeface="Consolas" panose="020B0609020204030204" pitchFamily="49" charset="0"/>
              </a:rPr>
              <a:t>10);</a:t>
            </a:r>
          </a:p>
          <a:p>
            <a:pPr marL="0" indent="0">
              <a:buNone/>
            </a:pPr>
            <a:endParaRPr lang="en-US" altLang="zh-TW" sz="1600" dirty="0"/>
          </a:p>
          <a:p>
            <a:pPr marL="0" indent="0">
              <a:buNone/>
            </a:pPr>
            <a:endParaRPr lang="zh-TW" altLang="en-US" sz="2000" dirty="0"/>
          </a:p>
        </p:txBody>
      </p:sp>
    </p:spTree>
    <p:extLst>
      <p:ext uri="{BB962C8B-B14F-4D97-AF65-F5344CB8AC3E}">
        <p14:creationId xmlns:p14="http://schemas.microsoft.com/office/powerpoint/2010/main" val="2891414228"/>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219" y="0"/>
            <a:ext cx="7793562" cy="6858000"/>
          </a:xfrm>
          <a:prstGeom prst="rect">
            <a:avLst/>
          </a:prstGeom>
        </p:spPr>
      </p:pic>
    </p:spTree>
    <p:extLst>
      <p:ext uri="{BB962C8B-B14F-4D97-AF65-F5344CB8AC3E}">
        <p14:creationId xmlns:p14="http://schemas.microsoft.com/office/powerpoint/2010/main" val="3795312489"/>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1stPersonController</a:t>
            </a:r>
            <a:endParaRPr lang="zh-TW" altLang="en-US" dirty="0"/>
          </a:p>
        </p:txBody>
      </p:sp>
      <p:sp>
        <p:nvSpPr>
          <p:cNvPr id="3" name="內容版面配置區 2"/>
          <p:cNvSpPr>
            <a:spLocks noGrp="1"/>
          </p:cNvSpPr>
          <p:nvPr>
            <p:ph idx="1"/>
          </p:nvPr>
        </p:nvSpPr>
        <p:spPr>
          <a:xfrm>
            <a:off x="457200" y="1600200"/>
            <a:ext cx="6096000" cy="4525963"/>
          </a:xfrm>
        </p:spPr>
        <p:txBody>
          <a:bodyPr/>
          <a:lstStyle/>
          <a:p>
            <a:r>
              <a:rPr lang="en-US" altLang="zh-TW" sz="2400" dirty="0" smtClean="0"/>
              <a:t>Prefab</a:t>
            </a:r>
            <a:r>
              <a:rPr lang="zh-TW" altLang="en-US" sz="2400" dirty="0" smtClean="0"/>
              <a:t>兩種直接移到</a:t>
            </a:r>
            <a:r>
              <a:rPr lang="en-US" altLang="zh-TW" sz="2400" dirty="0" smtClean="0"/>
              <a:t>scene</a:t>
            </a:r>
            <a:r>
              <a:rPr lang="zh-TW" altLang="en-US" sz="2400" dirty="0" smtClean="0"/>
              <a:t>上</a:t>
            </a:r>
            <a:endParaRPr lang="en-US" altLang="zh-TW" sz="2400" dirty="0" smtClean="0"/>
          </a:p>
          <a:p>
            <a:r>
              <a:rPr lang="zh-TW" altLang="en-US" sz="2400" dirty="0" smtClean="0"/>
              <a:t>都可直接使用</a:t>
            </a:r>
            <a:endParaRPr lang="en-US" altLang="zh-TW" sz="2400" dirty="0" smtClean="0"/>
          </a:p>
          <a:p>
            <a:r>
              <a:rPr lang="zh-TW" altLang="en-US" sz="2400" dirty="0" smtClean="0"/>
              <a:t>如需在第一人稱增加看的到的物品</a:t>
            </a:r>
            <a:r>
              <a:rPr lang="en-US" altLang="zh-TW" sz="2400" dirty="0" smtClean="0"/>
              <a:t>(</a:t>
            </a:r>
            <a:r>
              <a:rPr lang="zh-TW" altLang="en-US" sz="2400" dirty="0" smtClean="0"/>
              <a:t>如刀械、抓著刀械的手</a:t>
            </a:r>
            <a:r>
              <a:rPr lang="en-US" altLang="zh-TW" sz="2400" dirty="0" smtClean="0"/>
              <a:t>…</a:t>
            </a:r>
            <a:r>
              <a:rPr lang="en-US" altLang="zh-TW" sz="2400" dirty="0" err="1" smtClean="0"/>
              <a:t>etc</a:t>
            </a:r>
            <a:r>
              <a:rPr lang="en-US" altLang="zh-TW" sz="2400" dirty="0" smtClean="0"/>
              <a:t>)</a:t>
            </a:r>
            <a:r>
              <a:rPr lang="zh-TW" altLang="en-US" sz="2400" dirty="0" smtClean="0"/>
              <a:t>，僅需將</a:t>
            </a:r>
            <a:r>
              <a:rPr lang="en-US" altLang="zh-TW" sz="2400" dirty="0" smtClean="0"/>
              <a:t>model</a:t>
            </a:r>
            <a:r>
              <a:rPr lang="zh-TW" altLang="en-US" sz="2400" dirty="0" smtClean="0"/>
              <a:t>放到子物件並自行調整位置即可</a:t>
            </a:r>
            <a:endParaRPr lang="en-US" altLang="zh-TW" sz="2400" dirty="0" smtClean="0"/>
          </a:p>
          <a:p>
            <a:endParaRPr lang="en-US" altLang="zh-TW" sz="2400" dirty="0" smtClean="0"/>
          </a:p>
        </p:txBody>
      </p:sp>
      <p:pic>
        <p:nvPicPr>
          <p:cNvPr id="4" name="圖片 3"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1600200"/>
            <a:ext cx="2324424" cy="2591162"/>
          </a:xfrm>
          <a:prstGeom prst="rect">
            <a:avLst/>
          </a:prstGeom>
        </p:spPr>
      </p:pic>
    </p:spTree>
    <p:extLst>
      <p:ext uri="{BB962C8B-B14F-4D97-AF65-F5344CB8AC3E}">
        <p14:creationId xmlns:p14="http://schemas.microsoft.com/office/powerpoint/2010/main" val="2744464505"/>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1stPersonController</a:t>
            </a:r>
            <a:endParaRPr lang="zh-TW" altLang="en-US" dirty="0"/>
          </a:p>
        </p:txBody>
      </p:sp>
      <p:sp>
        <p:nvSpPr>
          <p:cNvPr id="3" name="內容版面配置區 2"/>
          <p:cNvSpPr>
            <a:spLocks noGrp="1"/>
          </p:cNvSpPr>
          <p:nvPr>
            <p:ph idx="1"/>
          </p:nvPr>
        </p:nvSpPr>
        <p:spPr/>
        <p:txBody>
          <a:bodyPr/>
          <a:lstStyle/>
          <a:p>
            <a:r>
              <a:rPr lang="en-US" altLang="zh-TW" sz="2400" dirty="0" err="1" smtClean="0"/>
              <a:t>FPSController</a:t>
            </a:r>
            <a:r>
              <a:rPr lang="en-US" altLang="zh-TW" sz="2400" dirty="0" smtClean="0"/>
              <a:t>:</a:t>
            </a:r>
            <a:r>
              <a:rPr lang="zh-TW" altLang="en-US" sz="2400" dirty="0"/>
              <a:t>使用</a:t>
            </a:r>
            <a:r>
              <a:rPr lang="en-US" altLang="zh-TW" sz="2400" dirty="0"/>
              <a:t>character</a:t>
            </a:r>
            <a:r>
              <a:rPr lang="zh-TW" altLang="en-US" sz="2400" dirty="0"/>
              <a:t> </a:t>
            </a:r>
            <a:r>
              <a:rPr lang="en-US" altLang="zh-TW" sz="2400" dirty="0"/>
              <a:t>controller</a:t>
            </a:r>
            <a:r>
              <a:rPr lang="zh-TW" altLang="en-US" sz="2400" dirty="0"/>
              <a:t>作為物理機制、比較簡單</a:t>
            </a:r>
            <a:r>
              <a:rPr lang="en-US" altLang="zh-TW" sz="2400" dirty="0"/>
              <a:t>(</a:t>
            </a:r>
            <a:r>
              <a:rPr lang="zh-TW" altLang="en-US" sz="2400" dirty="0"/>
              <a:t>第三人稱就無法使用，需要剛體的物理機制來操作，第一人稱沒有人的實體較簡單</a:t>
            </a:r>
            <a:r>
              <a:rPr lang="en-US" altLang="zh-TW" sz="2400" dirty="0" smtClean="0"/>
              <a:t>)</a:t>
            </a:r>
          </a:p>
          <a:p>
            <a:r>
              <a:rPr lang="en-US" altLang="zh-TW" sz="2400" dirty="0" err="1" smtClean="0"/>
              <a:t>RigidBodyFPSController</a:t>
            </a:r>
            <a:r>
              <a:rPr lang="en-US" altLang="zh-TW" sz="2400" dirty="0" smtClean="0"/>
              <a:t>:</a:t>
            </a:r>
            <a:r>
              <a:rPr lang="zh-TW" altLang="en-US" sz="2400" dirty="0"/>
              <a:t>用剛體做為物理機制的控制器</a:t>
            </a:r>
            <a:r>
              <a:rPr lang="zh-TW" altLang="en-US" sz="2400" dirty="0" smtClean="0"/>
              <a:t>。</a:t>
            </a:r>
            <a:endParaRPr lang="en-US" altLang="zh-TW" sz="2400" dirty="0" smtClean="0"/>
          </a:p>
          <a:p>
            <a:endParaRPr lang="en-US" altLang="zh-TW" sz="2400" dirty="0"/>
          </a:p>
          <a:p>
            <a:r>
              <a:rPr lang="en-US" altLang="zh-TW" sz="2400" dirty="0" err="1" smtClean="0"/>
              <a:t>CharacterController</a:t>
            </a:r>
            <a:r>
              <a:rPr lang="zh-TW" altLang="en-US" sz="2400" dirty="0" smtClean="0"/>
              <a:t>對於物理引擎不會有回應</a:t>
            </a:r>
            <a:r>
              <a:rPr lang="en-US" altLang="zh-TW" sz="2400" dirty="0" smtClean="0"/>
              <a:t>(</a:t>
            </a:r>
            <a:r>
              <a:rPr lang="zh-TW" altLang="en-US" sz="2400" dirty="0" smtClean="0"/>
              <a:t>剛體撞到東西會產生撞擊訊號</a:t>
            </a:r>
            <a:r>
              <a:rPr lang="en-US" altLang="zh-TW" sz="2400" dirty="0" smtClean="0"/>
              <a:t>)</a:t>
            </a:r>
            <a:r>
              <a:rPr lang="zh-TW" altLang="en-US" sz="2400" dirty="0" smtClean="0"/>
              <a:t>，對於</a:t>
            </a:r>
            <a:r>
              <a:rPr lang="en-US" altLang="zh-TW" sz="2400" dirty="0" err="1" smtClean="0"/>
              <a:t>CharacterController</a:t>
            </a:r>
            <a:r>
              <a:rPr lang="zh-TW" altLang="en-US" sz="2400" dirty="0" smtClean="0"/>
              <a:t>需要自製物理系統。</a:t>
            </a:r>
            <a:endParaRPr lang="en-US" altLang="zh-TW" sz="2400" dirty="0" smtClean="0"/>
          </a:p>
          <a:p>
            <a:r>
              <a:rPr lang="zh-TW" altLang="en-US" sz="2400" dirty="0" smtClean="0"/>
              <a:t>剛體的最大問題是任何碰撞都可能造成剛體停止或是產生奇怪的姿勢</a:t>
            </a:r>
            <a:r>
              <a:rPr lang="en-US" altLang="zh-TW" sz="2400" dirty="0" smtClean="0"/>
              <a:t>(?)</a:t>
            </a:r>
            <a:endParaRPr lang="en-US" altLang="zh-TW" sz="2400" dirty="0"/>
          </a:p>
          <a:p>
            <a:endParaRPr lang="zh-TW" altLang="en-US" dirty="0"/>
          </a:p>
        </p:txBody>
      </p:sp>
    </p:spTree>
    <p:extLst>
      <p:ext uri="{BB962C8B-B14F-4D97-AF65-F5344CB8AC3E}">
        <p14:creationId xmlns:p14="http://schemas.microsoft.com/office/powerpoint/2010/main" val="1481230934"/>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a:t>
            </a:r>
            <a:r>
              <a:rPr lang="en-US" altLang="zh-TW" dirty="0" smtClean="0"/>
              <a:t>onclusion</a:t>
            </a:r>
            <a:endParaRPr lang="zh-TW" altLang="en-US" dirty="0"/>
          </a:p>
        </p:txBody>
      </p:sp>
      <p:sp>
        <p:nvSpPr>
          <p:cNvPr id="3" name="內容版面配置區 2"/>
          <p:cNvSpPr>
            <a:spLocks noGrp="1"/>
          </p:cNvSpPr>
          <p:nvPr>
            <p:ph idx="1"/>
          </p:nvPr>
        </p:nvSpPr>
        <p:spPr/>
        <p:txBody>
          <a:bodyPr/>
          <a:lstStyle/>
          <a:p>
            <a:r>
              <a:rPr lang="zh-TW" altLang="en-US" sz="2300" dirty="0" smtClean="0"/>
              <a:t>做一個可以透過一個按鍵切換一三人稱控制器的場景，且確保在切換後兩個控制器的位置在相同的地方</a:t>
            </a:r>
            <a:endParaRPr lang="en-US" altLang="zh-TW" sz="2300" dirty="0" smtClean="0"/>
          </a:p>
          <a:p>
            <a:endParaRPr lang="en-US" altLang="zh-TW" sz="2300" dirty="0" smtClean="0"/>
          </a:p>
          <a:p>
            <a:r>
              <a:rPr lang="zh-TW" altLang="en-US" sz="2300" dirty="0"/>
              <a:t>加</a:t>
            </a:r>
            <a:r>
              <a:rPr lang="zh-TW" altLang="en-US" sz="2300" dirty="0" smtClean="0"/>
              <a:t>分</a:t>
            </a:r>
            <a:r>
              <a:rPr lang="zh-TW" altLang="en-US" sz="2300" dirty="0"/>
              <a:t>：</a:t>
            </a:r>
            <a:r>
              <a:rPr lang="zh-TW" altLang="en-US" sz="2300" dirty="0" smtClean="0"/>
              <a:t>切換後第三人稱的模型與第一人稱的面對方向相同</a:t>
            </a:r>
            <a:endParaRPr lang="en-US" altLang="zh-TW" sz="2300" dirty="0" smtClean="0"/>
          </a:p>
          <a:p>
            <a:endParaRPr lang="en-US" altLang="zh-TW" sz="2300" dirty="0" smtClean="0"/>
          </a:p>
          <a:p>
            <a:r>
              <a:rPr lang="zh-TW" altLang="en-US" sz="2300" dirty="0" smtClean="0"/>
              <a:t>做完找助教點</a:t>
            </a:r>
            <a:r>
              <a:rPr lang="zh-TW" altLang="en-US" sz="2300" dirty="0"/>
              <a:t>名</a:t>
            </a:r>
          </a:p>
        </p:txBody>
      </p:sp>
    </p:spTree>
    <p:extLst>
      <p:ext uri="{BB962C8B-B14F-4D97-AF65-F5344CB8AC3E}">
        <p14:creationId xmlns:p14="http://schemas.microsoft.com/office/powerpoint/2010/main" val="620864069"/>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綱要</a:t>
            </a:r>
            <a:endParaRPr lang="zh-TW" altLang="en-US" dirty="0"/>
          </a:p>
        </p:txBody>
      </p:sp>
      <p:sp>
        <p:nvSpPr>
          <p:cNvPr id="3" name="內容版面配置區 2"/>
          <p:cNvSpPr>
            <a:spLocks noGrp="1"/>
          </p:cNvSpPr>
          <p:nvPr>
            <p:ph idx="1"/>
          </p:nvPr>
        </p:nvSpPr>
        <p:spPr/>
        <p:txBody>
          <a:bodyPr/>
          <a:lstStyle/>
          <a:p>
            <a:r>
              <a:rPr lang="zh-TW" altLang="en-US" dirty="0" smtClean="0"/>
              <a:t>角色控制器</a:t>
            </a:r>
            <a:endParaRPr lang="en-US" altLang="zh-TW" dirty="0" smtClean="0"/>
          </a:p>
          <a:p>
            <a:pPr lvl="1"/>
            <a:r>
              <a:rPr lang="zh-TW" altLang="en-US" dirty="0" smtClean="0"/>
              <a:t>第三人稱控制器</a:t>
            </a:r>
            <a:endParaRPr lang="en-US" altLang="zh-TW" dirty="0" smtClean="0"/>
          </a:p>
          <a:p>
            <a:pPr lvl="2"/>
            <a:r>
              <a:rPr lang="zh-TW" altLang="en-US" dirty="0" smtClean="0"/>
              <a:t>模型引入</a:t>
            </a:r>
            <a:endParaRPr lang="en-US" altLang="zh-TW" dirty="0" smtClean="0"/>
          </a:p>
          <a:p>
            <a:pPr lvl="1"/>
            <a:r>
              <a:rPr lang="zh-TW" altLang="en-US" dirty="0" smtClean="0"/>
              <a:t>第一人稱控制器</a:t>
            </a:r>
            <a:endParaRPr lang="en-US" altLang="zh-TW" dirty="0" smtClean="0"/>
          </a:p>
          <a:p>
            <a:r>
              <a:rPr lang="zh-TW" altLang="en-US" dirty="0" smtClean="0"/>
              <a:t>鏡頭控制</a:t>
            </a:r>
            <a:endParaRPr lang="en-US" altLang="zh-TW" dirty="0" smtClean="0"/>
          </a:p>
          <a:p>
            <a:endParaRPr lang="en-US" altLang="zh-TW" dirty="0" smtClean="0"/>
          </a:p>
          <a:p>
            <a:endParaRPr lang="en-US" altLang="zh-TW" dirty="0"/>
          </a:p>
        </p:txBody>
      </p:sp>
    </p:spTree>
    <p:extLst>
      <p:ext uri="{BB962C8B-B14F-4D97-AF65-F5344CB8AC3E}">
        <p14:creationId xmlns:p14="http://schemas.microsoft.com/office/powerpoint/2010/main" val="386135957"/>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引入</a:t>
            </a:r>
            <a:r>
              <a:rPr lang="en-US" altLang="zh-TW" dirty="0" smtClean="0"/>
              <a:t>character package</a:t>
            </a:r>
            <a:endParaRPr lang="zh-TW" altLang="en-US" dirty="0"/>
          </a:p>
        </p:txBody>
      </p:sp>
      <p:sp>
        <p:nvSpPr>
          <p:cNvPr id="3" name="內容版面配置區 2"/>
          <p:cNvSpPr>
            <a:spLocks noGrp="1"/>
          </p:cNvSpPr>
          <p:nvPr>
            <p:ph idx="1"/>
          </p:nvPr>
        </p:nvSpPr>
        <p:spPr/>
        <p:txBody>
          <a:bodyPr/>
          <a:lstStyle/>
          <a:p>
            <a:r>
              <a:rPr lang="en-US" altLang="zh-TW" dirty="0" smtClean="0"/>
              <a:t>Assets-&gt;import package-&gt;characters</a:t>
            </a:r>
          </a:p>
          <a:p>
            <a:endParaRPr lang="en-US" altLang="zh-TW" dirty="0"/>
          </a:p>
          <a:p>
            <a:endParaRPr lang="en-US" altLang="zh-TW" dirty="0" smtClean="0"/>
          </a:p>
          <a:p>
            <a:endParaRPr lang="en-US" altLang="zh-TW" dirty="0"/>
          </a:p>
          <a:p>
            <a:r>
              <a:rPr lang="zh-TW" altLang="en-US" dirty="0" smtClean="0"/>
              <a:t>點開</a:t>
            </a:r>
            <a:r>
              <a:rPr lang="en-US" altLang="zh-TW" dirty="0" smtClean="0"/>
              <a:t>Characters</a:t>
            </a:r>
            <a:endParaRPr lang="zh-TW" altLang="en-US" dirty="0"/>
          </a:p>
        </p:txBody>
      </p:sp>
      <p:pic>
        <p:nvPicPr>
          <p:cNvPr id="5" name="圖片 4"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341" y="2272288"/>
            <a:ext cx="1743318" cy="1562318"/>
          </a:xfrm>
          <a:prstGeom prst="rect">
            <a:avLst/>
          </a:prstGeom>
        </p:spPr>
      </p:pic>
      <p:pic>
        <p:nvPicPr>
          <p:cNvPr id="6" name="圖片 5"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3183" y="4599331"/>
            <a:ext cx="1857634" cy="762106"/>
          </a:xfrm>
          <a:prstGeom prst="rect">
            <a:avLst/>
          </a:prstGeom>
        </p:spPr>
      </p:pic>
    </p:spTree>
    <p:extLst>
      <p:ext uri="{BB962C8B-B14F-4D97-AF65-F5344CB8AC3E}">
        <p14:creationId xmlns:p14="http://schemas.microsoft.com/office/powerpoint/2010/main" val="269408275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3rdPersonController</a:t>
            </a:r>
            <a:endParaRPr lang="zh-TW" altLang="en-US" dirty="0"/>
          </a:p>
        </p:txBody>
      </p:sp>
      <p:sp>
        <p:nvSpPr>
          <p:cNvPr id="3" name="內容版面配置區 2"/>
          <p:cNvSpPr>
            <a:spLocks noGrp="1"/>
          </p:cNvSpPr>
          <p:nvPr>
            <p:ph idx="1"/>
          </p:nvPr>
        </p:nvSpPr>
        <p:spPr>
          <a:xfrm>
            <a:off x="457200" y="1600200"/>
            <a:ext cx="5943600" cy="4525963"/>
          </a:xfrm>
        </p:spPr>
        <p:txBody>
          <a:bodyPr/>
          <a:lstStyle/>
          <a:p>
            <a:r>
              <a:rPr lang="zh-TW" altLang="en-US" dirty="0" smtClean="0"/>
              <a:t>先在空白場景建一個</a:t>
            </a:r>
            <a:r>
              <a:rPr lang="en-US" altLang="zh-TW" dirty="0" smtClean="0"/>
              <a:t>plane</a:t>
            </a:r>
            <a:endParaRPr lang="en-US" altLang="zh-TW" dirty="0"/>
          </a:p>
          <a:p>
            <a:r>
              <a:rPr lang="en-US" altLang="zh-TW" dirty="0" err="1" smtClean="0"/>
              <a:t>ThirdPersonCharacter</a:t>
            </a:r>
            <a:r>
              <a:rPr lang="zh-TW" altLang="en-US" dirty="0" smtClean="0"/>
              <a:t> </a:t>
            </a:r>
            <a:r>
              <a:rPr lang="en-US" altLang="zh-TW" dirty="0" smtClean="0"/>
              <a:t>-&gt;</a:t>
            </a:r>
            <a:r>
              <a:rPr lang="zh-TW" altLang="en-US" dirty="0" smtClean="0"/>
              <a:t> </a:t>
            </a:r>
            <a:r>
              <a:rPr lang="en-US" altLang="zh-TW" dirty="0" smtClean="0"/>
              <a:t>prefabs</a:t>
            </a:r>
            <a:r>
              <a:rPr lang="zh-TW" altLang="en-US" dirty="0" smtClean="0"/>
              <a:t> </a:t>
            </a:r>
            <a:r>
              <a:rPr lang="en-US" altLang="zh-TW" dirty="0" smtClean="0"/>
              <a:t>-&gt;</a:t>
            </a:r>
            <a:r>
              <a:rPr lang="zh-TW" altLang="en-US" dirty="0" smtClean="0"/>
              <a:t> </a:t>
            </a:r>
            <a:r>
              <a:rPr lang="en-US" altLang="zh-TW" dirty="0" err="1" smtClean="0"/>
              <a:t>ThirdPersonController</a:t>
            </a:r>
            <a:r>
              <a:rPr lang="zh-TW" altLang="en-US" dirty="0" smtClean="0"/>
              <a:t> 拉進</a:t>
            </a:r>
            <a:r>
              <a:rPr lang="en-US" altLang="zh-TW" dirty="0" smtClean="0"/>
              <a:t>scene</a:t>
            </a:r>
            <a:r>
              <a:rPr lang="zh-TW" altLang="en-US" dirty="0" smtClean="0"/>
              <a:t>中</a:t>
            </a:r>
            <a:endParaRPr lang="en-US" altLang="zh-TW" dirty="0" smtClean="0"/>
          </a:p>
          <a:p>
            <a:r>
              <a:rPr lang="zh-TW" altLang="en-US" dirty="0" smtClean="0"/>
              <a:t>按下播放就可以進行移動</a:t>
            </a:r>
            <a:endParaRPr lang="en-US" altLang="zh-TW" dirty="0"/>
          </a:p>
          <a:p>
            <a:pPr lvl="1"/>
            <a:r>
              <a:rPr lang="en-US" altLang="zh-TW" dirty="0" smtClean="0"/>
              <a:t>WASD</a:t>
            </a:r>
            <a:r>
              <a:rPr lang="zh-TW" altLang="en-US" dirty="0" smtClean="0"/>
              <a:t>上下左右</a:t>
            </a:r>
            <a:r>
              <a:rPr lang="en-US" altLang="zh-TW" dirty="0" smtClean="0"/>
              <a:t>|</a:t>
            </a:r>
            <a:r>
              <a:rPr lang="zh-TW" altLang="en-US" dirty="0" smtClean="0"/>
              <a:t>空白</a:t>
            </a:r>
            <a:r>
              <a:rPr lang="en-US" altLang="zh-TW" dirty="0" smtClean="0"/>
              <a:t>|shift</a:t>
            </a:r>
            <a:endParaRPr lang="en-US" altLang="zh-TW" dirty="0"/>
          </a:p>
          <a:p>
            <a:pPr marL="0" indent="0">
              <a:buNone/>
            </a:pPr>
            <a:r>
              <a:rPr lang="en-US" altLang="zh-TW" sz="2400" dirty="0" smtClean="0"/>
              <a:t>※</a:t>
            </a:r>
            <a:r>
              <a:rPr lang="zh-TW" altLang="en-US" sz="2400" dirty="0" smtClean="0"/>
              <a:t>預設</a:t>
            </a:r>
            <a:r>
              <a:rPr lang="en-US" altLang="zh-TW" sz="2400" dirty="0" smtClean="0"/>
              <a:t>component</a:t>
            </a:r>
            <a:r>
              <a:rPr lang="zh-TW" altLang="en-US" sz="2400" dirty="0" smtClean="0"/>
              <a:t>缺一不可</a:t>
            </a:r>
            <a:endParaRPr lang="en-US" altLang="zh-TW" sz="2400" dirty="0" smtClean="0"/>
          </a:p>
          <a:p>
            <a:pPr marL="0" indent="0">
              <a:buNone/>
            </a:pPr>
            <a:r>
              <a:rPr lang="zh-TW" altLang="en-US" sz="2400" dirty="0" smtClean="0"/>
              <a:t>因為程式都有使用到這些元素</a:t>
            </a:r>
            <a:endParaRPr lang="en-US" altLang="zh-TW" sz="2400" dirty="0" smtClean="0"/>
          </a:p>
          <a:p>
            <a:endParaRPr lang="zh-TW" altLang="en-US" dirty="0"/>
          </a:p>
        </p:txBody>
      </p:sp>
      <p:pic>
        <p:nvPicPr>
          <p:cNvPr id="4" name="圖片 3"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9892" y="0"/>
            <a:ext cx="3044583" cy="6858000"/>
          </a:xfrm>
          <a:prstGeom prst="rect">
            <a:avLst/>
          </a:prstGeom>
        </p:spPr>
      </p:pic>
    </p:spTree>
    <p:extLst>
      <p:ext uri="{BB962C8B-B14F-4D97-AF65-F5344CB8AC3E}">
        <p14:creationId xmlns:p14="http://schemas.microsoft.com/office/powerpoint/2010/main" val="401451654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引入模型</a:t>
            </a:r>
            <a:endParaRPr lang="zh-TW" altLang="en-US" dirty="0"/>
          </a:p>
        </p:txBody>
      </p:sp>
      <p:sp>
        <p:nvSpPr>
          <p:cNvPr id="3" name="內容版面配置區 2"/>
          <p:cNvSpPr>
            <a:spLocks noGrp="1"/>
          </p:cNvSpPr>
          <p:nvPr>
            <p:ph idx="1"/>
          </p:nvPr>
        </p:nvSpPr>
        <p:spPr/>
        <p:txBody>
          <a:bodyPr/>
          <a:lstStyle/>
          <a:p>
            <a:pPr marL="0" indent="0">
              <a:buNone/>
            </a:pPr>
            <a:r>
              <a:rPr lang="en-US" altLang="zh-TW" strike="sngStrike" dirty="0" err="1" smtClean="0"/>
              <a:t>ThirdPersonController</a:t>
            </a:r>
            <a:r>
              <a:rPr lang="zh-TW" altLang="en-US" strike="sngStrike" dirty="0" smtClean="0"/>
              <a:t>的預設模型不好看</a:t>
            </a:r>
            <a:endParaRPr lang="en-US" altLang="zh-TW" strike="sngStrike" dirty="0" smtClean="0"/>
          </a:p>
          <a:p>
            <a:r>
              <a:rPr lang="en-US" altLang="zh-TW" dirty="0" err="1" smtClean="0"/>
              <a:t>AssetStore</a:t>
            </a:r>
            <a:r>
              <a:rPr lang="zh-TW" altLang="en-US" dirty="0" smtClean="0"/>
              <a:t>下載引入</a:t>
            </a:r>
            <a:r>
              <a:rPr lang="en-US" altLang="zh-TW" dirty="0" err="1" smtClean="0"/>
              <a:t>Chiya</a:t>
            </a:r>
            <a:r>
              <a:rPr lang="en-US" altLang="zh-TW" dirty="0" smtClean="0"/>
              <a:t>-Chan</a:t>
            </a:r>
          </a:p>
          <a:p>
            <a:pPr marL="0" indent="0">
              <a:buNone/>
            </a:pPr>
            <a:r>
              <a:rPr lang="en-US" altLang="zh-TW" dirty="0"/>
              <a:t>	</a:t>
            </a:r>
            <a:r>
              <a:rPr lang="en-US" altLang="zh-TW" dirty="0" smtClean="0"/>
              <a:t>(</a:t>
            </a:r>
            <a:r>
              <a:rPr lang="zh-TW" altLang="en-US" dirty="0" smtClean="0"/>
              <a:t>檔案不大，且沒有預設的動畫</a:t>
            </a:r>
            <a:r>
              <a:rPr lang="en-US" altLang="zh-TW" dirty="0" smtClean="0"/>
              <a:t>)</a:t>
            </a:r>
          </a:p>
          <a:p>
            <a:endParaRPr lang="en-US" altLang="zh-TW" dirty="0"/>
          </a:p>
          <a:p>
            <a:r>
              <a:rPr lang="zh-TW" altLang="en-US" dirty="0" smtClean="0"/>
              <a:t>模型下載</a:t>
            </a:r>
            <a:endParaRPr lang="en-US" altLang="zh-TW" dirty="0" smtClean="0"/>
          </a:p>
          <a:p>
            <a:r>
              <a:rPr lang="en-US" altLang="zh-TW" dirty="0" err="1" smtClean="0"/>
              <a:t>AssetStore</a:t>
            </a:r>
            <a:r>
              <a:rPr lang="zh-TW" altLang="en-US" dirty="0" smtClean="0"/>
              <a:t>首頁右邊有索引，可選擇</a:t>
            </a:r>
            <a:r>
              <a:rPr lang="en-US" altLang="zh-TW" dirty="0" smtClean="0"/>
              <a:t>3D Models-&gt;Characters-&gt;Humanoid</a:t>
            </a:r>
            <a:r>
              <a:rPr lang="zh-TW" altLang="en-US" dirty="0" smtClean="0"/>
              <a:t>來尋找</a:t>
            </a:r>
            <a:endParaRPr lang="en-US" altLang="zh-TW" dirty="0" smtClean="0"/>
          </a:p>
          <a:p>
            <a:r>
              <a:rPr lang="en-US" altLang="zh-TW" dirty="0" smtClean="0"/>
              <a:t>(</a:t>
            </a:r>
            <a:r>
              <a:rPr lang="zh-TW" altLang="en-US" dirty="0" smtClean="0"/>
              <a:t>記得選</a:t>
            </a:r>
            <a:r>
              <a:rPr lang="en-US" altLang="zh-TW" dirty="0" smtClean="0"/>
              <a:t>free</a:t>
            </a:r>
            <a:r>
              <a:rPr lang="zh-TW" altLang="en-US" dirty="0" smtClean="0"/>
              <a:t>除非你很想花錢</a:t>
            </a:r>
            <a:r>
              <a:rPr lang="en-US" altLang="zh-TW" dirty="0" smtClean="0"/>
              <a:t>)</a:t>
            </a:r>
          </a:p>
          <a:p>
            <a:endParaRPr lang="en-US" altLang="zh-TW" dirty="0" smtClean="0"/>
          </a:p>
          <a:p>
            <a:endParaRPr lang="zh-TW" altLang="en-US" dirty="0"/>
          </a:p>
        </p:txBody>
      </p:sp>
    </p:spTree>
    <p:extLst>
      <p:ext uri="{BB962C8B-B14F-4D97-AF65-F5344CB8AC3E}">
        <p14:creationId xmlns:p14="http://schemas.microsoft.com/office/powerpoint/2010/main" val="2059016127"/>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更換模型</a:t>
            </a:r>
            <a:endParaRPr lang="zh-TW" altLang="en-US" dirty="0"/>
          </a:p>
        </p:txBody>
      </p:sp>
      <p:sp>
        <p:nvSpPr>
          <p:cNvPr id="3" name="內容版面配置區 2"/>
          <p:cNvSpPr>
            <a:spLocks noGrp="1"/>
          </p:cNvSpPr>
          <p:nvPr>
            <p:ph idx="1"/>
          </p:nvPr>
        </p:nvSpPr>
        <p:spPr/>
        <p:txBody>
          <a:bodyPr/>
          <a:lstStyle/>
          <a:p>
            <a:r>
              <a:rPr lang="zh-TW" altLang="en-US" sz="2400" dirty="0" smtClean="0"/>
              <a:t>回到</a:t>
            </a:r>
            <a:r>
              <a:rPr lang="en-US" altLang="zh-TW" sz="2400" dirty="0" smtClean="0"/>
              <a:t>Editor</a:t>
            </a:r>
            <a:r>
              <a:rPr lang="zh-TW" altLang="en-US" sz="2400" dirty="0" smtClean="0"/>
              <a:t>的</a:t>
            </a:r>
            <a:r>
              <a:rPr lang="en-US" altLang="zh-TW" sz="2400" dirty="0" smtClean="0"/>
              <a:t>hierarchy</a:t>
            </a:r>
          </a:p>
          <a:p>
            <a:r>
              <a:rPr lang="zh-TW" altLang="en-US" sz="2400" dirty="0" smtClean="0"/>
              <a:t>找到引入</a:t>
            </a:r>
            <a:r>
              <a:rPr lang="en-US" altLang="zh-TW" sz="2400" dirty="0" smtClean="0"/>
              <a:t>package</a:t>
            </a:r>
            <a:r>
              <a:rPr lang="zh-TW" altLang="en-US" sz="2400" dirty="0" smtClean="0"/>
              <a:t>的模型檔</a:t>
            </a:r>
            <a:endParaRPr lang="en-US" altLang="zh-TW" sz="2400" dirty="0"/>
          </a:p>
          <a:p>
            <a:r>
              <a:rPr lang="zh-TW" altLang="en-US" sz="2400" dirty="0" smtClean="0"/>
              <a:t>在</a:t>
            </a:r>
            <a:r>
              <a:rPr lang="en-US" altLang="zh-TW" sz="2400" dirty="0" smtClean="0"/>
              <a:t>inspector</a:t>
            </a:r>
            <a:r>
              <a:rPr lang="zh-TW" altLang="en-US" sz="2400" dirty="0" smtClean="0"/>
              <a:t>的</a:t>
            </a:r>
            <a:r>
              <a:rPr lang="en-US" altLang="zh-TW" sz="2400" dirty="0" smtClean="0"/>
              <a:t>Rig tab</a:t>
            </a:r>
            <a:r>
              <a:rPr lang="zh-TW" altLang="en-US" sz="2400" dirty="0" smtClean="0"/>
              <a:t>檢查</a:t>
            </a:r>
            <a:r>
              <a:rPr lang="en-US" altLang="zh-TW" sz="2000" dirty="0" smtClean="0"/>
              <a:t>Animation type</a:t>
            </a:r>
            <a:r>
              <a:rPr lang="zh-TW" altLang="en-US" sz="2000" dirty="0" smtClean="0"/>
              <a:t>是不是</a:t>
            </a:r>
            <a:r>
              <a:rPr lang="en-US" altLang="zh-TW" sz="2000" dirty="0" smtClean="0"/>
              <a:t>Humanoid</a:t>
            </a:r>
          </a:p>
          <a:p>
            <a:r>
              <a:rPr lang="zh-TW" altLang="en-US" sz="2400" dirty="0" smtClean="0"/>
              <a:t>將</a:t>
            </a:r>
            <a:r>
              <a:rPr lang="en-US" altLang="zh-TW" sz="2400" dirty="0" err="1" smtClean="0"/>
              <a:t>ThirdPersonController</a:t>
            </a:r>
            <a:r>
              <a:rPr lang="zh-TW" altLang="en-US" sz="2400" dirty="0" smtClean="0"/>
              <a:t>子物件全部刪掉</a:t>
            </a:r>
            <a:endParaRPr lang="en-US" altLang="zh-TW" sz="2400" dirty="0" smtClean="0"/>
          </a:p>
          <a:p>
            <a:r>
              <a:rPr lang="zh-TW" altLang="en-US" sz="2400" dirty="0" smtClean="0"/>
              <a:t>將模型</a:t>
            </a:r>
            <a:r>
              <a:rPr lang="en-US" altLang="zh-TW" sz="2400" dirty="0" smtClean="0"/>
              <a:t>prefab</a:t>
            </a:r>
            <a:r>
              <a:rPr lang="zh-TW" altLang="en-US" sz="2400" dirty="0" smtClean="0"/>
              <a:t>放入</a:t>
            </a:r>
            <a:r>
              <a:rPr lang="en-US" altLang="zh-TW" sz="2400" dirty="0" err="1" smtClean="0"/>
              <a:t>ThirdPersonController</a:t>
            </a:r>
            <a:r>
              <a:rPr lang="zh-TW" altLang="en-US" sz="2400" dirty="0" smtClean="0"/>
              <a:t>的子物件</a:t>
            </a:r>
            <a:endParaRPr lang="en-US" altLang="zh-TW" sz="2400" dirty="0" smtClean="0"/>
          </a:p>
          <a:p>
            <a:r>
              <a:rPr lang="zh-TW" altLang="en-US" sz="2400" dirty="0" smtClean="0"/>
              <a:t>點擊</a:t>
            </a:r>
            <a:r>
              <a:rPr lang="en-US" altLang="zh-TW" sz="2400" dirty="0" err="1" smtClean="0"/>
              <a:t>ThirdPersonController</a:t>
            </a:r>
            <a:r>
              <a:rPr lang="en-US" altLang="zh-TW" sz="2400" dirty="0" smtClean="0"/>
              <a:t>-&gt;inspector-&gt;animator-&gt;avatar</a:t>
            </a:r>
            <a:r>
              <a:rPr lang="zh-TW" altLang="en-US" sz="2400" dirty="0" smtClean="0"/>
              <a:t>換成</a:t>
            </a:r>
            <a:r>
              <a:rPr lang="en-US" altLang="zh-TW" sz="2400" dirty="0" smtClean="0"/>
              <a:t>”</a:t>
            </a:r>
            <a:r>
              <a:rPr lang="zh-TW" altLang="en-US" sz="2400" dirty="0" smtClean="0"/>
              <a:t>模型名</a:t>
            </a:r>
            <a:r>
              <a:rPr lang="zh-TW" altLang="en-US" sz="2400" dirty="0"/>
              <a:t>稱</a:t>
            </a:r>
            <a:r>
              <a:rPr lang="en-US" altLang="zh-TW" sz="2400" dirty="0" smtClean="0"/>
              <a:t>Avatar”</a:t>
            </a:r>
          </a:p>
          <a:p>
            <a:r>
              <a:rPr lang="zh-TW" altLang="en-US" sz="2400" dirty="0" smtClean="0"/>
              <a:t>按下</a:t>
            </a:r>
            <a:r>
              <a:rPr lang="en-US" altLang="zh-TW" sz="2400" dirty="0" smtClean="0"/>
              <a:t>play</a:t>
            </a:r>
            <a:r>
              <a:rPr lang="zh-TW" altLang="en-US" sz="2400" dirty="0" smtClean="0"/>
              <a:t>就可以看到正常移動</a:t>
            </a:r>
            <a:endParaRPr lang="en-US" altLang="zh-TW" sz="2400" dirty="0" smtClean="0"/>
          </a:p>
          <a:p>
            <a:endParaRPr lang="en-US" altLang="zh-TW" sz="2400" dirty="0" smtClean="0"/>
          </a:p>
          <a:p>
            <a:r>
              <a:rPr lang="zh-TW" altLang="en-US" sz="2000" dirty="0" smtClean="0"/>
              <a:t>後面投影片的</a:t>
            </a:r>
            <a:r>
              <a:rPr lang="en-US" altLang="zh-TW" sz="2000" dirty="0" err="1" smtClean="0"/>
              <a:t>PersonController</a:t>
            </a:r>
            <a:r>
              <a:rPr lang="zh-TW" altLang="en-US" sz="2000" dirty="0" smtClean="0"/>
              <a:t>都以</a:t>
            </a:r>
            <a:r>
              <a:rPr lang="en-US" altLang="zh-TW" sz="2000" b="1" dirty="0" smtClean="0"/>
              <a:t>”</a:t>
            </a:r>
            <a:r>
              <a:rPr lang="zh-TW" altLang="en-US" sz="2000" b="1" dirty="0" smtClean="0"/>
              <a:t>控制器</a:t>
            </a:r>
            <a:r>
              <a:rPr lang="en-US" altLang="zh-TW" sz="2000" b="1" dirty="0" smtClean="0"/>
              <a:t>”</a:t>
            </a:r>
            <a:r>
              <a:rPr lang="zh-TW" altLang="en-US" sz="2000" dirty="0" smtClean="0"/>
              <a:t>取代</a:t>
            </a:r>
            <a:endParaRPr lang="en-US" altLang="zh-TW" sz="2000" dirty="0" smtClean="0"/>
          </a:p>
          <a:p>
            <a:endParaRPr lang="zh-TW" altLang="en-US" sz="2400" dirty="0"/>
          </a:p>
        </p:txBody>
      </p:sp>
      <p:pic>
        <p:nvPicPr>
          <p:cNvPr id="4" name="圖片 3"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616616"/>
            <a:ext cx="1733792" cy="1838582"/>
          </a:xfrm>
          <a:prstGeom prst="rect">
            <a:avLst/>
          </a:prstGeom>
        </p:spPr>
      </p:pic>
    </p:spTree>
    <p:extLst>
      <p:ext uri="{BB962C8B-B14F-4D97-AF65-F5344CB8AC3E}">
        <p14:creationId xmlns:p14="http://schemas.microsoft.com/office/powerpoint/2010/main" val="1998004353"/>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Animation Type</a:t>
            </a:r>
            <a:endParaRPr lang="zh-TW" altLang="en-US" dirty="0"/>
          </a:p>
        </p:txBody>
      </p:sp>
      <p:sp>
        <p:nvSpPr>
          <p:cNvPr id="3" name="內容版面配置區 2"/>
          <p:cNvSpPr>
            <a:spLocks noGrp="1"/>
          </p:cNvSpPr>
          <p:nvPr>
            <p:ph idx="1"/>
          </p:nvPr>
        </p:nvSpPr>
        <p:spPr/>
        <p:txBody>
          <a:bodyPr/>
          <a:lstStyle/>
          <a:p>
            <a:r>
              <a:rPr lang="zh-TW" altLang="en-US" sz="2000" dirty="0" smtClean="0"/>
              <a:t>倘若模型非</a:t>
            </a:r>
            <a:r>
              <a:rPr lang="en-US" altLang="zh-TW" sz="2000" dirty="0" smtClean="0"/>
              <a:t>humanoid</a:t>
            </a:r>
            <a:r>
              <a:rPr lang="zh-TW" altLang="en-US" sz="2000" dirty="0" smtClean="0"/>
              <a:t>，在將模型放入</a:t>
            </a:r>
            <a:r>
              <a:rPr lang="en-US" altLang="zh-TW" sz="2000" dirty="0" err="1" smtClean="0"/>
              <a:t>thirdPersonController</a:t>
            </a:r>
            <a:r>
              <a:rPr lang="zh-TW" altLang="en-US" sz="2000" dirty="0" smtClean="0"/>
              <a:t>後，</a:t>
            </a:r>
            <a:r>
              <a:rPr lang="en-US" altLang="zh-TW" sz="2000" dirty="0" smtClean="0"/>
              <a:t>unity</a:t>
            </a:r>
            <a:r>
              <a:rPr lang="zh-TW" altLang="en-US" sz="2000" dirty="0" smtClean="0"/>
              <a:t>會根據這個</a:t>
            </a:r>
            <a:r>
              <a:rPr lang="en-US" altLang="zh-TW" sz="2000" dirty="0" smtClean="0"/>
              <a:t>controller</a:t>
            </a:r>
            <a:r>
              <a:rPr lang="zh-TW" altLang="en-US" sz="2000" dirty="0" smtClean="0"/>
              <a:t>行使的動畫類型自動將該模型轉成</a:t>
            </a:r>
            <a:r>
              <a:rPr lang="en-US" altLang="zh-TW" sz="2000" dirty="0" smtClean="0"/>
              <a:t>humanoid</a:t>
            </a:r>
            <a:r>
              <a:rPr lang="zh-TW" altLang="en-US" sz="2000" dirty="0" smtClean="0"/>
              <a:t>，但是如此的</a:t>
            </a:r>
            <a:r>
              <a:rPr lang="en-US" altLang="zh-TW" sz="2000" dirty="0" smtClean="0"/>
              <a:t>auto</a:t>
            </a:r>
            <a:r>
              <a:rPr lang="zh-TW" altLang="en-US" sz="2000" dirty="0" smtClean="0"/>
              <a:t> </a:t>
            </a:r>
            <a:r>
              <a:rPr lang="en-US" altLang="zh-TW" sz="2000" dirty="0" smtClean="0"/>
              <a:t>mapping</a:t>
            </a:r>
            <a:r>
              <a:rPr lang="zh-TW" altLang="en-US" sz="2000" dirty="0" smtClean="0"/>
              <a:t>不見得都適用於每個模型</a:t>
            </a:r>
            <a:r>
              <a:rPr lang="en-US" altLang="zh-TW" sz="2000" dirty="0" smtClean="0"/>
              <a:t>(</a:t>
            </a:r>
            <a:r>
              <a:rPr lang="zh-TW" altLang="en-US" sz="2000" dirty="0" smtClean="0"/>
              <a:t>換言之有些模型自動轉換後會出問題 無法正常動畫，</a:t>
            </a:r>
            <a:r>
              <a:rPr lang="en-US" altLang="zh-TW" sz="2000" dirty="0" smtClean="0"/>
              <a:t>EX:</a:t>
            </a:r>
            <a:r>
              <a:rPr lang="zh-TW" altLang="en-US" sz="2000" dirty="0" smtClean="0"/>
              <a:t>人物模型製成時不是</a:t>
            </a:r>
            <a:r>
              <a:rPr lang="en-US" altLang="zh-TW" sz="2000" dirty="0" smtClean="0"/>
              <a:t>T-POSE</a:t>
            </a:r>
            <a:r>
              <a:rPr lang="zh-TW" altLang="en-US" sz="2000" dirty="0" smtClean="0"/>
              <a:t>或兩個骨架的位置太近，會使</a:t>
            </a:r>
            <a:r>
              <a:rPr lang="en-US" altLang="zh-TW" sz="2000" dirty="0" smtClean="0"/>
              <a:t>auto mapping</a:t>
            </a:r>
            <a:r>
              <a:rPr lang="zh-TW" altLang="en-US" sz="2000" dirty="0"/>
              <a:t>辨識</a:t>
            </a:r>
            <a:r>
              <a:rPr lang="zh-TW" altLang="en-US" sz="2000" dirty="0" smtClean="0"/>
              <a:t>出錯</a:t>
            </a:r>
            <a:endParaRPr lang="en-US" altLang="zh-TW" sz="2000" dirty="0" smtClean="0"/>
          </a:p>
          <a:p>
            <a:r>
              <a:rPr lang="zh-TW" altLang="en-US" sz="2400" dirty="0" smtClean="0"/>
              <a:t>如果</a:t>
            </a:r>
            <a:r>
              <a:rPr lang="zh-TW" altLang="en-US" sz="2400" dirty="0"/>
              <a:t>引入的模型</a:t>
            </a:r>
            <a:r>
              <a:rPr lang="en-US" altLang="zh-TW" sz="2400" dirty="0"/>
              <a:t>import rig</a:t>
            </a:r>
            <a:r>
              <a:rPr lang="zh-TW" altLang="en-US" sz="2400" dirty="0" smtClean="0"/>
              <a:t>不是</a:t>
            </a:r>
            <a:r>
              <a:rPr lang="en-US" altLang="zh-TW" sz="2400" dirty="0" smtClean="0"/>
              <a:t>humanoid</a:t>
            </a:r>
            <a:r>
              <a:rPr lang="zh-TW" altLang="en-US" sz="2400" dirty="0" smtClean="0"/>
              <a:t>的話 </a:t>
            </a:r>
            <a:r>
              <a:rPr lang="zh-TW" altLang="en-US" sz="2400" dirty="0"/>
              <a:t>換成</a:t>
            </a:r>
            <a:r>
              <a:rPr lang="en-US" altLang="zh-TW" sz="2400" dirty="0"/>
              <a:t>humanoid</a:t>
            </a:r>
            <a:r>
              <a:rPr lang="zh-TW" altLang="en-US" sz="2400" dirty="0"/>
              <a:t>並點</a:t>
            </a:r>
            <a:r>
              <a:rPr lang="zh-TW" altLang="en-US" sz="2400" dirty="0" smtClean="0"/>
              <a:t>下方</a:t>
            </a:r>
            <a:r>
              <a:rPr lang="en-US" altLang="zh-TW" sz="2400" dirty="0" smtClean="0"/>
              <a:t>apply</a:t>
            </a:r>
            <a:r>
              <a:rPr lang="zh-TW" altLang="en-US" sz="2400" dirty="0" smtClean="0"/>
              <a:t> 接著點擊</a:t>
            </a:r>
            <a:r>
              <a:rPr lang="en-US" altLang="zh-TW" sz="2400" dirty="0" smtClean="0"/>
              <a:t>configure</a:t>
            </a:r>
          </a:p>
          <a:p>
            <a:r>
              <a:rPr lang="en-US" altLang="zh-TW" sz="2400" dirty="0" smtClean="0"/>
              <a:t>Inspector</a:t>
            </a:r>
            <a:r>
              <a:rPr lang="zh-TW" altLang="en-US" sz="2400" dirty="0" smtClean="0"/>
              <a:t>選到</a:t>
            </a:r>
            <a:r>
              <a:rPr lang="en-US" altLang="zh-TW" sz="2400" dirty="0" smtClean="0"/>
              <a:t>body</a:t>
            </a:r>
            <a:r>
              <a:rPr lang="zh-TW" altLang="en-US" sz="2400" dirty="0" smtClean="0"/>
              <a:t>，</a:t>
            </a:r>
            <a:r>
              <a:rPr lang="en-US" altLang="zh-TW" sz="2400" dirty="0" smtClean="0"/>
              <a:t>mapping</a:t>
            </a:r>
            <a:r>
              <a:rPr lang="zh-TW" altLang="en-US" sz="2400" dirty="0" smtClean="0"/>
              <a:t>可以手動將模型的骨架一一對到合理的位置，也可使用</a:t>
            </a:r>
            <a:r>
              <a:rPr lang="en-US" altLang="zh-TW" sz="2400" dirty="0" err="1" smtClean="0"/>
              <a:t>automap</a:t>
            </a:r>
            <a:r>
              <a:rPr lang="en-US" altLang="zh-TW" sz="2400" dirty="0" smtClean="0"/>
              <a:t>(</a:t>
            </a:r>
            <a:r>
              <a:rPr lang="zh-TW" altLang="en-US" sz="2400" dirty="0" smtClean="0"/>
              <a:t>等同上方所講</a:t>
            </a:r>
            <a:r>
              <a:rPr lang="en-US" altLang="zh-TW" sz="2400" dirty="0" err="1" smtClean="0"/>
              <a:t>automapping</a:t>
            </a:r>
            <a:r>
              <a:rPr lang="zh-TW" altLang="en-US" sz="2400" dirty="0" smtClean="0"/>
              <a:t>，但</a:t>
            </a:r>
            <a:r>
              <a:rPr lang="en-US" altLang="zh-TW" sz="2400" dirty="0" smtClean="0"/>
              <a:t>unity</a:t>
            </a:r>
            <a:r>
              <a:rPr lang="zh-TW" altLang="en-US" sz="2400" dirty="0" smtClean="0"/>
              <a:t>辨識可能出錯</a:t>
            </a:r>
            <a:r>
              <a:rPr lang="en-US" altLang="zh-TW" sz="2400" dirty="0" smtClean="0"/>
              <a:t>)</a:t>
            </a:r>
          </a:p>
          <a:p>
            <a:r>
              <a:rPr lang="zh-TW" altLang="en-US" sz="2400" dirty="0" smtClean="0"/>
              <a:t>作業完並按下</a:t>
            </a:r>
            <a:r>
              <a:rPr lang="en-US" altLang="zh-TW" sz="2400" dirty="0" smtClean="0"/>
              <a:t>done</a:t>
            </a:r>
            <a:endParaRPr lang="en-US" altLang="zh-TW" sz="2400" dirty="0"/>
          </a:p>
          <a:p>
            <a:r>
              <a:rPr lang="en-US" altLang="zh-TW" sz="2400" dirty="0" smtClean="0"/>
              <a:t>unity</a:t>
            </a:r>
            <a:r>
              <a:rPr lang="zh-TW" altLang="en-US" sz="2400" dirty="0" smtClean="0"/>
              <a:t>幫你產生</a:t>
            </a:r>
            <a:r>
              <a:rPr lang="en-US" altLang="zh-TW" sz="2400" dirty="0" smtClean="0"/>
              <a:t>avatar</a:t>
            </a:r>
            <a:endParaRPr lang="en-US" altLang="zh-TW" sz="2400" dirty="0"/>
          </a:p>
          <a:p>
            <a:endParaRPr lang="zh-TW" altLang="en-US" dirty="0"/>
          </a:p>
        </p:txBody>
      </p:sp>
      <p:pic>
        <p:nvPicPr>
          <p:cNvPr id="4" name="圖片 3"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800600"/>
            <a:ext cx="3037344" cy="1143000"/>
          </a:xfrm>
          <a:prstGeom prst="rect">
            <a:avLst/>
          </a:prstGeom>
        </p:spPr>
      </p:pic>
    </p:spTree>
    <p:extLst>
      <p:ext uri="{BB962C8B-B14F-4D97-AF65-F5344CB8AC3E}">
        <p14:creationId xmlns:p14="http://schemas.microsoft.com/office/powerpoint/2010/main" val="243784421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第三人稱鏡頭控制</a:t>
            </a:r>
            <a:endParaRPr lang="zh-TW" altLang="en-US" dirty="0"/>
          </a:p>
        </p:txBody>
      </p:sp>
      <p:sp>
        <p:nvSpPr>
          <p:cNvPr id="3" name="內容版面配置區 2"/>
          <p:cNvSpPr>
            <a:spLocks noGrp="1"/>
          </p:cNvSpPr>
          <p:nvPr>
            <p:ph idx="1"/>
          </p:nvPr>
        </p:nvSpPr>
        <p:spPr/>
        <p:txBody>
          <a:bodyPr/>
          <a:lstStyle/>
          <a:p>
            <a:r>
              <a:rPr lang="zh-TW" altLang="en-US" sz="2000" dirty="0"/>
              <a:t>刪</a:t>
            </a:r>
            <a:r>
              <a:rPr lang="zh-TW" altLang="en-US" sz="2000" dirty="0" smtClean="0"/>
              <a:t>掉預設</a:t>
            </a:r>
            <a:r>
              <a:rPr lang="en-US" altLang="zh-TW" sz="2000" dirty="0" smtClean="0"/>
              <a:t>main</a:t>
            </a:r>
            <a:r>
              <a:rPr lang="zh-TW" altLang="en-US" sz="2000" dirty="0"/>
              <a:t> </a:t>
            </a:r>
            <a:r>
              <a:rPr lang="en-US" altLang="zh-TW" sz="2000" dirty="0" smtClean="0"/>
              <a:t>camer</a:t>
            </a:r>
            <a:r>
              <a:rPr lang="en-US" altLang="zh-TW" sz="2000" dirty="0"/>
              <a:t>a</a:t>
            </a:r>
            <a:endParaRPr lang="en-US" altLang="zh-TW" sz="2000" dirty="0" smtClean="0"/>
          </a:p>
          <a:p>
            <a:r>
              <a:rPr lang="zh-TW" altLang="en-US" sz="2000" dirty="0" smtClean="0"/>
              <a:t>新增一</a:t>
            </a:r>
            <a:r>
              <a:rPr lang="en-US" altLang="zh-TW" sz="2000" dirty="0" smtClean="0"/>
              <a:t>camera</a:t>
            </a:r>
            <a:r>
              <a:rPr lang="zh-TW" altLang="en-US" sz="2000" dirty="0" smtClean="0"/>
              <a:t>到控制器底下</a:t>
            </a:r>
            <a:endParaRPr lang="en-US" altLang="zh-TW" sz="2000" dirty="0" smtClean="0"/>
          </a:p>
          <a:p>
            <a:r>
              <a:rPr lang="zh-TW" altLang="en-US" sz="2000" dirty="0" smtClean="0"/>
              <a:t>修改</a:t>
            </a:r>
            <a:r>
              <a:rPr lang="en-US" altLang="zh-TW" sz="2000" dirty="0" smtClean="0"/>
              <a:t>Camera</a:t>
            </a:r>
            <a:r>
              <a:rPr lang="zh-TW" altLang="en-US" sz="2000" dirty="0" smtClean="0"/>
              <a:t>的位置與旋轉讓他移動到人物頭的後方</a:t>
            </a:r>
            <a:endParaRPr lang="en-US" altLang="zh-TW" sz="2000" dirty="0" smtClean="0"/>
          </a:p>
          <a:p>
            <a:r>
              <a:rPr lang="zh-TW" altLang="en-US" sz="2000" dirty="0" smtClean="0"/>
              <a:t>按下播放</a:t>
            </a:r>
            <a:endParaRPr lang="en-US" altLang="zh-TW" sz="2000" dirty="0" smtClean="0"/>
          </a:p>
          <a:p>
            <a:pPr marL="0" indent="0">
              <a:buNone/>
            </a:pPr>
            <a:r>
              <a:rPr lang="en-US" altLang="zh-TW" sz="2000" dirty="0" smtClean="0"/>
              <a:t>	</a:t>
            </a:r>
            <a:r>
              <a:rPr lang="zh-TW" altLang="en-US" sz="2000" dirty="0" smtClean="0"/>
              <a:t>會發現角色移動不直觀，</a:t>
            </a:r>
            <a:endParaRPr lang="en-US" altLang="zh-TW" sz="2000" dirty="0" smtClean="0"/>
          </a:p>
          <a:p>
            <a:pPr marL="0" indent="0">
              <a:buNone/>
            </a:pPr>
            <a:r>
              <a:rPr lang="en-US" altLang="zh-TW" sz="2000" dirty="0" smtClean="0"/>
              <a:t>	</a:t>
            </a:r>
            <a:r>
              <a:rPr lang="zh-TW" altLang="en-US" sz="2000" dirty="0" smtClean="0"/>
              <a:t>不管怎麼旋轉上下左右還是固定</a:t>
            </a:r>
            <a:r>
              <a:rPr lang="zh-TW" altLang="en-US" sz="2000" dirty="0" smtClean="0"/>
              <a:t>方向</a:t>
            </a:r>
            <a:endParaRPr lang="en-US" altLang="zh-TW" sz="2000" dirty="0" smtClean="0"/>
          </a:p>
          <a:p>
            <a:pPr marL="0" indent="0">
              <a:buNone/>
            </a:pPr>
            <a:endParaRPr lang="en-US" altLang="zh-TW" sz="2000" dirty="0" smtClean="0"/>
          </a:p>
          <a:p>
            <a:r>
              <a:rPr lang="zh-TW" altLang="en-US" sz="2000" dirty="0"/>
              <a:t>將</a:t>
            </a:r>
            <a:r>
              <a:rPr lang="en-US" altLang="zh-TW" sz="2000" dirty="0"/>
              <a:t>camera</a:t>
            </a:r>
            <a:r>
              <a:rPr lang="zh-TW" altLang="en-US" sz="2000" dirty="0"/>
              <a:t>的</a:t>
            </a:r>
            <a:r>
              <a:rPr lang="en-US" altLang="zh-TW" sz="2000" dirty="0"/>
              <a:t>tag</a:t>
            </a:r>
            <a:r>
              <a:rPr lang="zh-TW" altLang="en-US" sz="2000" dirty="0"/>
              <a:t>從</a:t>
            </a:r>
            <a:r>
              <a:rPr lang="en-US" altLang="zh-TW" sz="2000" dirty="0"/>
              <a:t>untagged</a:t>
            </a:r>
            <a:r>
              <a:rPr lang="zh-TW" altLang="en-US" sz="2000" dirty="0"/>
              <a:t>改成</a:t>
            </a:r>
            <a:r>
              <a:rPr lang="en-US" altLang="zh-TW" sz="2000" dirty="0" err="1"/>
              <a:t>MainCamera</a:t>
            </a:r>
            <a:endParaRPr lang="en-US" altLang="zh-TW" sz="2000" dirty="0"/>
          </a:p>
          <a:p>
            <a:r>
              <a:rPr lang="zh-TW" altLang="en-US" sz="2000" dirty="0"/>
              <a:t>按下播放</a:t>
            </a:r>
            <a:endParaRPr lang="en-US" altLang="zh-TW" sz="2000" dirty="0"/>
          </a:p>
          <a:p>
            <a:r>
              <a:rPr lang="zh-TW" altLang="en-US" sz="2000" dirty="0"/>
              <a:t>會發現旋轉與上左右的移動較為合理，無論面對何方向前接是</a:t>
            </a:r>
            <a:r>
              <a:rPr lang="en-US" altLang="zh-TW" sz="2000" dirty="0"/>
              <a:t>self</a:t>
            </a:r>
            <a:r>
              <a:rPr lang="zh-TW" altLang="en-US" sz="2000" dirty="0"/>
              <a:t>的前方</a:t>
            </a:r>
            <a:endParaRPr lang="en-US" altLang="zh-TW" sz="2000" dirty="0"/>
          </a:p>
          <a:p>
            <a:pPr marL="457200" lvl="1" indent="0">
              <a:buNone/>
            </a:pPr>
            <a:r>
              <a:rPr lang="en-US" altLang="zh-TW" sz="1600" dirty="0" smtClean="0"/>
              <a:t>	</a:t>
            </a:r>
            <a:r>
              <a:rPr lang="zh-TW" altLang="en-US" sz="1600" dirty="0" smtClean="0"/>
              <a:t>但是</a:t>
            </a:r>
            <a:r>
              <a:rPr lang="zh-TW" altLang="en-US" sz="1600" dirty="0"/>
              <a:t>下的時候就有問題了</a:t>
            </a:r>
            <a:endParaRPr lang="en-US" altLang="zh-TW" sz="1600" dirty="0"/>
          </a:p>
          <a:p>
            <a:pPr marL="0" indent="0">
              <a:buNone/>
            </a:pPr>
            <a:endParaRPr lang="en-US" altLang="zh-TW" sz="2400" dirty="0" smtClean="0"/>
          </a:p>
          <a:p>
            <a:endParaRPr lang="zh-TW" altLang="en-US" dirty="0"/>
          </a:p>
        </p:txBody>
      </p:sp>
    </p:spTree>
    <p:extLst>
      <p:ext uri="{BB962C8B-B14F-4D97-AF65-F5344CB8AC3E}">
        <p14:creationId xmlns:p14="http://schemas.microsoft.com/office/powerpoint/2010/main" val="281188685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第三人稱鏡頭</a:t>
            </a:r>
            <a:r>
              <a:rPr lang="zh-TW" altLang="en-US" dirty="0" smtClean="0"/>
              <a:t>控制</a:t>
            </a:r>
            <a:r>
              <a:rPr lang="en-US" altLang="zh-TW" dirty="0" smtClean="0"/>
              <a:t>-</a:t>
            </a:r>
            <a:r>
              <a:rPr lang="zh-TW" altLang="en-US" dirty="0" smtClean="0"/>
              <a:t>腳本</a:t>
            </a:r>
            <a:endParaRPr lang="zh-TW" altLang="en-US" dirty="0"/>
          </a:p>
        </p:txBody>
      </p:sp>
      <p:sp>
        <p:nvSpPr>
          <p:cNvPr id="5" name="文字方塊 4"/>
          <p:cNvSpPr txBox="1"/>
          <p:nvPr/>
        </p:nvSpPr>
        <p:spPr>
          <a:xfrm>
            <a:off x="0" y="1398588"/>
            <a:ext cx="3518912" cy="4093428"/>
          </a:xfrm>
          <a:prstGeom prst="rect">
            <a:avLst/>
          </a:prstGeom>
          <a:noFill/>
        </p:spPr>
        <p:txBody>
          <a:bodyPr wrap="none" rtlCol="0">
            <a:spAutoFit/>
          </a:bodyPr>
          <a:lstStyle/>
          <a:p>
            <a:r>
              <a:rPr lang="zh-TW" altLang="en-US" sz="2000" dirty="0" smtClean="0">
                <a:latin typeface="微軟正黑體" panose="020B0604030504040204" pitchFamily="34" charset="-120"/>
                <a:ea typeface="微軟正黑體" panose="020B0604030504040204" pitchFamily="34" charset="-120"/>
              </a:rPr>
              <a:t>在控制器創立一個空的子物件</a:t>
            </a:r>
            <a:endParaRPr lang="en-US" altLang="zh-TW" sz="2000" dirty="0" smtClean="0">
              <a:latin typeface="微軟正黑體" panose="020B0604030504040204" pitchFamily="34" charset="-120"/>
              <a:ea typeface="微軟正黑體" panose="020B0604030504040204" pitchFamily="34" charset="-120"/>
            </a:endParaRPr>
          </a:p>
          <a:p>
            <a:r>
              <a:rPr lang="zh-TW" altLang="en-US" sz="2000" dirty="0" smtClean="0">
                <a:latin typeface="微軟正黑體" panose="020B0604030504040204" pitchFamily="34" charset="-120"/>
                <a:ea typeface="微軟正黑體" panose="020B0604030504040204" pitchFamily="34" charset="-120"/>
              </a:rPr>
              <a:t>取名為</a:t>
            </a:r>
            <a:r>
              <a:rPr lang="en-US" altLang="zh-TW" sz="2000" dirty="0" err="1" smtClean="0">
                <a:latin typeface="微軟正黑體" panose="020B0604030504040204" pitchFamily="34" charset="-120"/>
                <a:ea typeface="微軟正黑體" panose="020B0604030504040204" pitchFamily="34" charset="-120"/>
              </a:rPr>
              <a:t>lookAtHere</a:t>
            </a:r>
            <a:endParaRPr lang="en-US" altLang="zh-TW" sz="2000" dirty="0" smtClean="0">
              <a:latin typeface="微軟正黑體" panose="020B0604030504040204" pitchFamily="34" charset="-120"/>
              <a:ea typeface="微軟正黑體" panose="020B0604030504040204" pitchFamily="34" charset="-120"/>
            </a:endParaRPr>
          </a:p>
          <a:p>
            <a:r>
              <a:rPr lang="zh-TW" altLang="en-US" sz="2000" dirty="0" smtClean="0">
                <a:latin typeface="微軟正黑體" panose="020B0604030504040204" pitchFamily="34" charset="-120"/>
                <a:ea typeface="微軟正黑體" panose="020B0604030504040204" pitchFamily="34" charset="-120"/>
              </a:rPr>
              <a:t>將</a:t>
            </a:r>
            <a:r>
              <a:rPr lang="en-US" altLang="zh-TW" sz="2000" dirty="0" smtClean="0">
                <a:latin typeface="微軟正黑體" panose="020B0604030504040204" pitchFamily="34" charset="-120"/>
                <a:ea typeface="微軟正黑體" panose="020B0604030504040204" pitchFamily="34" charset="-120"/>
              </a:rPr>
              <a:t>camera</a:t>
            </a:r>
            <a:r>
              <a:rPr lang="zh-TW" altLang="en-US" sz="2000" dirty="0" smtClean="0">
                <a:latin typeface="微軟正黑體" panose="020B0604030504040204" pitchFamily="34" charset="-120"/>
                <a:ea typeface="微軟正黑體" panose="020B0604030504040204" pitchFamily="34" charset="-120"/>
              </a:rPr>
              <a:t>移動到</a:t>
            </a:r>
            <a:endParaRPr lang="en-US" altLang="zh-TW" sz="2000" dirty="0" smtClean="0">
              <a:latin typeface="微軟正黑體" panose="020B0604030504040204" pitchFamily="34" charset="-120"/>
              <a:ea typeface="微軟正黑體" panose="020B0604030504040204" pitchFamily="34" charset="-120"/>
            </a:endParaRPr>
          </a:p>
          <a:p>
            <a:r>
              <a:rPr lang="en-US" altLang="zh-TW" sz="2000" dirty="0" err="1" smtClean="0">
                <a:latin typeface="微軟正黑體" panose="020B0604030504040204" pitchFamily="34" charset="-120"/>
                <a:ea typeface="微軟正黑體" panose="020B0604030504040204" pitchFamily="34" charset="-120"/>
              </a:rPr>
              <a:t>lookAtHere</a:t>
            </a:r>
            <a:r>
              <a:rPr lang="zh-TW" altLang="en-US" sz="2000" dirty="0" smtClean="0">
                <a:latin typeface="微軟正黑體" panose="020B0604030504040204" pitchFamily="34" charset="-120"/>
                <a:ea typeface="微軟正黑體" panose="020B0604030504040204" pitchFamily="34" charset="-120"/>
              </a:rPr>
              <a:t>的子物件</a:t>
            </a:r>
            <a:endParaRPr lang="en-US" altLang="zh-TW" sz="2000" dirty="0" smtClean="0">
              <a:latin typeface="微軟正黑體" panose="020B0604030504040204" pitchFamily="34" charset="-120"/>
              <a:ea typeface="微軟正黑體" panose="020B0604030504040204" pitchFamily="34" charset="-120"/>
            </a:endParaRPr>
          </a:p>
          <a:p>
            <a:endParaRPr lang="en-US" altLang="zh-TW" sz="2000" dirty="0">
              <a:latin typeface="微軟正黑體" panose="020B0604030504040204" pitchFamily="34" charset="-120"/>
              <a:ea typeface="微軟正黑體" panose="020B0604030504040204" pitchFamily="34" charset="-120"/>
            </a:endParaRPr>
          </a:p>
          <a:p>
            <a:r>
              <a:rPr lang="zh-TW" altLang="en-US" sz="2000" dirty="0" smtClean="0">
                <a:latin typeface="微軟正黑體" panose="020B0604030504040204" pitchFamily="34" charset="-120"/>
                <a:ea typeface="微軟正黑體" panose="020B0604030504040204" pitchFamily="34" charset="-120"/>
              </a:rPr>
              <a:t>將</a:t>
            </a:r>
            <a:r>
              <a:rPr lang="en-US" altLang="zh-TW" sz="2000" dirty="0" smtClean="0">
                <a:latin typeface="微軟正黑體" panose="020B0604030504040204" pitchFamily="34" charset="-120"/>
                <a:ea typeface="微軟正黑體" panose="020B0604030504040204" pitchFamily="34" charset="-120"/>
              </a:rPr>
              <a:t>camera</a:t>
            </a:r>
            <a:r>
              <a:rPr lang="zh-TW" altLang="en-US" sz="2000" dirty="0" smtClean="0">
                <a:latin typeface="微軟正黑體" panose="020B0604030504040204" pitchFamily="34" charset="-120"/>
                <a:ea typeface="微軟正黑體" panose="020B0604030504040204" pitchFamily="34" charset="-120"/>
              </a:rPr>
              <a:t>加入一</a:t>
            </a:r>
            <a:endParaRPr lang="en-US" altLang="zh-TW" sz="2000" dirty="0" smtClean="0">
              <a:latin typeface="微軟正黑體" panose="020B0604030504040204" pitchFamily="34" charset="-120"/>
              <a:ea typeface="微軟正黑體" panose="020B0604030504040204" pitchFamily="34" charset="-120"/>
            </a:endParaRPr>
          </a:p>
          <a:p>
            <a:r>
              <a:rPr lang="en-US" altLang="zh-TW" sz="2000" dirty="0" err="1" smtClean="0">
                <a:latin typeface="微軟正黑體" panose="020B0604030504040204" pitchFamily="34" charset="-120"/>
                <a:ea typeface="微軟正黑體" panose="020B0604030504040204" pitchFamily="34" charset="-120"/>
              </a:rPr>
              <a:t>cameraFollow.cs</a:t>
            </a:r>
            <a:endParaRPr lang="en-US" altLang="zh-TW" sz="2000" dirty="0" smtClean="0">
              <a:latin typeface="微軟正黑體" panose="020B0604030504040204" pitchFamily="34" charset="-120"/>
              <a:ea typeface="微軟正黑體" panose="020B0604030504040204" pitchFamily="34" charset="-120"/>
            </a:endParaRPr>
          </a:p>
          <a:p>
            <a:r>
              <a:rPr lang="zh-TW" altLang="en-US" sz="2000" dirty="0" smtClean="0">
                <a:latin typeface="微軟正黑體" panose="020B0604030504040204" pitchFamily="34" charset="-120"/>
                <a:ea typeface="微軟正黑體" panose="020B0604030504040204" pitchFamily="34" charset="-120"/>
              </a:rPr>
              <a:t>並輸入以下程式碼</a:t>
            </a:r>
            <a:endParaRPr lang="en-US" altLang="zh-TW" sz="2000" dirty="0" smtClean="0">
              <a:latin typeface="微軟正黑體" panose="020B0604030504040204" pitchFamily="34" charset="-120"/>
              <a:ea typeface="微軟正黑體" panose="020B0604030504040204" pitchFamily="34" charset="-120"/>
            </a:endParaRPr>
          </a:p>
          <a:p>
            <a:endParaRPr lang="en-US" altLang="zh-TW" sz="2000" dirty="0">
              <a:latin typeface="微軟正黑體" panose="020B0604030504040204" pitchFamily="34" charset="-120"/>
              <a:ea typeface="微軟正黑體" panose="020B0604030504040204" pitchFamily="34" charset="-120"/>
            </a:endParaRPr>
          </a:p>
          <a:p>
            <a:endParaRPr lang="en-US" altLang="zh-TW" sz="2000" dirty="0" smtClean="0">
              <a:latin typeface="微軟正黑體" panose="020B0604030504040204" pitchFamily="34" charset="-120"/>
              <a:ea typeface="微軟正黑體" panose="020B0604030504040204" pitchFamily="34" charset="-120"/>
            </a:endParaRPr>
          </a:p>
          <a:p>
            <a:endParaRPr lang="en-US" altLang="zh-TW" sz="2000" dirty="0">
              <a:latin typeface="微軟正黑體" panose="020B0604030504040204" pitchFamily="34" charset="-120"/>
              <a:ea typeface="微軟正黑體" panose="020B0604030504040204" pitchFamily="34" charset="-120"/>
            </a:endParaRPr>
          </a:p>
          <a:p>
            <a:r>
              <a:rPr lang="zh-TW" altLang="en-US" sz="2000" dirty="0" smtClean="0">
                <a:latin typeface="微軟正黑體" panose="020B0604030504040204" pitchFamily="34" charset="-120"/>
                <a:ea typeface="微軟正黑體" panose="020B0604030504040204" pitchFamily="34" charset="-120"/>
              </a:rPr>
              <a:t>接著將</a:t>
            </a:r>
            <a:r>
              <a:rPr lang="en-US" altLang="zh-TW" sz="2000" dirty="0" smtClean="0">
                <a:latin typeface="微軟正黑體" panose="020B0604030504040204" pitchFamily="34" charset="-120"/>
                <a:ea typeface="微軟正黑體" panose="020B0604030504040204" pitchFamily="34" charset="-120"/>
              </a:rPr>
              <a:t>editor</a:t>
            </a:r>
            <a:r>
              <a:rPr lang="zh-TW" altLang="en-US" sz="2000" dirty="0" smtClean="0">
                <a:latin typeface="微軟正黑體" panose="020B0604030504040204" pitchFamily="34" charset="-120"/>
                <a:ea typeface="微軟正黑體" panose="020B0604030504040204" pitchFamily="34" charset="-120"/>
              </a:rPr>
              <a:t>的</a:t>
            </a:r>
            <a:r>
              <a:rPr lang="en-US" altLang="zh-TW" sz="2000" dirty="0" smtClean="0">
                <a:latin typeface="微軟正黑體" panose="020B0604030504040204" pitchFamily="34" charset="-120"/>
                <a:ea typeface="微軟正黑體" panose="020B0604030504040204" pitchFamily="34" charset="-120"/>
              </a:rPr>
              <a:t>public</a:t>
            </a:r>
            <a:r>
              <a:rPr lang="zh-TW" altLang="en-US" sz="2000" dirty="0" smtClean="0">
                <a:latin typeface="微軟正黑體" panose="020B0604030504040204" pitchFamily="34" charset="-120"/>
                <a:ea typeface="微軟正黑體" panose="020B0604030504040204" pitchFamily="34" charset="-120"/>
              </a:rPr>
              <a:t>變數</a:t>
            </a:r>
            <a:endParaRPr lang="en-US" altLang="zh-TW" sz="2000" dirty="0" smtClean="0">
              <a:latin typeface="微軟正黑體" panose="020B0604030504040204" pitchFamily="34" charset="-120"/>
              <a:ea typeface="微軟正黑體" panose="020B0604030504040204" pitchFamily="34" charset="-120"/>
            </a:endParaRPr>
          </a:p>
          <a:p>
            <a:r>
              <a:rPr lang="zh-TW" altLang="en-US" sz="2000" dirty="0" smtClean="0">
                <a:latin typeface="微軟正黑體" panose="020B0604030504040204" pitchFamily="34" charset="-120"/>
                <a:ea typeface="微軟正黑體" panose="020B0604030504040204" pitchFamily="34" charset="-120"/>
              </a:rPr>
              <a:t>調成自己喜歡的數字</a:t>
            </a:r>
            <a:endParaRPr lang="zh-TW" altLang="en-US" sz="2000" dirty="0">
              <a:latin typeface="微軟正黑體" panose="020B0604030504040204" pitchFamily="34" charset="-120"/>
              <a:ea typeface="微軟正黑體" panose="020B0604030504040204" pitchFamily="34" charset="-120"/>
            </a:endParaRPr>
          </a:p>
        </p:txBody>
      </p:sp>
      <p:pic>
        <p:nvPicPr>
          <p:cNvPr id="6" name="圖片 5"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953133"/>
            <a:ext cx="3610479" cy="590632"/>
          </a:xfrm>
          <a:prstGeom prst="rect">
            <a:avLst/>
          </a:prstGeom>
        </p:spPr>
      </p:pic>
      <p:pic>
        <p:nvPicPr>
          <p:cNvPr id="8" name="內容版面配置區 7" descr="畫面剪輯"/>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608502" y="1143000"/>
            <a:ext cx="5535498" cy="5562600"/>
          </a:xfrm>
        </p:spPr>
      </p:pic>
    </p:spTree>
    <p:extLst>
      <p:ext uri="{BB962C8B-B14F-4D97-AF65-F5344CB8AC3E}">
        <p14:creationId xmlns:p14="http://schemas.microsoft.com/office/powerpoint/2010/main" val="1508229489"/>
      </p:ext>
    </p:extLst>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ourse_H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B293D44-CF12-42FB-A90A-456DFC87D2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3d14-00-intro</Template>
  <TotalTime>20329</TotalTime>
  <Words>660</Words>
  <Application>Microsoft Office PowerPoint</Application>
  <PresentationFormat>如螢幕大小 (4:3)</PresentationFormat>
  <Paragraphs>104</Paragraphs>
  <Slides>14</Slides>
  <Notes>7</Notes>
  <HiddenSlides>1</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微軟正黑體</vt:lpstr>
      <vt:lpstr>新細明體</vt:lpstr>
      <vt:lpstr>Arial</vt:lpstr>
      <vt:lpstr>Calibri</vt:lpstr>
      <vt:lpstr>Consolas</vt:lpstr>
      <vt:lpstr>Course_HE</vt:lpstr>
      <vt:lpstr>Unity LAB 6</vt:lpstr>
      <vt:lpstr>綱要</vt:lpstr>
      <vt:lpstr>引入character package</vt:lpstr>
      <vt:lpstr>3rdPersonController</vt:lpstr>
      <vt:lpstr>引入模型</vt:lpstr>
      <vt:lpstr>更換模型</vt:lpstr>
      <vt:lpstr>Animation Type</vt:lpstr>
      <vt:lpstr>第三人稱鏡頭控制</vt:lpstr>
      <vt:lpstr>第三人稱鏡頭控制-腳本</vt:lpstr>
      <vt:lpstr>第三人稱鏡頭控制-滾輪視角</vt:lpstr>
      <vt:lpstr>PowerPoint 簡報</vt:lpstr>
      <vt:lpstr>1stPersonController</vt:lpstr>
      <vt:lpstr>1stPersonController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Bad News</dc:title>
  <dc:creator>fox318049@gmail.com</dc:creator>
  <cp:lastModifiedBy>Windows 使用者</cp:lastModifiedBy>
  <cp:revision>871</cp:revision>
  <cp:lastPrinted>1601-01-01T00:00:00Z</cp:lastPrinted>
  <dcterms:created xsi:type="dcterms:W3CDTF">2011-08-24T02:40:02Z</dcterms:created>
  <dcterms:modified xsi:type="dcterms:W3CDTF">2017-12-03T12:47:20Z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TC062560581033</vt:lpwstr>
  </property>
</Properties>
</file>