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317" r:id="rId4"/>
    <p:sldId id="380" r:id="rId5"/>
    <p:sldId id="381" r:id="rId6"/>
    <p:sldId id="382" r:id="rId7"/>
    <p:sldId id="383" r:id="rId8"/>
    <p:sldId id="384" r:id="rId9"/>
    <p:sldId id="395" r:id="rId10"/>
    <p:sldId id="386" r:id="rId11"/>
    <p:sldId id="402" r:id="rId12"/>
    <p:sldId id="387" r:id="rId13"/>
    <p:sldId id="396" r:id="rId14"/>
    <p:sldId id="401" r:id="rId15"/>
    <p:sldId id="385" r:id="rId16"/>
    <p:sldId id="388" r:id="rId17"/>
    <p:sldId id="389" r:id="rId18"/>
    <p:sldId id="390" r:id="rId19"/>
    <p:sldId id="398" r:id="rId20"/>
    <p:sldId id="391" r:id="rId21"/>
    <p:sldId id="392" r:id="rId22"/>
    <p:sldId id="393" r:id="rId23"/>
    <p:sldId id="394" r:id="rId24"/>
    <p:sldId id="399" r:id="rId25"/>
    <p:sldId id="400" r:id="rId26"/>
    <p:sldId id="37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4F1"/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8121" autoAdjust="0"/>
  </p:normalViewPr>
  <p:slideViewPr>
    <p:cSldViewPr>
      <p:cViewPr varScale="1">
        <p:scale>
          <a:sx n="86" d="100"/>
          <a:sy n="86" d="100"/>
        </p:scale>
        <p:origin x="3144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22A8-24DB-4C62-9C50-1A7D665A0ACD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C1DA-78F3-4155-B782-B94BFBBE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976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CC41-AB40-4044-9FC1-CC47A5A6ED32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7BD-46E0-4D0B-8236-08AC4EDC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53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2015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UnityEngine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System.Collections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 class Audio :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MonoBehaviour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AudioSource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audio;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 Use this for initialization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void Start (){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audio =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GetComponent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AudioSource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 ();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}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public void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PlayAudio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audio.Play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();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}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public void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PauseAudio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if (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audio.isPlaying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audio.Pause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();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</a:t>
            </a:r>
            <a:r>
              <a:rPr lang="zh-TW" alt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音效暫停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Time.timeScale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0;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</a:t>
            </a:r>
            <a:r>
              <a:rPr lang="zh-TW" alt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遊戲暫停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 else 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audio.UnPause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();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Time.timeScale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 1;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}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}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public void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StopAudio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(){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audio.Stop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();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}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5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2017/11/13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25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120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1827"/>
      </p:ext>
    </p:extLst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9821"/>
      </p:ext>
    </p:extLst>
  </p:cSld>
  <p:clrMapOvr>
    <a:masterClrMapping/>
  </p:clrMapOvr>
  <p:transition spd="med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10728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Unity LAB </a:t>
            </a:r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Terrain</a:t>
            </a:r>
            <a:r>
              <a:rPr lang="zh-TW" altLang="en-US" dirty="0"/>
              <a:t>、</a:t>
            </a:r>
            <a:r>
              <a:rPr lang="en-US" altLang="zh-TW" dirty="0"/>
              <a:t> </a:t>
            </a:r>
            <a:r>
              <a:rPr lang="en-US" altLang="zh-TW" dirty="0" smtClean="0"/>
              <a:t>Particle </a:t>
            </a:r>
            <a:r>
              <a:rPr lang="en-US" altLang="zh-TW" dirty="0"/>
              <a:t>System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 </a:t>
            </a:r>
            <a:r>
              <a:rPr lang="en-US" altLang="zh-TW" dirty="0"/>
              <a:t>Audio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6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235372" cy="40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889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水</a:t>
            </a:r>
            <a:r>
              <a:rPr lang="en-US" altLang="zh-TW" dirty="0" smtClean="0"/>
              <a:t>/</a:t>
            </a:r>
            <a:r>
              <a:rPr lang="zh-TW" altLang="en-US" dirty="0"/>
              <a:t>天空</a:t>
            </a:r>
            <a:r>
              <a:rPr lang="en-US" altLang="zh-TW" dirty="0"/>
              <a:t>(skybox)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zh-TW" altLang="en-US" dirty="0" smtClean="0"/>
              <a:t>使用剛剛匯入的水的模型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主要差別在於，</a:t>
            </a:r>
            <a:r>
              <a:rPr lang="en-US" altLang="zh-TW" dirty="0" smtClean="0"/>
              <a:t>basic</a:t>
            </a:r>
            <a:r>
              <a:rPr lang="zh-TW" altLang="en-US" dirty="0" smtClean="0"/>
              <a:t>沒有反射折射的參數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/>
              <a:t>Unity5.0</a:t>
            </a:r>
            <a:r>
              <a:rPr lang="zh-TW" altLang="en-US" dirty="0"/>
              <a:t>之後，</a:t>
            </a:r>
            <a:r>
              <a:rPr lang="en-US" altLang="zh-TW" dirty="0"/>
              <a:t>skybox</a:t>
            </a:r>
            <a:r>
              <a:rPr lang="zh-TW" altLang="en-US" dirty="0"/>
              <a:t>從</a:t>
            </a:r>
            <a:r>
              <a:rPr lang="en-US" altLang="zh-TW" dirty="0"/>
              <a:t>package</a:t>
            </a:r>
            <a:r>
              <a:rPr lang="zh-TW" altLang="en-US" dirty="0"/>
              <a:t>中移除了</a:t>
            </a:r>
            <a:endParaRPr lang="en-US" altLang="zh-TW" dirty="0"/>
          </a:p>
          <a:p>
            <a:r>
              <a:rPr lang="zh-TW" altLang="en-US" dirty="0"/>
              <a:t>必須另外從</a:t>
            </a:r>
            <a:r>
              <a:rPr lang="en-US" altLang="zh-TW" dirty="0"/>
              <a:t>Assets Store</a:t>
            </a:r>
            <a:r>
              <a:rPr lang="zh-TW" altLang="en-US" dirty="0"/>
              <a:t>下載</a:t>
            </a:r>
            <a:endParaRPr lang="en-US" altLang="zh-TW" dirty="0"/>
          </a:p>
          <a:p>
            <a:pPr lvl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76955"/>
            <a:ext cx="243295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天空</a:t>
            </a:r>
            <a:r>
              <a:rPr lang="en-US" altLang="zh-TW" dirty="0" smtClean="0"/>
              <a:t>(skybox)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/>
              <a:t>選</a:t>
            </a:r>
            <a:r>
              <a:rPr lang="en-US" altLang="zh-TW" dirty="0"/>
              <a:t>Main Camera]-&gt;[Component</a:t>
            </a:r>
            <a:r>
              <a:rPr lang="en-US" altLang="zh-TW" dirty="0" smtClean="0"/>
              <a:t>]-&gt; </a:t>
            </a:r>
            <a:r>
              <a:rPr lang="en-US" altLang="zh-TW" dirty="0"/>
              <a:t>[Rendering]-&gt;[Skybox</a:t>
            </a:r>
            <a:r>
              <a:rPr lang="en-US" altLang="zh-TW" dirty="0" smtClean="0"/>
              <a:t>]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                           再從</a:t>
            </a:r>
            <a:r>
              <a:rPr lang="en-US" altLang="zh-TW" dirty="0" err="1" smtClean="0"/>
              <a:t>MainCamera</a:t>
            </a:r>
            <a:r>
              <a:rPr lang="zh-TW" altLang="en-US" dirty="0" smtClean="0"/>
              <a:t>的屬性中</a:t>
            </a:r>
            <a:endParaRPr lang="en-US" altLang="zh-TW" dirty="0" smtClean="0"/>
          </a:p>
          <a:p>
            <a:r>
              <a:rPr lang="zh-TW" altLang="en-US" dirty="0" smtClean="0"/>
              <a:t>                           選擇剛剛下載的</a:t>
            </a:r>
            <a:r>
              <a:rPr lang="en-US" altLang="zh-TW" dirty="0" smtClean="0"/>
              <a:t>skybox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3266129" cy="39095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772" y="4572000"/>
            <a:ext cx="5514985" cy="44716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2400" y="2743200"/>
            <a:ext cx="6096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2400" y="4068762"/>
            <a:ext cx="1828800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81199" y="4221162"/>
            <a:ext cx="1437329" cy="182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0" y="2315825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193" y="3687762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685456" y="4144962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82" y="1828800"/>
            <a:ext cx="8469236" cy="47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-</a:t>
            </a:r>
            <a:r>
              <a:rPr lang="zh-TW" altLang="en-US" dirty="0"/>
              <a:t>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地形裡有內建風的效果</a:t>
            </a:r>
            <a:r>
              <a:rPr lang="zh-TW" altLang="en-US" dirty="0"/>
              <a:t>，</a:t>
            </a:r>
            <a:r>
              <a:rPr lang="zh-TW" altLang="en-US" dirty="0" smtClean="0"/>
              <a:t>但</a:t>
            </a:r>
            <a:r>
              <a:rPr lang="zh-TW" altLang="en-US" dirty="0"/>
              <a:t>可以再另外加在</a:t>
            </a:r>
            <a:r>
              <a:rPr lang="zh-TW" altLang="en-US" dirty="0" smtClean="0"/>
              <a:t>地形</a:t>
            </a:r>
            <a:endParaRPr lang="en-US" altLang="zh-TW" dirty="0" smtClean="0"/>
          </a:p>
          <a:p>
            <a:r>
              <a:rPr lang="zh-TW" altLang="en-US" dirty="0" smtClean="0"/>
              <a:t>其他設定可參考以下網址</a:t>
            </a:r>
            <a:endParaRPr lang="en-US" altLang="zh-TW" dirty="0"/>
          </a:p>
          <a:p>
            <a:r>
              <a:rPr lang="en-US" altLang="zh-TW" sz="2000" dirty="0"/>
              <a:t>http://docs.unity3d.com/Manual/terrain-OtherSettings.html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661238"/>
            <a:ext cx="3886200" cy="32227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57800" y="3628812"/>
            <a:ext cx="762000" cy="1811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257800" y="5653786"/>
            <a:ext cx="2133600" cy="2172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91400" y="6276450"/>
            <a:ext cx="1752600" cy="2005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920575" y="3528906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920575" y="5583213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7174960" y="6158589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粒子系統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</a:t>
            </a:r>
            <a:r>
              <a:rPr lang="en-US" altLang="zh-TW" dirty="0" smtClean="0"/>
              <a:t>:[</a:t>
            </a:r>
            <a:r>
              <a:rPr lang="en-US" altLang="zh-TW" dirty="0" err="1" smtClean="0"/>
              <a:t>GameObject</a:t>
            </a:r>
            <a:r>
              <a:rPr lang="en-US" altLang="zh-TW" dirty="0" smtClean="0"/>
              <a:t>]-&gt;[Particle System]</a:t>
            </a:r>
          </a:p>
          <a:p>
            <a:r>
              <a:rPr lang="zh-TW" altLang="en-US" dirty="0" smtClean="0"/>
              <a:t>匯入材質</a:t>
            </a:r>
            <a:r>
              <a:rPr lang="en-US" altLang="zh-TW" dirty="0" smtClean="0"/>
              <a:t>:[Assets]-&gt;[Import Package]-&gt; [Particle Systems]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97157"/>
            <a:ext cx="2282876" cy="36381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83" y="3197157"/>
            <a:ext cx="4124325" cy="37118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4502" y="3197156"/>
            <a:ext cx="632298" cy="1556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34502" y="4510881"/>
            <a:ext cx="2305574" cy="13731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91083" y="3197155"/>
            <a:ext cx="385517" cy="15564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91082" y="4636362"/>
            <a:ext cx="2214317" cy="1642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105398" y="5973763"/>
            <a:ext cx="1910009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53502" y="3084476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74578" y="4388307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2531159" y="3084476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531159" y="4445862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6975915" y="5859463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粒子系統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0" y="1600200"/>
            <a:ext cx="4267200" cy="4525963"/>
          </a:xfrm>
        </p:spPr>
        <p:txBody>
          <a:bodyPr/>
          <a:lstStyle/>
          <a:p>
            <a:r>
              <a:rPr kumimoji="1" lang="zh-TW" altLang="en-US" sz="2800" dirty="0" smtClean="0"/>
              <a:t>持續</a:t>
            </a:r>
            <a:r>
              <a:rPr kumimoji="1" lang="zh-TW" altLang="en-US" sz="2800" dirty="0"/>
              <a:t>幾秒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重複</a:t>
            </a:r>
            <a:r>
              <a:rPr kumimoji="1" lang="zh-TW" altLang="en-US" sz="2800" dirty="0"/>
              <a:t>發射</a:t>
            </a:r>
            <a:r>
              <a:rPr kumimoji="1" lang="zh-TW" altLang="zh-TW" sz="2800" dirty="0"/>
              <a:t>(</a:t>
            </a:r>
            <a:r>
              <a:rPr kumimoji="1" lang="zh-TW" altLang="en-US" sz="2800" dirty="0"/>
              <a:t>不勾會停止發射</a:t>
            </a:r>
            <a:r>
              <a:rPr kumimoji="1" lang="en-US" altLang="zh-TW" sz="2800" dirty="0"/>
              <a:t>)</a:t>
            </a:r>
          </a:p>
          <a:p>
            <a:r>
              <a:rPr kumimoji="1" lang="zh-TW" altLang="en-US" sz="2800" dirty="0" smtClean="0"/>
              <a:t>幾秒</a:t>
            </a:r>
            <a:r>
              <a:rPr kumimoji="1" lang="zh-TW" altLang="en-US" sz="2800" dirty="0"/>
              <a:t>後開始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粒子</a:t>
            </a:r>
            <a:r>
              <a:rPr kumimoji="1" lang="zh-TW" altLang="en-US" sz="2800" dirty="0"/>
              <a:t>持續幾秒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重力</a:t>
            </a:r>
            <a:r>
              <a:rPr kumimoji="1" lang="zh-TW" altLang="en-US" sz="2800" dirty="0"/>
              <a:t>影響</a:t>
            </a:r>
            <a:r>
              <a:rPr kumimoji="1" lang="en-US" altLang="zh-TW" sz="2800" dirty="0"/>
              <a:t> </a:t>
            </a:r>
            <a:r>
              <a:rPr kumimoji="1" lang="en-US" altLang="zh-TW" sz="2800" dirty="0" smtClean="0"/>
              <a:t>(</a:t>
            </a:r>
            <a:r>
              <a:rPr kumimoji="1" lang="en-US" altLang="zh-TW" sz="2800" dirty="0"/>
              <a:t>0</a:t>
            </a:r>
            <a:r>
              <a:rPr kumimoji="1" lang="zh-TW" altLang="en-US" sz="2800" dirty="0"/>
              <a:t>為漂浮</a:t>
            </a:r>
            <a:r>
              <a:rPr kumimoji="1" lang="en-US" altLang="zh-TW" sz="2800" dirty="0"/>
              <a:t>)</a:t>
            </a:r>
          </a:p>
          <a:p>
            <a:r>
              <a:rPr kumimoji="1" lang="zh-TW" altLang="en-US" sz="2800" dirty="0" smtClean="0"/>
              <a:t>最大</a:t>
            </a:r>
            <a:r>
              <a:rPr kumimoji="1" lang="zh-TW" altLang="en-US" sz="2800" dirty="0"/>
              <a:t>粒子數</a:t>
            </a:r>
            <a:r>
              <a:rPr kumimoji="1" lang="en-US" altLang="zh-TW" sz="2800" dirty="0"/>
              <a:t> (</a:t>
            </a:r>
            <a:r>
              <a:rPr kumimoji="1" lang="zh-TW" altLang="en-US" sz="2800" dirty="0"/>
              <a:t>到達最大粒子數就不會再發射了</a:t>
            </a:r>
            <a:r>
              <a:rPr kumimoji="1" lang="en-US" altLang="zh-TW" sz="2800" dirty="0"/>
              <a:t>)</a:t>
            </a:r>
          </a:p>
          <a:p>
            <a:endParaRPr kumimoji="1" lang="zh-TW" altLang="en-US" sz="2800" dirty="0"/>
          </a:p>
          <a:p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27976"/>
          <a:stretch/>
        </p:blipFill>
        <p:spPr>
          <a:xfrm>
            <a:off x="184826" y="1600200"/>
            <a:ext cx="4899192" cy="3429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0222" y="2191966"/>
            <a:ext cx="571500" cy="2003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7791" y="2000487"/>
            <a:ext cx="571500" cy="2003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27790" y="2561633"/>
            <a:ext cx="762809" cy="19147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8600" y="2753112"/>
            <a:ext cx="897881" cy="182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28600" y="4084638"/>
            <a:ext cx="1066800" cy="1825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33464" y="4785518"/>
            <a:ext cx="893017" cy="2436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6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粒子系統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86401" y="1600200"/>
            <a:ext cx="3657599" cy="4525963"/>
          </a:xfrm>
        </p:spPr>
        <p:txBody>
          <a:bodyPr/>
          <a:lstStyle/>
          <a:p>
            <a:r>
              <a:rPr kumimoji="1" lang="zh-TW" altLang="en-US" sz="2800" dirty="0" smtClean="0"/>
              <a:t>單位</a:t>
            </a:r>
            <a:r>
              <a:rPr kumimoji="1" lang="zh-TW" altLang="en-US" sz="2800" dirty="0"/>
              <a:t>產量</a:t>
            </a:r>
            <a:r>
              <a:rPr kumimoji="1" lang="en-US" altLang="zh-TW" sz="2800" dirty="0"/>
              <a:t>(</a:t>
            </a:r>
            <a:r>
              <a:rPr kumimoji="1" lang="zh-TW" altLang="en-US" sz="2800" dirty="0"/>
              <a:t>每時間</a:t>
            </a:r>
            <a:r>
              <a:rPr kumimoji="1" lang="en-US" altLang="zh-TW" sz="2800" dirty="0"/>
              <a:t>/</a:t>
            </a:r>
            <a:r>
              <a:rPr kumimoji="1" lang="zh-TW" altLang="en-US" sz="2800" dirty="0"/>
              <a:t>距離</a:t>
            </a:r>
            <a:r>
              <a:rPr kumimoji="1" lang="en-US" altLang="zh-TW" sz="2800" dirty="0"/>
              <a:t>)</a:t>
            </a:r>
          </a:p>
          <a:p>
            <a:r>
              <a:rPr kumimoji="1" lang="zh-TW" altLang="en-US" sz="2800" dirty="0" smtClean="0"/>
              <a:t>設定</a:t>
            </a:r>
            <a:r>
              <a:rPr kumimoji="1" lang="zh-TW" altLang="en-US" sz="2800" dirty="0"/>
              <a:t>特定時間的特定粒子數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發射器</a:t>
            </a:r>
            <a:r>
              <a:rPr kumimoji="1" lang="zh-TW" altLang="en-US" sz="2800" dirty="0"/>
              <a:t>形狀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粒子系統的大小</a:t>
            </a:r>
            <a:endParaRPr kumimoji="1" lang="zh-TW" altLang="en-US" sz="2800" dirty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點</a:t>
            </a:r>
            <a:r>
              <a:rPr lang="en-US" altLang="zh-TW" sz="2800" dirty="0" smtClean="0"/>
              <a:t>select</a:t>
            </a:r>
            <a:r>
              <a:rPr lang="zh-TW" altLang="en-US" sz="2800" dirty="0" smtClean="0"/>
              <a:t>選擇粒子的材質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3557"/>
          <a:stretch/>
        </p:blipFill>
        <p:spPr>
          <a:xfrm>
            <a:off x="304331" y="1600200"/>
            <a:ext cx="5182070" cy="24423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4331" y="1840149"/>
            <a:ext cx="3810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2982" y="2358315"/>
            <a:ext cx="571500" cy="2003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4331" y="3020580"/>
            <a:ext cx="571500" cy="2003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4331" y="3220975"/>
            <a:ext cx="457200" cy="6003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r="2941"/>
          <a:stretch/>
        </p:blipFill>
        <p:spPr>
          <a:xfrm>
            <a:off x="304331" y="4282517"/>
            <a:ext cx="5176174" cy="21332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11953" y="6132648"/>
            <a:ext cx="571500" cy="2003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5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粒子系統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也可以直接使用剛剛</a:t>
            </a:r>
            <a:r>
              <a:rPr lang="en-US" altLang="zh-TW" dirty="0" smtClean="0"/>
              <a:t>import</a:t>
            </a:r>
            <a:r>
              <a:rPr lang="zh-TW" altLang="en-US" dirty="0" smtClean="0"/>
              <a:t>的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2971800"/>
            <a:ext cx="7943850" cy="30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粒子系統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也可以從</a:t>
            </a:r>
            <a:r>
              <a:rPr lang="en-US" altLang="zh-TW" dirty="0" smtClean="0"/>
              <a:t>Assets Store</a:t>
            </a:r>
            <a:r>
              <a:rPr lang="zh-TW" altLang="en-US" dirty="0" smtClean="0"/>
              <a:t>下載，下圖為雨的粒子系統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7345313" cy="40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綱要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(terrain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粒子系統</a:t>
            </a:r>
            <a:r>
              <a:rPr lang="en-US" altLang="zh-TW" dirty="0" smtClean="0"/>
              <a:t>(particle system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/>
              <a:t>音效</a:t>
            </a:r>
            <a:r>
              <a:rPr lang="en-US" altLang="zh-TW" dirty="0"/>
              <a:t>(audio)</a:t>
            </a:r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 r="25714" b="50000"/>
          <a:stretch/>
        </p:blipFill>
        <p:spPr>
          <a:xfrm>
            <a:off x="5916386" y="3352800"/>
            <a:ext cx="2411185" cy="25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音效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zh-TW" altLang="en-US" dirty="0" smtClean="0"/>
              <a:t>新增一個音效</a:t>
            </a:r>
            <a:r>
              <a:rPr lang="en-US" altLang="zh-TW" dirty="0" smtClean="0"/>
              <a:t>:[</a:t>
            </a:r>
            <a:r>
              <a:rPr lang="en-US" altLang="zh-TW" dirty="0" err="1" smtClean="0"/>
              <a:t>GameObject</a:t>
            </a:r>
            <a:r>
              <a:rPr lang="en-US" altLang="zh-TW" dirty="0" smtClean="0"/>
              <a:t>]-&gt;[Audio]-&gt; [Audio Source]</a:t>
            </a:r>
          </a:p>
          <a:p>
            <a:r>
              <a:rPr lang="en-US" altLang="zh-TW" dirty="0" smtClean="0"/>
              <a:t>Import</a:t>
            </a:r>
            <a:r>
              <a:rPr lang="zh-TW" altLang="en-US" dirty="0" smtClean="0"/>
              <a:t>音效</a:t>
            </a:r>
            <a:r>
              <a:rPr lang="en-US" altLang="zh-TW" dirty="0" smtClean="0"/>
              <a:t>:[Assets]-&gt;[Import new Asset]-&gt;[</a:t>
            </a:r>
            <a:r>
              <a:rPr lang="zh-TW" altLang="en-US" dirty="0" smtClean="0"/>
              <a:t>選擇音效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38600"/>
            <a:ext cx="5032573" cy="18152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410"/>
          <a:stretch/>
        </p:blipFill>
        <p:spPr>
          <a:xfrm>
            <a:off x="5943600" y="3252078"/>
            <a:ext cx="2358827" cy="36037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5812" y="4038600"/>
            <a:ext cx="821987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6356" y="5410200"/>
            <a:ext cx="3051243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654225" y="5359940"/>
            <a:ext cx="1987947" cy="2026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43600" y="3252078"/>
            <a:ext cx="381000" cy="17692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943599" y="4548980"/>
            <a:ext cx="2358827" cy="25161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26978" y="39243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25356" y="52959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3387525" y="527077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562599" y="3151541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5562598" y="4484289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音效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33800" y="1221086"/>
            <a:ext cx="5257800" cy="4525963"/>
          </a:xfrm>
        </p:spPr>
        <p:txBody>
          <a:bodyPr/>
          <a:lstStyle/>
          <a:p>
            <a:r>
              <a:rPr kumimoji="1" lang="zh-TW" altLang="en-US" sz="2800" dirty="0" smtClean="0"/>
              <a:t>選擇音樂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靜</a:t>
            </a:r>
            <a:r>
              <a:rPr kumimoji="1" lang="zh-TW" altLang="en-US" sz="2800" dirty="0"/>
              <a:t>音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預設</a:t>
            </a:r>
            <a:r>
              <a:rPr kumimoji="1" lang="zh-TW" altLang="en-US" sz="2800" dirty="0"/>
              <a:t>開啟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重複</a:t>
            </a:r>
            <a:r>
              <a:rPr kumimoji="1" lang="zh-TW" altLang="en-US" sz="2800" dirty="0"/>
              <a:t>播放</a:t>
            </a:r>
            <a:endParaRPr kumimoji="1" lang="en-US" altLang="zh-TW" sz="2800" dirty="0"/>
          </a:p>
          <a:p>
            <a:r>
              <a:rPr kumimoji="1" lang="zh-TW" altLang="en-US" sz="2800" dirty="0" smtClean="0"/>
              <a:t>優先</a:t>
            </a:r>
            <a:r>
              <a:rPr kumimoji="1" lang="zh-TW" altLang="en-US" sz="2800" dirty="0"/>
              <a:t>順序</a:t>
            </a:r>
            <a:r>
              <a:rPr kumimoji="1" lang="en-US" altLang="zh-TW" sz="2800" dirty="0"/>
              <a:t>(0</a:t>
            </a:r>
            <a:r>
              <a:rPr kumimoji="1" lang="zh-TW" altLang="en-US" sz="2800" dirty="0"/>
              <a:t>為最優先</a:t>
            </a:r>
            <a:r>
              <a:rPr kumimoji="1" lang="en-US" altLang="zh-TW" sz="2800" dirty="0"/>
              <a:t>)</a:t>
            </a:r>
          </a:p>
          <a:p>
            <a:r>
              <a:rPr kumimoji="1" lang="zh-TW" altLang="en-US" sz="2800" dirty="0" smtClean="0"/>
              <a:t>播放</a:t>
            </a:r>
            <a:r>
              <a:rPr kumimoji="1" lang="zh-TW" altLang="en-US" sz="2800" dirty="0"/>
              <a:t>速度</a:t>
            </a:r>
            <a:r>
              <a:rPr kumimoji="1" lang="en-US" altLang="zh-TW" sz="2800" dirty="0"/>
              <a:t>(</a:t>
            </a:r>
            <a:r>
              <a:rPr kumimoji="1" lang="zh-TW" altLang="en-US" sz="2800" dirty="0"/>
              <a:t>越高越快</a:t>
            </a:r>
            <a:r>
              <a:rPr kumimoji="1" lang="en-US" altLang="zh-TW" sz="2800" dirty="0"/>
              <a:t>)</a:t>
            </a:r>
          </a:p>
          <a:p>
            <a:r>
              <a:rPr kumimoji="1" lang="zh-TW" altLang="en-US" sz="2800" dirty="0" smtClean="0"/>
              <a:t>聲音衰減</a:t>
            </a:r>
            <a:r>
              <a:rPr kumimoji="1" lang="en-US" altLang="zh-TW" sz="2800" dirty="0" smtClean="0"/>
              <a:t>(</a:t>
            </a:r>
            <a:r>
              <a:rPr kumimoji="1" lang="zh-TW" altLang="en-US" sz="2800" dirty="0" smtClean="0"/>
              <a:t>距離</a:t>
            </a:r>
            <a:r>
              <a:rPr kumimoji="1" lang="zh-TW" altLang="en-US" sz="2800" dirty="0"/>
              <a:t>音源越遠越</a:t>
            </a:r>
            <a:r>
              <a:rPr kumimoji="1" lang="zh-TW" altLang="en-US" sz="2800" dirty="0" smtClean="0"/>
              <a:t>小聲，只可用在</a:t>
            </a:r>
            <a:r>
              <a:rPr kumimoji="1" lang="en-US" altLang="zh-TW" sz="2800" dirty="0" smtClean="0"/>
              <a:t>3D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sound)</a:t>
            </a:r>
            <a:endParaRPr kumimoji="1" lang="en-US" altLang="zh-TW" sz="2800" dirty="0"/>
          </a:p>
          <a:p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4062"/>
          <a:stretch/>
        </p:blipFill>
        <p:spPr>
          <a:xfrm>
            <a:off x="533400" y="1221086"/>
            <a:ext cx="3124200" cy="55996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1500" y="1371600"/>
            <a:ext cx="647700" cy="1143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" y="1714500"/>
            <a:ext cx="342900" cy="1143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71500" y="2286000"/>
            <a:ext cx="800100" cy="1254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71500" y="2444452"/>
            <a:ext cx="342900" cy="1463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71500" y="2623840"/>
            <a:ext cx="419100" cy="15140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90550" y="3044352"/>
            <a:ext cx="323850" cy="1560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42950" y="4267200"/>
            <a:ext cx="704850" cy="1329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5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音效</a:t>
            </a:r>
            <a:r>
              <a:rPr lang="en-US" altLang="zh-TW" dirty="0" smtClean="0"/>
              <a:t>-</a:t>
            </a:r>
            <a:r>
              <a:rPr lang="zh-TW" altLang="en-US" dirty="0" smtClean="0"/>
              <a:t>背景音樂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如果是背景音樂，就要去音樂的屬性把</a:t>
            </a:r>
            <a:r>
              <a:rPr lang="en-US" altLang="zh-TW" dirty="0" smtClean="0"/>
              <a:t>Load In Background</a:t>
            </a:r>
            <a:r>
              <a:rPr lang="zh-TW" altLang="en-US" dirty="0" smtClean="0"/>
              <a:t>打勾，並且</a:t>
            </a:r>
            <a:r>
              <a:rPr lang="en-US" altLang="zh-TW" dirty="0" smtClean="0"/>
              <a:t>Apply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4905375" cy="39528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18162" y="3962400"/>
            <a:ext cx="1981200" cy="1905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85362" y="6476999"/>
            <a:ext cx="534413" cy="2190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80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59" y="2137986"/>
            <a:ext cx="3923241" cy="47200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音效</a:t>
            </a:r>
            <a:r>
              <a:rPr lang="en-US" altLang="zh-TW" dirty="0" smtClean="0"/>
              <a:t>-</a:t>
            </a:r>
            <a:r>
              <a:rPr lang="zh-TW" altLang="en-US" dirty="0" smtClean="0"/>
              <a:t>播放</a:t>
            </a:r>
            <a:r>
              <a:rPr lang="en-US" altLang="zh-TW" dirty="0" smtClean="0"/>
              <a:t>/</a:t>
            </a:r>
            <a:r>
              <a:rPr lang="zh-TW" altLang="en-US" dirty="0" smtClean="0"/>
              <a:t>暫停</a:t>
            </a:r>
            <a:r>
              <a:rPr lang="en-US" altLang="zh-TW" dirty="0" smtClean="0"/>
              <a:t>/</a:t>
            </a:r>
            <a:r>
              <a:rPr lang="zh-TW" altLang="en-US" dirty="0" smtClean="0"/>
              <a:t>停止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新增一個</a:t>
            </a:r>
            <a:r>
              <a:rPr lang="en-US" altLang="zh-TW" dirty="0" smtClean="0"/>
              <a:t>Script</a:t>
            </a:r>
            <a:r>
              <a:rPr lang="zh-TW" altLang="en-US" dirty="0" smtClean="0"/>
              <a:t>，附在</a:t>
            </a:r>
            <a:r>
              <a:rPr lang="en-US" altLang="zh-TW" dirty="0"/>
              <a:t>Audio </a:t>
            </a:r>
            <a:r>
              <a:rPr lang="en-US" altLang="zh-TW" dirty="0" smtClean="0"/>
              <a:t>Source(</a:t>
            </a:r>
            <a:r>
              <a:rPr lang="zh-TW" altLang="en-US" dirty="0" smtClean="0"/>
              <a:t>背景音樂</a:t>
            </a:r>
            <a:r>
              <a:rPr lang="en-US" altLang="zh-TW" dirty="0" smtClean="0"/>
              <a:t>)</a:t>
            </a:r>
            <a:r>
              <a:rPr lang="zh-TW" altLang="en-US" dirty="0" smtClean="0"/>
              <a:t>上</a:t>
            </a:r>
            <a:endParaRPr lang="en-US" altLang="zh-TW" dirty="0" smtClean="0"/>
          </a:p>
          <a:p>
            <a:r>
              <a:rPr lang="zh-TW" altLang="en-US" dirty="0" smtClean="0"/>
              <a:t>在螢幕上放三個按鈕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5" y="3429000"/>
            <a:ext cx="5186458" cy="28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音效</a:t>
            </a:r>
            <a:r>
              <a:rPr lang="en-US" altLang="zh-TW" dirty="0"/>
              <a:t>-</a:t>
            </a:r>
            <a:r>
              <a:rPr lang="zh-TW" altLang="en-US" dirty="0"/>
              <a:t>播放</a:t>
            </a:r>
            <a:r>
              <a:rPr lang="en-US" altLang="zh-TW" dirty="0"/>
              <a:t>/</a:t>
            </a:r>
            <a:r>
              <a:rPr lang="zh-TW" altLang="en-US" dirty="0"/>
              <a:t>暫停</a:t>
            </a:r>
            <a:r>
              <a:rPr lang="en-US" altLang="zh-TW" dirty="0"/>
              <a:t>/</a:t>
            </a:r>
            <a:r>
              <a:rPr lang="zh-TW" altLang="en-US" dirty="0"/>
              <a:t>停止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分別給三個按鈕不同的</a:t>
            </a:r>
            <a:r>
              <a:rPr lang="en-US" altLang="zh-TW" dirty="0" err="1" smtClean="0"/>
              <a:t>OnClick</a:t>
            </a:r>
            <a:r>
              <a:rPr lang="zh-TW" altLang="en-US" dirty="0" smtClean="0"/>
              <a:t>函式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13" y="2362200"/>
            <a:ext cx="4619625" cy="1085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3" y="3630612"/>
            <a:ext cx="4638675" cy="1076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2" y="4887912"/>
            <a:ext cx="4676775" cy="10572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81200" y="2699426"/>
            <a:ext cx="2971800" cy="165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76336" y="3992681"/>
            <a:ext cx="2971800" cy="1580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975525" y="5181600"/>
            <a:ext cx="29718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34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練習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zh-TW" altLang="en-US" dirty="0" smtClean="0"/>
              <a:t>完成一個地形，其中包含山、草、樹、海、天空，其中兩種以上的地表材質</a:t>
            </a:r>
            <a:endParaRPr lang="en-US" altLang="zh-TW" dirty="0" smtClean="0"/>
          </a:p>
          <a:p>
            <a:r>
              <a:rPr lang="zh-TW" altLang="en-US" dirty="0" smtClean="0"/>
              <a:t>做出三個按鈕分別是，</a:t>
            </a:r>
            <a:r>
              <a:rPr lang="zh-TW" altLang="en-US" dirty="0"/>
              <a:t>播放、</a:t>
            </a:r>
            <a:r>
              <a:rPr lang="zh-TW" altLang="en-US" dirty="0" smtClean="0"/>
              <a:t>暫停、停止音效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完成後請</a:t>
            </a:r>
            <a:r>
              <a:rPr lang="zh-TW" altLang="en-US" dirty="0"/>
              <a:t>來</a:t>
            </a:r>
            <a:r>
              <a:rPr lang="zh-TW" altLang="en-US" dirty="0" smtClean="0"/>
              <a:t>點名</a:t>
            </a:r>
            <a:r>
              <a:rPr lang="en-US" altLang="zh-TW" dirty="0" smtClean="0"/>
              <a:t>~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首先建立一個地形，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GameObject</a:t>
            </a:r>
            <a:r>
              <a:rPr lang="en-US" altLang="zh-TW" dirty="0" smtClean="0"/>
              <a:t>]-&gt;[3D Object]-&gt;[Terrain]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38400"/>
            <a:ext cx="3814762" cy="413435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14672" y="2438400"/>
            <a:ext cx="771728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735748" y="2967426"/>
            <a:ext cx="2579451" cy="23297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07092" y="4429379"/>
            <a:ext cx="1232069" cy="14262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354748" y="2321913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349074" y="2885475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6970012" y="4282281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地形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10200" y="1600200"/>
            <a:ext cx="3505200" cy="4525963"/>
          </a:xfrm>
        </p:spPr>
        <p:txBody>
          <a:bodyPr/>
          <a:lstStyle/>
          <a:p>
            <a:r>
              <a:rPr lang="zh-TW" altLang="en-US" sz="2800" dirty="0" smtClean="0"/>
              <a:t>選擇模式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筆刷形狀</a:t>
            </a:r>
            <a:endParaRPr lang="en-US" altLang="zh-TW" sz="2800" dirty="0" smtClean="0"/>
          </a:p>
          <a:p>
            <a:r>
              <a:rPr lang="zh-TW" altLang="en-US" sz="2800" dirty="0" smtClean="0"/>
              <a:t>筆刷大小</a:t>
            </a:r>
            <a:endParaRPr lang="en-US" altLang="zh-TW" sz="2800" dirty="0" smtClean="0"/>
          </a:p>
          <a:p>
            <a:r>
              <a:rPr lang="zh-TW" altLang="en-US" sz="2800" dirty="0" smtClean="0"/>
              <a:t>上升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下降的速度</a:t>
            </a:r>
            <a:endParaRPr lang="zh-TW" altLang="en-US" sz="2800" dirty="0"/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600200"/>
            <a:ext cx="5047271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235339" y="2209800"/>
            <a:ext cx="1784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上升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下降      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                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平滑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地形       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材質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06482" y="2209800"/>
            <a:ext cx="1955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</a:t>
            </a:r>
            <a:endParaRPr kumimoji="1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細節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kumimoji="1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草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kumimoji="1"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kumimoji="1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1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kumimoji="1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0600" y="1905000"/>
            <a:ext cx="3352800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4799" y="2934342"/>
            <a:ext cx="4858333" cy="133285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6928" y="4648200"/>
            <a:ext cx="998471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04799" y="4945062"/>
            <a:ext cx="998471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01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可以利用前三個功能製作出山</a:t>
            </a:r>
            <a:endParaRPr lang="en-US" altLang="zh-TW" dirty="0" smtClean="0"/>
          </a:p>
          <a:p>
            <a:r>
              <a:rPr lang="zh-TW" altLang="en-US" dirty="0" smtClean="0"/>
              <a:t>下降</a:t>
            </a:r>
            <a:r>
              <a:rPr lang="en-US" altLang="zh-TW" dirty="0" smtClean="0"/>
              <a:t>:Shift+</a:t>
            </a:r>
            <a:r>
              <a:rPr lang="zh-TW" altLang="en-US" dirty="0" smtClean="0"/>
              <a:t>左鍵</a:t>
            </a:r>
            <a:endParaRPr lang="en-US" altLang="zh-TW" dirty="0" smtClean="0"/>
          </a:p>
          <a:p>
            <a:r>
              <a:rPr lang="zh-TW" altLang="en-US" dirty="0" smtClean="0"/>
              <a:t>這時候製作的山還沒有材質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11549"/>
            <a:ext cx="2418735" cy="609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374626"/>
            <a:ext cx="6205537" cy="34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材質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匯入地形素材</a:t>
            </a:r>
            <a:r>
              <a:rPr lang="en-US" altLang="zh-TW" dirty="0" smtClean="0"/>
              <a:t>: </a:t>
            </a:r>
          </a:p>
          <a:p>
            <a:pPr lvl="1"/>
            <a:r>
              <a:rPr lang="en-US" altLang="zh-TW" dirty="0" smtClean="0"/>
              <a:t>[Assets]-&gt;[Import Package]-&gt;[Environment]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4462946" cy="4038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13107" y="2675106"/>
            <a:ext cx="449094" cy="1442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913106" y="4191000"/>
            <a:ext cx="2354093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267198" y="5486400"/>
            <a:ext cx="2100747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519947" y="2556753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524000" y="41148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945973" y="5381017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材質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選擇筆刷        </a:t>
            </a:r>
            <a:r>
              <a:rPr lang="en-US" altLang="zh-TW" dirty="0" smtClean="0"/>
              <a:t>]-&gt;[Edit Textures]-&gt;[Add Texture]-&gt;[Select]-&gt;[</a:t>
            </a:r>
            <a:r>
              <a:rPr lang="zh-TW" altLang="en-US" dirty="0" smtClean="0"/>
              <a:t>選圖片</a:t>
            </a:r>
            <a:r>
              <a:rPr lang="en-US" altLang="zh-TW" dirty="0" smtClean="0"/>
              <a:t>]-&gt;[Add]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76400"/>
            <a:ext cx="600808" cy="381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3201"/>
            <a:ext cx="3865917" cy="3124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776" y="2730230"/>
            <a:ext cx="1680045" cy="31371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743" y="2730230"/>
            <a:ext cx="1989607" cy="31371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0226" y="4038600"/>
            <a:ext cx="1709827" cy="27050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05000" y="2895600"/>
            <a:ext cx="381000" cy="22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42923" y="4953000"/>
            <a:ext cx="1075393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572000" y="3733800"/>
            <a:ext cx="334811" cy="152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912798" y="3276600"/>
            <a:ext cx="554802" cy="609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872972" y="2509736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545710" y="48387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2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140327" y="36195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820" y="5287963"/>
            <a:ext cx="2105025" cy="8382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02513" y="5288452"/>
            <a:ext cx="2104298" cy="2741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2545710" y="5262665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3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7562321" y="33528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7752821" y="6327048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6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29599" y="6477000"/>
            <a:ext cx="870453" cy="1523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81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/>
              <a:t>-</a:t>
            </a:r>
            <a:r>
              <a:rPr lang="zh-TW" altLang="en-US" dirty="0"/>
              <a:t>材質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Add</a:t>
            </a:r>
            <a:r>
              <a:rPr lang="zh-TW" altLang="en-US" dirty="0" smtClean="0"/>
              <a:t>之後，這個材質就會成為地形的預設材質</a:t>
            </a:r>
            <a:endParaRPr lang="en-US" altLang="zh-TW" dirty="0" smtClean="0"/>
          </a:p>
          <a:p>
            <a:r>
              <a:rPr lang="zh-TW" altLang="en-US" dirty="0" smtClean="0"/>
              <a:t>再重複上面步驟，增加其他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材質作為小</a:t>
            </a:r>
            <a:r>
              <a:rPr lang="zh-TW" altLang="en-US" dirty="0"/>
              <a:t>細節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720181"/>
            <a:ext cx="2552700" cy="40386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84" y="3863181"/>
            <a:ext cx="5159931" cy="2895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467600" y="6366272"/>
            <a:ext cx="1409700" cy="2631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83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地形</a:t>
            </a:r>
            <a:r>
              <a:rPr lang="en-US" altLang="zh-TW" dirty="0" smtClean="0"/>
              <a:t>-</a:t>
            </a:r>
            <a:r>
              <a:rPr lang="zh-TW" altLang="en-US" dirty="0" smtClean="0"/>
              <a:t>樹</a:t>
            </a:r>
            <a:r>
              <a:rPr lang="en-US" altLang="zh-TW" dirty="0" smtClean="0"/>
              <a:t>/</a:t>
            </a:r>
            <a:r>
              <a:rPr lang="zh-TW" altLang="en-US" dirty="0" smtClean="0"/>
              <a:t>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</a:t>
            </a:r>
            <a:r>
              <a:rPr lang="zh-TW" altLang="en-US" dirty="0" smtClean="0"/>
              <a:t>選擇       或         </a:t>
            </a:r>
            <a:r>
              <a:rPr lang="en-US" altLang="zh-TW" dirty="0" smtClean="0"/>
              <a:t>]</a:t>
            </a:r>
            <a:r>
              <a:rPr lang="zh-TW" altLang="en-US" dirty="0" smtClean="0"/>
              <a:t> </a:t>
            </a:r>
            <a:r>
              <a:rPr lang="en-US" altLang="zh-TW" dirty="0" smtClean="0"/>
              <a:t>-&gt;[</a:t>
            </a:r>
            <a:r>
              <a:rPr lang="zh-TW" altLang="en-US" dirty="0" smtClean="0"/>
              <a:t>新增材質</a:t>
            </a:r>
            <a:r>
              <a:rPr lang="en-US" altLang="zh-TW" dirty="0" smtClean="0"/>
              <a:t>]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22796"/>
            <a:ext cx="643618" cy="4191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45392"/>
            <a:ext cx="672333" cy="39650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67028" y="136492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p.7 1~3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612" y="2286000"/>
            <a:ext cx="2783804" cy="18683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612" y="3479013"/>
            <a:ext cx="1709737" cy="31830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2012" y="2286000"/>
            <a:ext cx="2781300" cy="29310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012" y="3479013"/>
            <a:ext cx="1688706" cy="317454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39959" y="2590800"/>
            <a:ext cx="1825457" cy="2240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432119" y="4661574"/>
            <a:ext cx="521094" cy="5897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794543" y="2590800"/>
            <a:ext cx="1825457" cy="22407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641243" y="4515652"/>
            <a:ext cx="521094" cy="58974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318363" y="2512338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973514" y="4776621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7553556" y="2509783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4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268958" y="4776621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</a:rPr>
              <a:t>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3d14-00-intro</Template>
  <TotalTime>19625</TotalTime>
  <Words>606</Words>
  <Application>Microsoft Office PowerPoint</Application>
  <PresentationFormat>如螢幕大小 (4:3)</PresentationFormat>
  <Paragraphs>136</Paragraphs>
  <Slides>25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微軟正黑體</vt:lpstr>
      <vt:lpstr>新細明體</vt:lpstr>
      <vt:lpstr>Arial</vt:lpstr>
      <vt:lpstr>Calibri</vt:lpstr>
      <vt:lpstr>Course_HE</vt:lpstr>
      <vt:lpstr>Unity LAB 6</vt:lpstr>
      <vt:lpstr>綱要</vt:lpstr>
      <vt:lpstr>地形</vt:lpstr>
      <vt:lpstr>地形</vt:lpstr>
      <vt:lpstr>地形-山</vt:lpstr>
      <vt:lpstr>地形-材質</vt:lpstr>
      <vt:lpstr>地形-材質</vt:lpstr>
      <vt:lpstr>地形-材質</vt:lpstr>
      <vt:lpstr>地形-樹/草</vt:lpstr>
      <vt:lpstr>PowerPoint 簡報</vt:lpstr>
      <vt:lpstr>地形-水/天空(skybox)</vt:lpstr>
      <vt:lpstr>地形-天空(skybox)</vt:lpstr>
      <vt:lpstr>PowerPoint 簡報</vt:lpstr>
      <vt:lpstr>地形-風</vt:lpstr>
      <vt:lpstr>粒子系統</vt:lpstr>
      <vt:lpstr>粒子系統</vt:lpstr>
      <vt:lpstr>粒子系統</vt:lpstr>
      <vt:lpstr>粒子系統</vt:lpstr>
      <vt:lpstr>粒子系統</vt:lpstr>
      <vt:lpstr>音效</vt:lpstr>
      <vt:lpstr>音效</vt:lpstr>
      <vt:lpstr>音效-背景音樂</vt:lpstr>
      <vt:lpstr>音效-播放/暫停/停止</vt:lpstr>
      <vt:lpstr>音效-播放/暫停/停止</vt:lpstr>
      <vt:lpstr>練習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fox318049@gmail.com</dc:creator>
  <cp:lastModifiedBy>Ming-Te Chi</cp:lastModifiedBy>
  <cp:revision>836</cp:revision>
  <cp:lastPrinted>1601-01-01T00:00:00Z</cp:lastPrinted>
  <dcterms:created xsi:type="dcterms:W3CDTF">2011-08-24T02:40:02Z</dcterms:created>
  <dcterms:modified xsi:type="dcterms:W3CDTF">2017-11-13T07:21:39Z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