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Century Schoolbook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Schoolboo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Schoolbook-italic.fntdata"/><Relationship Id="rId30" Type="http://schemas.openxmlformats.org/officeDocument/2006/relationships/font" Target="fonts/CenturySchoolboo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enturySchoolboo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標題投影片">
    <p:bg>
      <p:bgPr>
        <a:solidFill>
          <a:srgbClr val="34343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7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含標題的圖片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1300" u="none" cap="none" strike="noStrike">
                <a:solidFill>
                  <a:srgbClr val="D8D8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標題及直排文字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直排標題及文字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標題及物件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只有標題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標題投影片">
    <p:bg>
      <p:bgPr>
        <a:solidFill>
          <a:srgbClr val="343437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7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章節標題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7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22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50" name="Shape 5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兩項物件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比對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含標題的內容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1279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762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38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1440" lvl="0" marL="182880" marR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900" lvl="1" marL="4572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04139" lvl="3" marL="100583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99060" lvl="4" marL="128016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52200" lvl="5" marL="16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47399" lvl="6" marL="1899999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42600" lvl="7" marL="22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50499" lvl="8" marL="25000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Shooter製作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BFBFB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製作砲台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Concept：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b="0" i="0" lang="en-US" sz="2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製造物件時，移動旋轉通常都會發生在物件的中心點，如果要以邊旋轉就讓邊成為另外一個物件的中心即可</a:t>
            </a:r>
          </a:p>
          <a:p>
            <a:pPr indent="-19050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</a:pPr>
            <a:r>
              <a:rPr b="0" i="0" lang="en-US" sz="26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如果有巢狀或多關節的物體，位移跟旋轉用相對位置去計算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製作砲台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新增一個空的物件(Create Empty)作為底座的旋轉軸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在裡面新增一個Cylinder和空物件，圓柱底部拉到旋轉點上後把空的物件拉到頂部作為炮管的旋轉軸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在炮管的旋轉軸上新增Cylinder作為炮管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一樣把炮管的位置拉到旋轉點上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檢查方式：調整旋轉軸的角度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製作砲台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13334" l="624" r="72918" t="42963"/>
          <a:stretch/>
        </p:blipFill>
        <p:spPr>
          <a:xfrm>
            <a:off x="111480" y="2552700"/>
            <a:ext cx="2104690" cy="196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9629" l="208" r="64167" t="33704"/>
          <a:stretch/>
        </p:blipFill>
        <p:spPr>
          <a:xfrm>
            <a:off x="2514601" y="2171700"/>
            <a:ext cx="3245510" cy="292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b="9630" l="416" r="49793" t="7778"/>
          <a:stretch/>
        </p:blipFill>
        <p:spPr>
          <a:xfrm>
            <a:off x="6067743" y="1691322"/>
            <a:ext cx="4639397" cy="435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旋轉砲台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在底座加入左右旋轉(沿著Y軸)的Script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在砲管旋轉軸加入上下旋轉(沿著X或Z軸)的Script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59770" l="53653" r="21982" t="18925"/>
          <a:stretch/>
        </p:blipFill>
        <p:spPr>
          <a:xfrm>
            <a:off x="725714" y="3788229"/>
            <a:ext cx="4383030" cy="217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53703" l="52292" r="12290" t="18148"/>
          <a:stretch/>
        </p:blipFill>
        <p:spPr>
          <a:xfrm>
            <a:off x="6093387" y="3788230"/>
            <a:ext cx="4781860" cy="215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製作發射點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261872" y="1828800"/>
            <a:ext cx="8647672" cy="518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在砲管旋轉點上新增一個Quad，把它移動到想要發射砲彈的位置，關掉Mesh Renderer(讓他看不見)，再增加一段發射的Script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(Input.GetKeyUp(KeyCode.Space))當空白鍵被按下放開的時候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GetKey:按著一直觸發     GetKeyDown:按下觸發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Instantiate(Object , Position , Rotation)在指定位置跟角度生成該物件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物件要設成public才能在unity決定要生成甚麼物件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製作發射點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9258" l="0" r="49583" t="2592"/>
          <a:stretch/>
        </p:blipFill>
        <p:spPr>
          <a:xfrm>
            <a:off x="473203" y="1773684"/>
            <a:ext cx="4374412" cy="433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54037" l="50411" r="11825" t="5236"/>
          <a:stretch/>
        </p:blipFill>
        <p:spPr>
          <a:xfrm>
            <a:off x="5386398" y="747894"/>
            <a:ext cx="4598399" cy="280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15925" l="22291" r="49048" t="42603"/>
          <a:stretch/>
        </p:blipFill>
        <p:spPr>
          <a:xfrm>
            <a:off x="6007267" y="3942086"/>
            <a:ext cx="3366594" cy="275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間格發射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1261872" y="1828800"/>
            <a:ext cx="8647672" cy="518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使用time來讓發射有冷卻時間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發射後歸零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55926" l="53125" r="2708" t="2593"/>
          <a:stretch/>
        </p:blipFill>
        <p:spPr>
          <a:xfrm>
            <a:off x="3581400" y="2705100"/>
            <a:ext cx="7232287" cy="3847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碰撞與消失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子彈生成後會一直存在，所以必須要摧毀它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如果沒有發生碰撞，子彈飛一段時間後消失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如果發生碰撞，可能消滅目標一起消失或者撞到牆自我毀滅等等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Destroy(gameObject):馬上摧毀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Destroy(gameObject,秒數):幾秒後摧毀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碰撞與消失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void OnCollisionEnter(Collision collision){ }：當碰撞發生的時候觸發，後面參數為碰撞到的目標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在裡面加入條件判定就可以決定碰到不同物體有不一樣的動作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在每個要碰撞的物體都要加入RigidBody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碰撞與消失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方法一:在發射器的Script修改，發射時決定幾秒後消失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55926" l="53125" r="3333" t="7037"/>
          <a:stretch/>
        </p:blipFill>
        <p:spPr>
          <a:xfrm>
            <a:off x="2126742" y="2507615"/>
            <a:ext cx="7899197" cy="380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場景設置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加入3D Object 裡的Plane作為場地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調整攝影機位置跟角度，能看到完整畫面即可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重要！！Tip：3D物件生成時請養成reset Position的習慣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碰撞與消失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方法二:在子彈的Script裡加入碰撞事件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注意！！不是加在Update裡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57405" l="51042" r="4582" t="1852"/>
          <a:stretch/>
        </p:blipFill>
        <p:spPr>
          <a:xfrm>
            <a:off x="1261872" y="2995540"/>
            <a:ext cx="6809939" cy="354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碰撞與消失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之後再把子彈跟想要碰撞的物體(像是邊界、方塊等)有可以被碰撞的屬性並在碰撞到的物體加入tag分類即可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50675" l="33333" r="48541" t="5556"/>
          <a:stretch/>
        </p:blipFill>
        <p:spPr>
          <a:xfrm>
            <a:off x="4422346" y="2770512"/>
            <a:ext cx="2812694" cy="384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碰撞與消失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31481" l="33333" r="50417" t="6667"/>
          <a:stretch/>
        </p:blipFill>
        <p:spPr>
          <a:xfrm>
            <a:off x="1528572" y="1691322"/>
            <a:ext cx="2286043" cy="492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 b="11852" l="417" r="50416" t="2592"/>
          <a:stretch/>
        </p:blipFill>
        <p:spPr>
          <a:xfrm>
            <a:off x="4423666" y="587818"/>
            <a:ext cx="6118789" cy="603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1134281" y="298136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For Listening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11656" l="317" r="73096" t="46156"/>
          <a:stretch/>
        </p:blipFill>
        <p:spPr>
          <a:xfrm>
            <a:off x="740227" y="3207657"/>
            <a:ext cx="3484456" cy="313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31351" l="11428" r="49592" t="7495"/>
          <a:stretch/>
        </p:blipFill>
        <p:spPr>
          <a:xfrm>
            <a:off x="4755527" y="1712350"/>
            <a:ext cx="5519617" cy="490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場景設置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材質(顏色)製作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在Assets底下右鍵新增一個資料夾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再裡面右鍵新增material自訂想要的顏色與材質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將材質拖到物件上即可使用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材質(顏色)製作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5556" l="17916" r="41876" t="35555"/>
          <a:stretch/>
        </p:blipFill>
        <p:spPr>
          <a:xfrm>
            <a:off x="723900" y="2488738"/>
            <a:ext cx="3930701" cy="326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5555" l="625" r="50416" t="8519"/>
          <a:stretch/>
        </p:blipFill>
        <p:spPr>
          <a:xfrm>
            <a:off x="5586985" y="2107738"/>
            <a:ext cx="4235294" cy="421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製作Prefabs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Prefab：預先製作的物件，可以動態生成並重複使用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Assets建立一個資料夾存放prefab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右鍵新增prefab，預設是空的需要丟一個Object給他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製作Object：右鍵Create Empty，在底下新增一個Cube跟Capsule(膠囊)作為子彈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把Object丟到剛才建的prefab之後會變成藍字，就可以直接刪除了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製作Prefabs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4444" l="19791" r="44376" t="38148"/>
          <a:stretch/>
        </p:blipFill>
        <p:spPr>
          <a:xfrm>
            <a:off x="957072" y="2251637"/>
            <a:ext cx="4077346" cy="370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4813" l="625" r="53542" t="32964"/>
          <a:stretch/>
        </p:blipFill>
        <p:spPr>
          <a:xfrm>
            <a:off x="5425458" y="1990658"/>
            <a:ext cx="5150676" cy="39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製作Prefabs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0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Prefab完成後只要直接修改裡面的內容就會套用到所有生成的物件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在子彈上加入Script讓子彈會飛行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宣告一個變數為每次Update時移動的距離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讓子彈朝Y軸飛行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Tip：變數設成public可以在unity上調整</a:t>
            </a:r>
          </a:p>
          <a:p>
            <a:pPr indent="-182880" lvl="0" marL="18288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製作Prefabs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6666" l="23958" r="49792" t="7037"/>
          <a:stretch/>
        </p:blipFill>
        <p:spPr>
          <a:xfrm>
            <a:off x="1261872" y="2105246"/>
            <a:ext cx="2294752" cy="4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54073" l="50208" r="18540" t="-1110"/>
          <a:stretch/>
        </p:blipFill>
        <p:spPr>
          <a:xfrm>
            <a:off x="4629150" y="1544238"/>
            <a:ext cx="5669280" cy="483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