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5143500" type="screen16x9"/>
  <p:notesSz cx="6858000" cy="9144000"/>
  <p:embeddedFontLs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微軟正黑體" panose="020B0604030504040204" pitchFamily="34" charset="-120"/>
      <p:regular r:id="rId29"/>
      <p:bold r:id="rId30"/>
    </p:embeddedFont>
    <p:embeddedFont>
      <p:font typeface="Economica" panose="020B0604020202020204" charset="0"/>
      <p:regular r:id="rId31"/>
      <p:bold r:id="rId32"/>
      <p:italic r:id="rId33"/>
      <p:boldItalic r:id="rId34"/>
    </p:embeddedFont>
    <p:embeddedFont>
      <p:font typeface="Ebrima" panose="02000000000000000000" pitchFamily="2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53729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084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268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819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665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11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416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496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36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106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921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97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870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793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29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6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7160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56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134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3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/>
              <a:t>‹#›</a:t>
            </a:fld>
            <a:endParaRPr lang="j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/>
              <a:t>‹#›</a:t>
            </a:fld>
            <a:endParaRPr lang="j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/>
              <a:t>‹#›</a:t>
            </a:fld>
            <a:endParaRPr lang="j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7" name="Shape 17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/>
              <a:t>‹#›</a:t>
            </a:fld>
            <a:endParaRPr lang="j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/>
              <a:t>‹#›</a:t>
            </a:fld>
            <a:endParaRPr lang="j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/>
              <a:t>‹#›</a:t>
            </a:fld>
            <a:endParaRPr lang="j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/>
              <a:t>‹#›</a:t>
            </a:fld>
            <a:endParaRPr lang="j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/>
              <a:t>‹#›</a:t>
            </a:fld>
            <a:endParaRPr lang="j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/>
              <a:t>‹#›</a:t>
            </a:fld>
            <a:endParaRPr lang="j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>
                <a:solidFill>
                  <a:schemeClr val="lt1"/>
                </a:solidFill>
              </a:rPr>
              <a:t>‹#›</a:t>
            </a:fld>
            <a:endParaRPr lang="ja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ja"/>
              <a:t>‹#›</a:t>
            </a:fld>
            <a:endParaRPr lang="j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ja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ja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ja"/>
              <a:t>Unity Animator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ja"/>
              <a:t>In 2D game design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t="20856" b="35916"/>
          <a:stretch/>
        </p:blipFill>
        <p:spPr>
          <a:xfrm>
            <a:off x="0" y="315925"/>
            <a:ext cx="9144000" cy="22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 t="25721" b="32476"/>
          <a:stretch/>
        </p:blipFill>
        <p:spPr>
          <a:xfrm>
            <a:off x="0" y="2664375"/>
            <a:ext cx="9144000" cy="21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SzPct val="26190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加入動畫</a:t>
            </a:r>
            <a:endParaRPr lang="ja" dirty="0"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再按一次錄製按鈕結束錄製</a:t>
            </a:r>
            <a:endParaRPr lang="en-US" altLang="ja" dirty="0" smtClean="0"/>
          </a:p>
          <a:p>
            <a:pPr lvl="0">
              <a:spcBef>
                <a:spcPts val="0"/>
              </a:spcBef>
              <a:buNone/>
            </a:pPr>
            <a:r>
              <a:rPr lang="ja" dirty="0" smtClean="0"/>
              <a:t>Preview</a:t>
            </a:r>
            <a:r>
              <a:rPr lang="zh-TW" altLang="en-US" dirty="0" smtClean="0"/>
              <a:t>按鈕可以看到錄製的內容</a:t>
            </a:r>
            <a:endParaRPr lang="en-US" altLang="ja" dirty="0" smtClean="0"/>
          </a:p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選擇</a:t>
            </a:r>
            <a:r>
              <a:rPr lang="ja" dirty="0" smtClean="0"/>
              <a:t>Create New Cli</a:t>
            </a:r>
            <a:r>
              <a:rPr lang="en-US" altLang="ja" dirty="0" smtClean="0"/>
              <a:t>p</a:t>
            </a:r>
            <a:r>
              <a:rPr lang="zh-TW" altLang="en-US" dirty="0" smtClean="0"/>
              <a:t>錄製下一個動畫</a:t>
            </a:r>
            <a:endParaRPr lang="ja" dirty="0"/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t="47360" b="9364"/>
          <a:stretch/>
        </p:blipFill>
        <p:spPr>
          <a:xfrm>
            <a:off x="0" y="2780850"/>
            <a:ext cx="9144000" cy="22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t="29658" b="36243"/>
          <a:stretch/>
        </p:blipFill>
        <p:spPr>
          <a:xfrm>
            <a:off x="0" y="-145300"/>
            <a:ext cx="9144000" cy="17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4">
            <a:alphaModFix/>
          </a:blip>
          <a:srcRect t="29414" b="36489"/>
          <a:stretch/>
        </p:blipFill>
        <p:spPr>
          <a:xfrm>
            <a:off x="0" y="1608450"/>
            <a:ext cx="9144000" cy="17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5">
            <a:alphaModFix/>
          </a:blip>
          <a:srcRect t="29169" b="36734"/>
          <a:stretch/>
        </p:blipFill>
        <p:spPr>
          <a:xfrm>
            <a:off x="0" y="3362200"/>
            <a:ext cx="9144000" cy="17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SzPct val="26190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加入動畫</a:t>
            </a:r>
            <a:endParaRPr lang="ja" dirty="0"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按下播放測試動畫</a:t>
            </a:r>
            <a:endParaRPr lang="ja" dirty="0"/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l="27512" t="29169" r="1671" b="10835"/>
          <a:stretch/>
        </p:blipFill>
        <p:spPr>
          <a:xfrm>
            <a:off x="2356875" y="1667875"/>
            <a:ext cx="6475426" cy="30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設定動畫狀態</a:t>
            </a:r>
            <a:endParaRPr lang="ja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可拖曳狀態表中的片段使其更好辨識</a:t>
            </a:r>
            <a:endParaRPr lang="ja" dirty="0"/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l="15895" t="10081" b="44029"/>
          <a:stretch/>
        </p:blipFill>
        <p:spPr>
          <a:xfrm>
            <a:off x="1142100" y="1981398"/>
            <a:ext cx="7690200" cy="23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ja" dirty="0"/>
              <a:t>Make </a:t>
            </a:r>
            <a:r>
              <a:rPr lang="ja" dirty="0" smtClean="0"/>
              <a:t>transtion</a:t>
            </a:r>
            <a:endParaRPr lang="ja" dirty="0"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右鍵</a:t>
            </a:r>
            <a:r>
              <a:rPr lang="ja" dirty="0" smtClean="0"/>
              <a:t>→ </a:t>
            </a:r>
            <a:r>
              <a:rPr lang="ja" dirty="0"/>
              <a:t>Make Transition →</a:t>
            </a:r>
          </a:p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左鍵點選另一個片段</a:t>
            </a:r>
            <a:endParaRPr lang="ja" dirty="0"/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l="31805" t="15152" r="21721" b="48210"/>
          <a:stretch/>
        </p:blipFill>
        <p:spPr>
          <a:xfrm>
            <a:off x="4582800" y="1147225"/>
            <a:ext cx="4249500" cy="188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l="31666" t="15398" r="21860" b="47964"/>
          <a:stretch/>
        </p:blipFill>
        <p:spPr>
          <a:xfrm>
            <a:off x="4582800" y="3031675"/>
            <a:ext cx="4249500" cy="188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狀態控制變數</a:t>
            </a:r>
            <a:endParaRPr lang="ja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增加狀態變數</a:t>
            </a:r>
            <a:endParaRPr lang="en-US" altLang="zh-TW" dirty="0" smtClean="0"/>
          </a:p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設定一個整數作為</a:t>
            </a:r>
            <a:endParaRPr lang="en-US" altLang="zh-TW" dirty="0" smtClean="0"/>
          </a:p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狀態判定</a:t>
            </a:r>
            <a:r>
              <a:rPr lang="zh-TW" altLang="en-US" dirty="0"/>
              <a:t>依據</a:t>
            </a:r>
            <a:endParaRPr lang="en-US" altLang="zh-TW" dirty="0" smtClean="0"/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l="16308" t="12442" r="21587" b="45263"/>
          <a:stretch/>
        </p:blipFill>
        <p:spPr>
          <a:xfrm>
            <a:off x="3153650" y="1814563"/>
            <a:ext cx="5678650" cy="21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SzPct val="26190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狀態控制變數</a:t>
            </a:r>
            <a:endParaRPr lang="ja" dirty="0"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l="16128" t="12562" b="27388"/>
          <a:stretch/>
        </p:blipFill>
        <p:spPr>
          <a:xfrm>
            <a:off x="1162975" y="1225225"/>
            <a:ext cx="7669325" cy="308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ja" dirty="0" smtClean="0">
                <a:latin typeface="Economica" panose="020B0604020202020204" charset="0"/>
                <a:ea typeface="微軟正黑體" panose="020B0604030504040204" pitchFamily="34" charset="-120"/>
                <a:cs typeface="Ebrima" panose="02000000000000000000" pitchFamily="2" charset="0"/>
              </a:rPr>
              <a:t>script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中改變狀態控制變數</a:t>
            </a:r>
            <a:endParaRPr lang="ja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t="21485" b="50088"/>
          <a:stretch/>
        </p:blipFill>
        <p:spPr>
          <a:xfrm>
            <a:off x="0" y="1452625"/>
            <a:ext cx="9144000" cy="14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4">
            <a:alphaModFix/>
          </a:blip>
          <a:srcRect t="43416" b="37139"/>
          <a:stretch/>
        </p:blipFill>
        <p:spPr>
          <a:xfrm>
            <a:off x="0" y="3060975"/>
            <a:ext cx="9144000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現在我們有：</a:t>
            </a:r>
            <a:endParaRPr lang="ja" dirty="0"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可以走路或站立的主角</a:t>
            </a:r>
            <a:endParaRPr lang="j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ja"/>
              <a:t>Import 2D UFO tutoriao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0" name="Shape 70"/>
          <p:cNvPicPr preferRelativeResize="0"/>
          <p:nvPr/>
        </p:nvPicPr>
        <p:blipFill rotWithShape="1">
          <a:blip r:embed="rId3">
            <a:alphaModFix/>
          </a:blip>
          <a:srcRect r="20986" b="30574"/>
          <a:stretch/>
        </p:blipFill>
        <p:spPr>
          <a:xfrm>
            <a:off x="311700" y="1225225"/>
            <a:ext cx="7225150" cy="35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增加狀態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/>
              <a:t>用同樣的方法加入滯空狀態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7958" t="8220" r="19784" b="40932"/>
          <a:stretch/>
        </p:blipFill>
        <p:spPr>
          <a:xfrm>
            <a:off x="4053821" y="1225225"/>
            <a:ext cx="4778479" cy="26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12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增加狀態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/>
              <a:t>改變狀態判斷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323" t="33260" r="46882" b="43416"/>
          <a:stretch/>
        </p:blipFill>
        <p:spPr>
          <a:xfrm>
            <a:off x="2354813" y="1606626"/>
            <a:ext cx="6477487" cy="25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11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現在我們有：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/>
              <a:t>滯空動畫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4408" t="9749" r="38064" b="39976"/>
          <a:stretch/>
        </p:blipFill>
        <p:spPr>
          <a:xfrm>
            <a:off x="5400841" y="1609282"/>
            <a:ext cx="3431459" cy="25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更換主角圖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endParaRPr lang="ja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ja"/>
              <a:t>Drag png files into asset.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 l="1660" t="6232" r="644" b="22298"/>
          <a:stretch/>
        </p:blipFill>
        <p:spPr>
          <a:xfrm>
            <a:off x="105388" y="1225225"/>
            <a:ext cx="8933227" cy="36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4020202020204" charset="0"/>
              </a:rPr>
              <a:t>更換重力及碰撞判定</a:t>
            </a:r>
            <a:endParaRPr lang="ja" dirty="0"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4020202020204" charset="0"/>
            </a:endParaRPr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l="78246" t="13321" b="8589"/>
          <a:stretch/>
        </p:blipFill>
        <p:spPr>
          <a:xfrm>
            <a:off x="6154875" y="744063"/>
            <a:ext cx="1989250" cy="40163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更改重力參數模擬重力環境　　　　　　　　　</a:t>
            </a:r>
            <a:r>
              <a:rPr lang="ja" dirty="0" smtClean="0"/>
              <a:t> </a:t>
            </a:r>
            <a:r>
              <a:rPr lang="zh-TW" altLang="en-US" dirty="0" smtClean="0"/>
              <a:t>  </a:t>
            </a:r>
            <a:r>
              <a:rPr lang="ja" dirty="0" smtClean="0"/>
              <a:t>           </a:t>
            </a:r>
            <a:r>
              <a:rPr lang="ja" dirty="0" smtClean="0">
                <a:solidFill>
                  <a:srgbClr val="FF0000"/>
                </a:solidFill>
              </a:rPr>
              <a:t>→</a:t>
            </a:r>
            <a:endParaRPr lang="ja" dirty="0">
              <a:solidFill>
                <a:srgbClr val="FF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FF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zh-TW" altLang="en-US" dirty="0" smtClean="0">
                <a:solidFill>
                  <a:srgbClr val="000000"/>
                </a:solidFill>
              </a:rPr>
              <a:t>加入長方形碰撞判定</a:t>
            </a:r>
            <a:endParaRPr lang="en-US" altLang="ja" dirty="0" smtClean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ja" dirty="0" smtClean="0">
                <a:solidFill>
                  <a:srgbClr val="000000"/>
                </a:solidFill>
              </a:rPr>
              <a:t>Add </a:t>
            </a:r>
            <a:r>
              <a:rPr lang="ja" dirty="0">
                <a:solidFill>
                  <a:srgbClr val="000000"/>
                </a:solidFill>
              </a:rPr>
              <a:t>component→physics2D→Box collider 2D. 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SzPct val="26190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4020202020204" charset="0"/>
              </a:rPr>
              <a:t>更換重力及碰撞判定</a:t>
            </a:r>
            <a:endParaRPr lang="ja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取消勾選圓形判定或移除圓形判定</a:t>
            </a:r>
            <a:endParaRPr lang="en-US" altLang="ja" dirty="0" smtClean="0"/>
          </a:p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測試是否正常運作</a:t>
            </a:r>
            <a:endParaRPr lang="ja" dirty="0"/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l="36094" t="11214" b="40342"/>
          <a:stretch/>
        </p:blipFill>
        <p:spPr>
          <a:xfrm>
            <a:off x="2988625" y="1656463"/>
            <a:ext cx="5843676" cy="249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現在我們有：</a:t>
            </a:r>
            <a:endParaRPr lang="ja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可以沿著地板移動的主角</a:t>
            </a:r>
            <a:endParaRPr lang="j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加入動畫</a:t>
            </a:r>
            <a:endParaRPr lang="ja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zh-TW" altLang="en-US" dirty="0" smtClean="0"/>
              <a:t>開啟動畫視窗</a:t>
            </a:r>
            <a:endParaRPr lang="en-US" altLang="ja" dirty="0" smtClean="0"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ja" dirty="0" smtClean="0"/>
              <a:t>Window </a:t>
            </a:r>
            <a:r>
              <a:rPr lang="ja" dirty="0"/>
              <a:t>→ animation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r="40532" b="49932"/>
          <a:stretch/>
        </p:blipFill>
        <p:spPr>
          <a:xfrm>
            <a:off x="3394600" y="1614625"/>
            <a:ext cx="5437699" cy="257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SzPct val="26190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加入動畫</a:t>
            </a:r>
            <a:endParaRPr lang="ja" dirty="0"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選擇</a:t>
            </a:r>
            <a:r>
              <a:rPr lang="zh-TW" altLang="en-US" dirty="0" smtClean="0"/>
              <a:t>左側</a:t>
            </a:r>
            <a:r>
              <a:rPr lang="zh-TW" altLang="en-US" dirty="0"/>
              <a:t>的</a:t>
            </a:r>
            <a:r>
              <a:rPr lang="en-US" altLang="zh-TW" dirty="0" smtClean="0"/>
              <a:t>Player</a:t>
            </a:r>
          </a:p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按下</a:t>
            </a:r>
            <a:r>
              <a:rPr lang="ja" dirty="0" smtClean="0"/>
              <a:t>Creat</a:t>
            </a:r>
            <a:r>
              <a:rPr lang="en-US" altLang="ja" dirty="0" smtClean="0"/>
              <a:t>e</a:t>
            </a:r>
            <a:r>
              <a:rPr lang="zh-TW" altLang="en-US" dirty="0" smtClean="0"/>
              <a:t>新增動畫</a:t>
            </a:r>
            <a:endParaRPr lang="ja" dirty="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 t="6113" r="36443" b="30000"/>
          <a:stretch/>
        </p:blipFill>
        <p:spPr>
          <a:xfrm>
            <a:off x="3020850" y="1259262"/>
            <a:ext cx="5811451" cy="328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SzPct val="26190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加入動畫</a:t>
            </a:r>
            <a:endParaRPr lang="ja" dirty="0"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zh-TW" altLang="en-US" dirty="0" smtClean="0"/>
              <a:t>按下紅色圓形錄製按鈕後開始改變主角</a:t>
            </a:r>
            <a:r>
              <a:rPr lang="en-US" altLang="zh-TW" dirty="0" smtClean="0"/>
              <a:t>inspect</a:t>
            </a:r>
            <a:r>
              <a:rPr lang="zh-TW" altLang="en-US" dirty="0" smtClean="0"/>
              <a:t>欄位內容</a:t>
            </a:r>
            <a:endParaRPr lang="en-US" altLang="zh-TW" dirty="0" smtClean="0"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zh-TW" altLang="en-US" dirty="0" smtClean="0"/>
              <a:t>欄位轉為紅色表示該動作有錄製進動畫中</a:t>
            </a:r>
            <a:endParaRPr lang="en-US" altLang="zh-TW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</TotalTime>
  <Words>230</Words>
  <Application>Microsoft Office PowerPoint</Application>
  <PresentationFormat>如螢幕大小 (16:9)</PresentationFormat>
  <Paragraphs>49</Paragraphs>
  <Slides>22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8" baseType="lpstr">
      <vt:lpstr>Open Sans</vt:lpstr>
      <vt:lpstr>微軟正黑體</vt:lpstr>
      <vt:lpstr>Economica</vt:lpstr>
      <vt:lpstr>Ebrima</vt:lpstr>
      <vt:lpstr>Arial</vt:lpstr>
      <vt:lpstr>Luxe</vt:lpstr>
      <vt:lpstr>Unity Animator</vt:lpstr>
      <vt:lpstr>Import 2D UFO tutoriao</vt:lpstr>
      <vt:lpstr>更換主角圖片</vt:lpstr>
      <vt:lpstr>更換重力及碰撞判定</vt:lpstr>
      <vt:lpstr>更換重力及碰撞判定</vt:lpstr>
      <vt:lpstr>現在我們有：</vt:lpstr>
      <vt:lpstr>加入動畫</vt:lpstr>
      <vt:lpstr>加入動畫</vt:lpstr>
      <vt:lpstr>加入動畫</vt:lpstr>
      <vt:lpstr>PowerPoint 簡報</vt:lpstr>
      <vt:lpstr>加入動畫</vt:lpstr>
      <vt:lpstr>PowerPoint 簡報</vt:lpstr>
      <vt:lpstr>加入動畫</vt:lpstr>
      <vt:lpstr>設定動畫狀態</vt:lpstr>
      <vt:lpstr>Make transtion</vt:lpstr>
      <vt:lpstr>狀態控制變數</vt:lpstr>
      <vt:lpstr>狀態控制變數</vt:lpstr>
      <vt:lpstr>在script中改變狀態控制變數</vt:lpstr>
      <vt:lpstr>現在我們有：</vt:lpstr>
      <vt:lpstr>增加狀態</vt:lpstr>
      <vt:lpstr>增加狀態</vt:lpstr>
      <vt:lpstr>現在我們有：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Unity Animator</dc:title>
  <dc:creator>admin</dc:creator>
  <cp:lastModifiedBy>Windows 使用者</cp:lastModifiedBy>
  <cp:revision>3</cp:revision>
  <dcterms:modified xsi:type="dcterms:W3CDTF">2017-10-03T04:42:19Z</dcterms:modified>
</cp:coreProperties>
</file>