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av" ContentType="audio/wav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81146" autoAdjust="0"/>
  </p:normalViewPr>
  <p:slideViewPr>
    <p:cSldViewPr showGuides="1">
      <p:cViewPr varScale="1">
        <p:scale>
          <a:sx n="101" d="100"/>
          <a:sy n="101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891C3FF8-9E3E-4F97-8692-5761D439F4E8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97A3F0D4-2C5C-41BE-8278-2B05837693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159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D0AEB4C-F580-4F2D-8271-71D3C602CD18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B081F0B7-3610-4787-BA5D-650618D163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491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 smtClean="0"/>
              <a:t>2017</a:t>
            </a:r>
            <a:endParaRPr lang="en-US" altLang="zh-TW" dirty="0" smtClean="0"/>
          </a:p>
          <a:p>
            <a:r>
              <a:rPr lang="en-US" altLang="zh-TW" dirty="0" smtClean="0"/>
              <a:t>Game Planner / Designer</a:t>
            </a:r>
            <a:endParaRPr lang="zh-TW" altLang="en-US" dirty="0" smtClean="0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95C5200-7598-4262-86D8-56519D7E20AA}" type="slidenum">
              <a:rPr lang="zh-TW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zh-TW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zh-TW" altLang="en-US" dirty="0" smtClean="0"/>
              <a:t>偏重遊戲世界的建構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一、 緣起（創意發想）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二、 遊戲世界觀：應含故事主要情節、時空背景描述、遊戲精神主軸。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三、 主要角色介紹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四、 遊戲設計內容：作品內容需含至少三～五個關卡，參賽作品內容要有情境趣味性的描述，人物、關卡與遊戲系統要有概念設計圖，以展現遊戲的內容。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五、 設計內容應包含：</a:t>
            </a:r>
            <a:br>
              <a:rPr lang="zh-TW" altLang="en-US" dirty="0" smtClean="0"/>
            </a:br>
            <a:r>
              <a:rPr lang="en-US" altLang="zh-TW" dirty="0" smtClean="0"/>
              <a:t>1. </a:t>
            </a:r>
            <a:r>
              <a:rPr lang="zh-TW" altLang="en-US" dirty="0" smtClean="0"/>
              <a:t>遊戲類型</a:t>
            </a:r>
            <a:br>
              <a:rPr lang="zh-TW" altLang="en-US" dirty="0" smtClean="0"/>
            </a:br>
            <a:r>
              <a:rPr lang="en-US" altLang="zh-TW" dirty="0" smtClean="0"/>
              <a:t>2. </a:t>
            </a:r>
            <a:r>
              <a:rPr lang="zh-TW" altLang="en-US" dirty="0" smtClean="0"/>
              <a:t>遊戲性</a:t>
            </a:r>
            <a:r>
              <a:rPr lang="en-US" altLang="zh-TW" dirty="0" smtClean="0"/>
              <a:t>(Game Play</a:t>
            </a:r>
            <a:r>
              <a:rPr lang="zh-TW" altLang="en-US" dirty="0" smtClean="0"/>
              <a:t>重點</a:t>
            </a:r>
            <a:r>
              <a:rPr lang="en-US" altLang="zh-TW" dirty="0" smtClean="0"/>
              <a:t>)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3. </a:t>
            </a:r>
            <a:r>
              <a:rPr lang="zh-TW" altLang="en-US" dirty="0" smtClean="0"/>
              <a:t>遊戲訴求對象與市場定位</a:t>
            </a:r>
            <a:br>
              <a:rPr lang="zh-TW" altLang="en-US" dirty="0" smtClean="0"/>
            </a:br>
            <a:r>
              <a:rPr lang="en-US" altLang="zh-TW" dirty="0" smtClean="0"/>
              <a:t>4. </a:t>
            </a:r>
            <a:r>
              <a:rPr lang="zh-TW" altLang="en-US" dirty="0" smtClean="0"/>
              <a:t>遊戲進行方式</a:t>
            </a:r>
            <a:br>
              <a:rPr lang="zh-TW" altLang="en-US" dirty="0" smtClean="0"/>
            </a:br>
            <a:r>
              <a:rPr lang="en-US" altLang="zh-TW" dirty="0" smtClean="0"/>
              <a:t>5. </a:t>
            </a:r>
            <a:r>
              <a:rPr lang="zh-TW" altLang="en-US" dirty="0" smtClean="0"/>
              <a:t>角色設定</a:t>
            </a:r>
            <a:br>
              <a:rPr lang="zh-TW" altLang="en-US" dirty="0" smtClean="0"/>
            </a:br>
            <a:r>
              <a:rPr lang="en-US" altLang="zh-TW" dirty="0" smtClean="0"/>
              <a:t>6. </a:t>
            </a:r>
            <a:r>
              <a:rPr lang="zh-TW" altLang="en-US" dirty="0" smtClean="0"/>
              <a:t>場景設定</a:t>
            </a:r>
            <a:br>
              <a:rPr lang="zh-TW" altLang="en-US" dirty="0" smtClean="0"/>
            </a:br>
            <a:r>
              <a:rPr lang="en-US" altLang="zh-TW" dirty="0" smtClean="0"/>
              <a:t>7. </a:t>
            </a:r>
            <a:r>
              <a:rPr lang="zh-TW" altLang="en-US" dirty="0" smtClean="0"/>
              <a:t>遊戲關卡設計</a:t>
            </a:r>
            <a:br>
              <a:rPr lang="zh-TW" altLang="en-US" dirty="0" smtClean="0"/>
            </a:br>
            <a:r>
              <a:rPr lang="en-US" altLang="zh-TW" dirty="0" smtClean="0"/>
              <a:t>8. </a:t>
            </a:r>
            <a:r>
              <a:rPr lang="zh-TW" altLang="en-US" dirty="0" smtClean="0"/>
              <a:t>遊戲系統描述：如戰鬥系統、經濟系統、劇情系統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等。</a:t>
            </a:r>
            <a:br>
              <a:rPr lang="zh-TW" altLang="en-US" dirty="0" smtClean="0"/>
            </a:br>
            <a:r>
              <a:rPr lang="en-US" altLang="zh-TW" dirty="0" smtClean="0"/>
              <a:t>9. </a:t>
            </a:r>
            <a:r>
              <a:rPr lang="zh-TW" altLang="en-US" dirty="0" smtClean="0"/>
              <a:t>遊戲流程介紹</a:t>
            </a:r>
            <a:br>
              <a:rPr lang="zh-TW" altLang="en-US" dirty="0" smtClean="0"/>
            </a:br>
            <a:r>
              <a:rPr lang="en-US" altLang="zh-TW" dirty="0" smtClean="0"/>
              <a:t>10. </a:t>
            </a:r>
            <a:r>
              <a:rPr lang="zh-TW" altLang="en-US" dirty="0" smtClean="0"/>
              <a:t>劇情腳本</a:t>
            </a:r>
            <a:br>
              <a:rPr lang="zh-TW" altLang="en-US" dirty="0" smtClean="0"/>
            </a:br>
            <a:r>
              <a:rPr lang="en-US" altLang="zh-TW" dirty="0" smtClean="0"/>
              <a:t>11. </a:t>
            </a:r>
            <a:r>
              <a:rPr lang="zh-TW" altLang="en-US" dirty="0" smtClean="0"/>
              <a:t>操作說明</a:t>
            </a:r>
            <a:br>
              <a:rPr lang="zh-TW" altLang="en-US" dirty="0" smtClean="0"/>
            </a:br>
            <a:r>
              <a:rPr lang="en-US" altLang="zh-TW" dirty="0" smtClean="0"/>
              <a:t>12. </a:t>
            </a:r>
            <a:r>
              <a:rPr lang="zh-TW" altLang="en-US" dirty="0" smtClean="0"/>
              <a:t>技術可行性分析</a:t>
            </a:r>
            <a:br>
              <a:rPr lang="zh-TW" altLang="en-US" dirty="0" smtClean="0"/>
            </a:br>
            <a:r>
              <a:rPr lang="en-US" altLang="zh-TW" dirty="0" smtClean="0"/>
              <a:t>13. </a:t>
            </a:r>
            <a:r>
              <a:rPr lang="zh-TW" altLang="en-US" dirty="0" smtClean="0"/>
              <a:t>開發風險評估：如</a:t>
            </a:r>
            <a:r>
              <a:rPr lang="en-US" altLang="zh-TW" dirty="0" smtClean="0"/>
              <a:t>SWOT</a:t>
            </a:r>
            <a:r>
              <a:rPr lang="zh-TW" altLang="en-US" dirty="0" smtClean="0"/>
              <a:t>分析</a:t>
            </a:r>
            <a:br>
              <a:rPr lang="zh-TW" altLang="en-US" dirty="0" smtClean="0"/>
            </a:br>
            <a:r>
              <a:rPr lang="en-US" altLang="zh-TW" dirty="0" smtClean="0"/>
              <a:t>14. </a:t>
            </a:r>
            <a:r>
              <a:rPr lang="zh-TW" altLang="en-US" dirty="0" smtClean="0"/>
              <a:t>開發時程設定（里程碑設定）</a:t>
            </a:r>
            <a:endParaRPr lang="zh-TW" altLang="en-US" dirty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8744327-2C6E-44EF-B710-724F64CB1B04}" type="slidenum">
              <a:rPr lang="zh-TW" altLang="en-US" smtClean="0"/>
              <a:pPr eaLnBrk="1" hangingPunct="1"/>
              <a:t>7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1v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132857"/>
            <a:ext cx="7772400" cy="1512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19898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DB59-5FB2-4288-A235-1F6DF3832488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15671-4233-4745-819E-3791631CEF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98358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M2v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 b="1" u="none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200000"/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24AB-6CAC-4285-9FB3-21EE850F9C7A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2F7D6-2F82-4DEB-BC6F-BB2CBB8706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66852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M4v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 b="1" u="none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295C7-6716-47C6-887D-39998E6D0840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198A-E968-4AD1-870A-5513D39726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09987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IM3v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76793-66BA-4103-9A52-CCA7C1331DD5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127B-4D53-4782-8ECB-FAC47DB741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06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1CEF-6B8C-4999-A64D-124F612006EE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59589-3545-4826-89E5-A8FD096697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068399"/>
      </p:ext>
    </p:extLst>
  </p:cSld>
  <p:clrMapOvr>
    <a:masterClrMapping/>
  </p:clrMapOvr>
  <p:transition spd="med">
    <p:zo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303DC-4780-4C95-8708-AB2FCB665A69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60525-3960-47C1-83F6-26148E2EE4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88288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6AE1914-0622-47D4-9DED-48A137EB9B31}" type="datetimeFigureOut">
              <a:rPr lang="zh-TW" altLang="en-US"/>
              <a:pPr>
                <a:defRPr/>
              </a:pPr>
              <a:t>2017/10/16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01D3F8-9655-4FA2-955E-4AE2F2C033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42900" y="15573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TW" sz="4000" b="1">
              <a:latin typeface="Arial" charset="0"/>
              <a:ea typeface="新細明體" pitchFamily="18" charset="-12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371600" y="5000625"/>
            <a:ext cx="64008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buFontTx/>
              <a:buChar char="•"/>
            </a:pPr>
            <a:endParaRPr kumimoji="0" lang="en-US" altLang="zh-TW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511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800" dirty="0" smtClean="0">
                <a:solidFill>
                  <a:srgbClr val="FF0000"/>
                </a:solidFill>
              </a:rPr>
              <a:t> </a:t>
            </a:r>
            <a:br>
              <a:rPr lang="en-US" altLang="zh-TW" sz="4800" dirty="0" smtClean="0">
                <a:solidFill>
                  <a:srgbClr val="FF0000"/>
                </a:solidFill>
              </a:rPr>
            </a:br>
            <a:r>
              <a:rPr lang="en-US" altLang="zh-TW" sz="4800" dirty="0" smtClean="0"/>
              <a:t>3D Game Programming</a:t>
            </a:r>
            <a:br>
              <a:rPr lang="en-US" altLang="zh-TW" sz="4800" dirty="0" smtClean="0"/>
            </a:br>
            <a:r>
              <a:rPr lang="en-US" altLang="zh-TW" dirty="0" smtClean="0"/>
              <a:t>Game Proposal</a:t>
            </a:r>
            <a:endParaRPr lang="zh-TW" altLang="en-US" dirty="0" smtClean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403350" y="3933825"/>
            <a:ext cx="6400800" cy="1198563"/>
          </a:xfrm>
        </p:spPr>
        <p:txBody>
          <a:bodyPr>
            <a:normAutofit fontScale="85000" lnSpcReduction="20000"/>
          </a:bodyPr>
          <a:lstStyle/>
          <a:p>
            <a:pPr marL="342900" indent="-342900" eaLnBrk="1" hangingPunct="1">
              <a:defRPr/>
            </a:pPr>
            <a:r>
              <a:rPr lang="en-US" altLang="zh-TW" b="1" dirty="0" smtClean="0">
                <a:ea typeface="標楷體" pitchFamily="65" charset="-120"/>
                <a:cs typeface="Times New Roman" pitchFamily="18" charset="0"/>
              </a:rPr>
              <a:t>Ming-Te Chi</a:t>
            </a:r>
          </a:p>
          <a:p>
            <a:pPr marL="342900" indent="-342900" eaLnBrk="1" hangingPunct="1">
              <a:defRPr/>
            </a:pPr>
            <a:r>
              <a:rPr lang="en-US" altLang="zh-TW" b="1" dirty="0" smtClean="0">
                <a:ea typeface="標楷體" pitchFamily="65" charset="-120"/>
                <a:cs typeface="Times New Roman" pitchFamily="18" charset="0"/>
              </a:rPr>
              <a:t>Department of Computer Science, </a:t>
            </a:r>
          </a:p>
          <a:p>
            <a:pPr marL="342900" indent="-342900" eaLnBrk="1" hangingPunct="1">
              <a:defRPr/>
            </a:pPr>
            <a:r>
              <a:rPr lang="en-US" altLang="zh-TW" b="1" dirty="0" smtClean="0">
                <a:ea typeface="標楷體" pitchFamily="65" charset="-120"/>
                <a:cs typeface="Times New Roman" pitchFamily="18" charset="0"/>
              </a:rPr>
              <a:t>National Chengchi University</a:t>
            </a:r>
            <a:endParaRPr lang="zh-TW" altLang="en-US" sz="4800" b="1" dirty="0" smtClean="0">
              <a:solidFill>
                <a:srgbClr val="00FF00"/>
              </a:solidFill>
              <a:ea typeface="標楷體" pitchFamily="65" charset="-120"/>
              <a:cs typeface="Times New Roman" pitchFamily="18" charset="0"/>
            </a:endParaRPr>
          </a:p>
          <a:p>
            <a:pPr marL="342900" indent="-342900" eaLnBrk="1" hangingPunct="1">
              <a:buFontTx/>
              <a:buChar char="•"/>
              <a:defRPr/>
            </a:pPr>
            <a:endParaRPr lang="zh-TW" altLang="en-US" sz="4400" dirty="0" smtClean="0">
              <a:ea typeface="標楷體" pitchFamily="65" charset="-120"/>
              <a:cs typeface="Times New Roman" pitchFamily="18" charset="0"/>
            </a:endParaRPr>
          </a:p>
          <a:p>
            <a:pPr marL="342900" indent="-342900" eaLnBrk="1" hangingPunct="1">
              <a:buFontTx/>
              <a:buChar char="•"/>
              <a:defRPr/>
            </a:pPr>
            <a:endParaRPr lang="en-US" altLang="zh-TW" sz="4400" dirty="0" smtClean="0"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defRPr/>
            </a:pPr>
            <a:endParaRPr lang="zh-TW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企劃書</a:t>
            </a:r>
            <a:endParaRPr lang="zh-TW" altLang="en-US" dirty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smtClean="0"/>
              <a:t>標題頁</a:t>
            </a:r>
            <a:endParaRPr lang="en-US" altLang="zh-TW" b="1" smtClean="0"/>
          </a:p>
          <a:p>
            <a:r>
              <a:rPr lang="zh-TW" altLang="en-US" b="1" smtClean="0"/>
              <a:t>摘要</a:t>
            </a:r>
            <a:r>
              <a:rPr lang="zh-TW" altLang="en-US" smtClean="0"/>
              <a:t> 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b="1" smtClean="0"/>
              <a:t>遊戲概要 </a:t>
            </a:r>
            <a:endParaRPr lang="en-US" altLang="zh-TW" b="1" smtClean="0"/>
          </a:p>
          <a:p>
            <a:r>
              <a:rPr lang="zh-TW" altLang="en-US" b="1" smtClean="0"/>
              <a:t>製作細節</a:t>
            </a:r>
            <a:endParaRPr lang="en-US" altLang="zh-TW" b="1" smtClean="0"/>
          </a:p>
          <a:p>
            <a:r>
              <a:rPr lang="zh-TW" altLang="en-US" b="1" smtClean="0"/>
              <a:t>競爭對手 </a:t>
            </a:r>
            <a:endParaRPr lang="en-US" altLang="zh-TW" b="1" smtClean="0"/>
          </a:p>
          <a:p>
            <a:r>
              <a:rPr lang="zh-TW" altLang="en-US" b="1" smtClean="0"/>
              <a:t>遊戲世界 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遊戲概要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zh-TW" altLang="en-US" smtClean="0"/>
              <a:t>基本概念   </a:t>
            </a: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遊戲類型 </a:t>
            </a: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授權</a:t>
            </a: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特色 </a:t>
            </a:r>
            <a:endParaRPr lang="en-US" altLang="zh-TW" smtClean="0"/>
          </a:p>
          <a:p>
            <a:pPr lvl="1"/>
            <a:r>
              <a:rPr lang="zh-TW" altLang="en-US" smtClean="0"/>
              <a:t>遊戲內容特色 </a:t>
            </a:r>
            <a:endParaRPr lang="en-US" altLang="zh-TW" smtClean="0"/>
          </a:p>
          <a:p>
            <a:pPr lvl="1"/>
            <a:r>
              <a:rPr lang="zh-TW" altLang="en-US" smtClean="0"/>
              <a:t>網路特色 </a:t>
            </a:r>
            <a:endParaRPr lang="en-US" altLang="zh-TW" smtClean="0"/>
          </a:p>
          <a:p>
            <a:pPr lvl="1"/>
            <a:r>
              <a:rPr lang="zh-TW" altLang="en-US" smtClean="0"/>
              <a:t>技術特色</a:t>
            </a:r>
            <a:endParaRPr lang="en-US" altLang="zh-TW" smtClean="0"/>
          </a:p>
          <a:p>
            <a:pPr lvl="1"/>
            <a:r>
              <a:rPr lang="zh-TW" altLang="en-US" smtClean="0"/>
              <a:t>美術與音效特色 </a:t>
            </a: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開發平台 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製作</a:t>
            </a:r>
            <a:r>
              <a:rPr lang="zh-TW" altLang="en-US" dirty="0" smtClean="0"/>
              <a:t>細節</a:t>
            </a:r>
            <a:endParaRPr lang="zh-TW" altLang="en-US" dirty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zh-TW" smtClean="0"/>
              <a:t>1. </a:t>
            </a:r>
            <a:r>
              <a:rPr lang="zh-TW" altLang="en-US" smtClean="0"/>
              <a:t>現況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2. </a:t>
            </a:r>
            <a:r>
              <a:rPr lang="zh-TW" altLang="en-US" smtClean="0"/>
              <a:t>開發團隊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3. </a:t>
            </a:r>
            <a:r>
              <a:rPr lang="zh-TW" altLang="en-US" smtClean="0"/>
              <a:t>預算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4. </a:t>
            </a:r>
            <a:r>
              <a:rPr lang="zh-TW" altLang="en-US" smtClean="0"/>
              <a:t>時間表 </a:t>
            </a:r>
            <a:br>
              <a:rPr lang="zh-TW" altLang="en-US" smtClean="0"/>
            </a:br>
            <a:endParaRPr lang="zh-TW" altLang="en-US" smtClean="0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競爭對手</a:t>
            </a:r>
            <a:r>
              <a:rPr lang="zh-TW" altLang="en-US" b="0" dirty="0"/>
              <a:t> </a:t>
            </a:r>
            <a:endParaRPr lang="zh-TW" altLang="en-US" dirty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zh-TW" altLang="en-US" smtClean="0"/>
              <a:t>列出的競爭對手應該是那些與你開發時間相同的遊戲。可閱讀業界網站與新聞稿，找出它們可能具備的功能特色。</a:t>
            </a:r>
            <a:endParaRPr lang="en-US" altLang="zh-TW" smtClean="0"/>
          </a:p>
          <a:p>
            <a:pPr>
              <a:buFont typeface="Arial" charset="0"/>
              <a:buChar char="•"/>
            </a:pP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進行</a:t>
            </a:r>
            <a:r>
              <a:rPr lang="en-US" altLang="zh-TW" smtClean="0"/>
              <a:t>SWOT</a:t>
            </a:r>
            <a:r>
              <a:rPr lang="zh-TW" altLang="en-US" smtClean="0"/>
              <a:t>分析。</a:t>
            </a:r>
            <a:endParaRPr lang="en-US" altLang="zh-TW" smtClean="0"/>
          </a:p>
          <a:p>
            <a:pPr>
              <a:buFont typeface="Arial" charset="0"/>
              <a:buChar char="•"/>
            </a:pP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在學校練習中，請尋找市面上定位與你欲開發的遊戲最接近者，以利比較。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b="0" dirty="0"/>
              <a:t>遊戲世界 </a:t>
            </a:r>
            <a:endParaRPr lang="zh-TW" altLang="en-US" dirty="0"/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zh-TW" smtClean="0"/>
              <a:t>1. </a:t>
            </a:r>
            <a:r>
              <a:rPr lang="zh-TW" altLang="en-US" smtClean="0"/>
              <a:t>背景故事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2. </a:t>
            </a:r>
            <a:r>
              <a:rPr lang="zh-TW" altLang="en-US" smtClean="0"/>
              <a:t>玩家目標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3. </a:t>
            </a:r>
            <a:r>
              <a:rPr lang="zh-TW" altLang="en-US" smtClean="0"/>
              <a:t>角色設計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4. </a:t>
            </a:r>
            <a:r>
              <a:rPr lang="zh-TW" altLang="en-US" smtClean="0"/>
              <a:t>任務或者故事流程 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endParaRPr lang="zh-TW" altLang="en-US" smtClean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zh-TW" altLang="en-US" sz="4000" dirty="0" smtClean="0"/>
              <a:t>企劃書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以</a:t>
            </a:r>
            <a:r>
              <a:rPr lang="en-US" altLang="zh-TW" sz="4000" dirty="0" smtClean="0"/>
              <a:t>4C</a:t>
            </a:r>
            <a:r>
              <a:rPr lang="zh-TW" altLang="en-US" sz="4000" dirty="0" smtClean="0"/>
              <a:t>遊戲競賽為例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zh-TW" altLang="en-US" smtClean="0"/>
              <a:t>一、 緣起（創意發想）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二、 遊戲世界觀。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三、 主要角色介紹</a:t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四、 遊戲設計內容</a:t>
            </a:r>
            <a:endParaRPr lang="en-US" altLang="zh-TW" smtClean="0"/>
          </a:p>
          <a:p>
            <a:pPr marL="0" indent="0">
              <a:buFontTx/>
              <a:buNone/>
            </a:pP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五、 設計內容：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大師談遊戲設計</a:t>
            </a:r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4C</a:t>
            </a:r>
            <a:r>
              <a:rPr lang="zh-TW" altLang="en-US" smtClean="0"/>
              <a:t>競賽格式</a:t>
            </a: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ourse_H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3d11-00-intro</Template>
  <TotalTime>5908</TotalTime>
  <Words>124</Words>
  <Application>Microsoft Macintosh PowerPoint</Application>
  <PresentationFormat>On-screen Show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Times New Roman</vt:lpstr>
      <vt:lpstr>微軟正黑體</vt:lpstr>
      <vt:lpstr>新細明體</vt:lpstr>
      <vt:lpstr>標楷體</vt:lpstr>
      <vt:lpstr>Arial</vt:lpstr>
      <vt:lpstr>Course_HE</vt:lpstr>
      <vt:lpstr>  3D Game Programming Game Proposal</vt:lpstr>
      <vt:lpstr>企劃書</vt:lpstr>
      <vt:lpstr>遊戲概要</vt:lpstr>
      <vt:lpstr>製作細節</vt:lpstr>
      <vt:lpstr>競爭對手 </vt:lpstr>
      <vt:lpstr>遊戲世界 </vt:lpstr>
      <vt:lpstr>企劃書(以4C遊戲競賽為例)</vt:lpstr>
      <vt:lpstr>Reference</vt:lpstr>
    </vt:vector>
  </TitlesOfParts>
  <Company>NCCU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Ming-Te Chi</dc:creator>
  <cp:lastModifiedBy>紀明德</cp:lastModifiedBy>
  <cp:revision>252</cp:revision>
  <cp:lastPrinted>2011-11-29T03:31:12Z</cp:lastPrinted>
  <dcterms:created xsi:type="dcterms:W3CDTF">2010-08-04T16:26:51Z</dcterms:created>
  <dcterms:modified xsi:type="dcterms:W3CDTF">2017-10-16T15:10:19Z</dcterms:modified>
</cp:coreProperties>
</file>