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9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0084-BAC4-4FFA-AD7F-7E8ACFDB25A9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3328-E6D1-42E5-A8F1-5B499B954D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72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0084-BAC4-4FFA-AD7F-7E8ACFDB25A9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3328-E6D1-42E5-A8F1-5B499B954D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0084-BAC4-4FFA-AD7F-7E8ACFDB25A9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3328-E6D1-42E5-A8F1-5B499B954D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0084-BAC4-4FFA-AD7F-7E8ACFDB25A9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3328-E6D1-42E5-A8F1-5B499B954D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58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0084-BAC4-4FFA-AD7F-7E8ACFDB25A9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3328-E6D1-42E5-A8F1-5B499B954D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32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0084-BAC4-4FFA-AD7F-7E8ACFDB25A9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3328-E6D1-42E5-A8F1-5B499B954D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32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0084-BAC4-4FFA-AD7F-7E8ACFDB25A9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3328-E6D1-42E5-A8F1-5B499B954D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65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0084-BAC4-4FFA-AD7F-7E8ACFDB25A9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3328-E6D1-42E5-A8F1-5B499B954D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02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0084-BAC4-4FFA-AD7F-7E8ACFDB25A9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3328-E6D1-42E5-A8F1-5B499B954D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76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0084-BAC4-4FFA-AD7F-7E8ACFDB25A9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3328-E6D1-42E5-A8F1-5B499B954D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59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0084-BAC4-4FFA-AD7F-7E8ACFDB25A9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3328-E6D1-42E5-A8F1-5B499B954D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77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B0084-BAC4-4FFA-AD7F-7E8ACFDB25A9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3328-E6D1-42E5-A8F1-5B499B954D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00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exam.asia.edu.tw/logi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1BA98B8-F28E-4E1C-9E60-0BBCBB0D7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12487"/>
            <a:ext cx="12192000" cy="5233026"/>
          </a:xfrm>
        </p:spPr>
        <p:txBody>
          <a:bodyPr anchor="ctr">
            <a:normAutofit/>
          </a:bodyPr>
          <a:lstStyle/>
          <a:p>
            <a:r>
              <a:rPr lang="zh-TW" altLang="en-US" sz="4978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資訊能力智慧診斷線上練習暨測驗平台</a:t>
            </a:r>
            <a:endParaRPr lang="en-US" altLang="zh-TW" sz="4978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568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689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使用說明</a:t>
            </a:r>
          </a:p>
        </p:txBody>
      </p:sp>
    </p:spTree>
    <p:extLst>
      <p:ext uri="{BB962C8B-B14F-4D97-AF65-F5344CB8AC3E}">
        <p14:creationId xmlns:p14="http://schemas.microsoft.com/office/powerpoint/2010/main" val="196024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1F475C-B509-4FF3-B609-B4A4CE6A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2905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請同學開啟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瀏覽器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本會考只能使用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63039" y="2441986"/>
            <a:ext cx="99723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進入資訊電機學院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首頁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(ccs.asia.edu.tw)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點選「資訊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能力」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直接以網址進入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://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infoexam.asia.edu.tw/login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進入到平台登入畫面，輸入你的校園入口帳號密碼。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9696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1F475C-B509-4FF3-B609-B4A4CE6A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進入到平台後會在考試列表中看到你即將到來的考試。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625C5A8-E7E0-41C3-9048-8BAB9D35D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777206"/>
            <a:ext cx="8705850" cy="471566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6CD91A3-A812-4C81-81F0-D5258EE97865}"/>
              </a:ext>
            </a:extLst>
          </p:cNvPr>
          <p:cNvSpPr/>
          <p:nvPr/>
        </p:nvSpPr>
        <p:spPr>
          <a:xfrm>
            <a:off x="3076575" y="3087290"/>
            <a:ext cx="6210300" cy="1732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528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1F475C-B509-4FF3-B609-B4A4CE6A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點選前往考試，將會看到本場考試的相關資訊，考試時間到時，可點選最下方的開始測驗。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A9962A2-F2C6-41A5-805A-2825857E2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23" r="15540"/>
          <a:stretch/>
        </p:blipFill>
        <p:spPr>
          <a:xfrm>
            <a:off x="1219200" y="2333624"/>
            <a:ext cx="4629150" cy="361632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A5B8E0E-200F-423E-8F93-31FB1FBC47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5" r="15781" b="8173"/>
          <a:stretch/>
        </p:blipFill>
        <p:spPr>
          <a:xfrm>
            <a:off x="6096000" y="2333624"/>
            <a:ext cx="5080471" cy="361632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4DA5A73-F52A-443C-9572-8347D82D668E}"/>
              </a:ext>
            </a:extLst>
          </p:cNvPr>
          <p:cNvSpPr/>
          <p:nvPr/>
        </p:nvSpPr>
        <p:spPr>
          <a:xfrm>
            <a:off x="6096000" y="5276850"/>
            <a:ext cx="5080471" cy="6730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74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1F475C-B509-4FF3-B609-B4A4CE6A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點選開始測驗後，將會看到本場考試的題目即可開始作答。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5F34C42-9E87-4272-B9EC-9CE5CB268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10" r="16250"/>
          <a:stretch/>
        </p:blipFill>
        <p:spPr>
          <a:xfrm>
            <a:off x="2905124" y="1690688"/>
            <a:ext cx="6381751" cy="49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5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1F475C-B509-4FF3-B609-B4A4CE6A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32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開始測驗後，每作答一題後左方的列表會變成綠色，請作答完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題後再按提交答案。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未完成作答，就送出，就無法再作答。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BA87F8B-86F5-43C2-A5CE-22117F02F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90" t="20722" r="16016"/>
          <a:stretch/>
        </p:blipFill>
        <p:spPr>
          <a:xfrm>
            <a:off x="1009650" y="1990725"/>
            <a:ext cx="5291137" cy="377825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60325F3-0B9B-470B-BE0B-9DC4CF7488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33" r="15460"/>
          <a:stretch/>
        </p:blipFill>
        <p:spPr>
          <a:xfrm>
            <a:off x="6534150" y="2257425"/>
            <a:ext cx="46482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2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1F475C-B509-4FF3-B609-B4A4CE6A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32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提交答案後，需要等待約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分鐘，讓系統批改您這次的考試，並呈現出最終成績。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A1C0C0F-4A88-4153-95F0-A22266FC5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47" y="2380488"/>
            <a:ext cx="4968753" cy="341071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75A4A12-F8CB-4245-B5BE-DF6BD541ED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6" r="16406"/>
          <a:stretch/>
        </p:blipFill>
        <p:spPr>
          <a:xfrm>
            <a:off x="6172200" y="2380489"/>
            <a:ext cx="4968752" cy="341071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E1CCDB7-7E0D-4F78-ACA7-A0AF26999DC1}"/>
              </a:ext>
            </a:extLst>
          </p:cNvPr>
          <p:cNvSpPr/>
          <p:nvPr/>
        </p:nvSpPr>
        <p:spPr>
          <a:xfrm>
            <a:off x="10401300" y="4676084"/>
            <a:ext cx="952500" cy="687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1738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165</Words>
  <Application>Microsoft Office PowerPoint</Application>
  <PresentationFormat>寬螢幕</PresentationFormat>
  <Paragraphs>13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請同學開啟google瀏覽器 (本會考只能使用google)</vt:lpstr>
      <vt:lpstr>進入到平台後會在考試列表中看到你即將到來的考試。</vt:lpstr>
      <vt:lpstr>點選前往考試，將會看到本場考試的相關資訊，考試時間到時，可點選最下方的開始測驗。</vt:lpstr>
      <vt:lpstr>點選開始測驗後，將會看到本場考試的題目即可開始作答。</vt:lpstr>
      <vt:lpstr>開始測驗後，每作答一題後左方的列表會變成綠色，請作答完50題後再按提交答案。 未完成作答，就送出，就無法再作答。</vt:lpstr>
      <vt:lpstr>提交答案後，需要等待約2-3分鐘，讓系統批改您這次的考試，並呈現出最終成績。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建智 俞</dc:creator>
  <cp:lastModifiedBy>Windows 使用者</cp:lastModifiedBy>
  <cp:revision>28</cp:revision>
  <dcterms:created xsi:type="dcterms:W3CDTF">2021-06-07T06:30:34Z</dcterms:created>
  <dcterms:modified xsi:type="dcterms:W3CDTF">2022-01-05T01:17:45Z</dcterms:modified>
</cp:coreProperties>
</file>