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77" r:id="rId15"/>
    <p:sldId id="271" r:id="rId16"/>
    <p:sldId id="274" r:id="rId17"/>
    <p:sldId id="267" r:id="rId18"/>
    <p:sldId id="273" r:id="rId19"/>
    <p:sldId id="272" r:id="rId20"/>
    <p:sldId id="278" r:id="rId21"/>
    <p:sldId id="280" r:id="rId22"/>
    <p:sldId id="281" r:id="rId23"/>
    <p:sldId id="276" r:id="rId24"/>
    <p:sldId id="275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88246" autoAdjust="0"/>
  </p:normalViewPr>
  <p:slideViewPr>
    <p:cSldViewPr>
      <p:cViewPr varScale="1">
        <p:scale>
          <a:sx n="80" d="100"/>
          <a:sy n="80" d="100"/>
        </p:scale>
        <p:origin x="93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6:57:48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 16010 220 0,'-12'21'82'0,"12"-8"-64"0,-9 11 20 0,9-11 3 16,0 6-15-16,0 5-2 15,6 0-8-15,-3 2 0 16,0-2-9-1,3 0-2-15,3-3 1 0,-3 3 1 16,0 2 1-16,2 1-4 16,4 4-3-16,-3 4 0 15,6 2 1-15,3 0 8 16,12-8 3-16,9-13 2 16,11-14 1-16,4-10-4 15,2-13-2-15,-2-10-17 16,-4-20-8-16,4-12-28 15,-3 2-12-15,-4 8-51 16</inkml:trace>
  <inkml:trace contextRef="#ctx0" brushRef="#br0" timeOffset="391.632">1008 16777 304 0,'-21'8'115'0,"15"-3"-89"0,3-7-3 0,3 2-9 0,-6 5-6 16,3 6 0-16,3-1 11 15,0 4 5-15,0 1-12 16,9 4 4-16,0 10 2 0,6 13-2 16,6 3 1-16,6 0-1 15,-4-2 0-15,4-6-4 16,6-8-2-16,6-5-4 16,8-11-1-16,4-11-8 15,-4-23 0-15,4-21-17 16,0-16-6-16,-4-19-47 15,13-39-17-15</inkml:trace>
  <inkml:trace contextRef="#ctx0" brushRef="#br0" timeOffset="980.2291">1407 13256 400 0,'-12'0'151'0,"12"2"-118"0,3-2 3 16,-3 0-9-16,6 3-22 15,-3 2-2-15,6 3 2 0,9 3 4 16,-4 10-5-16,13 21 2 0,-6 16 4 16,9 3 9-16,0-8 6 15,-7-8 0-15,13-10 0 16,15-14-14-16,20-21-7 16,10-48-20-16,44-34-10 15,35-66-189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7:23:24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13489 16079 124 0,'-9'-8'46'0,"9"5"-35"0,0 1 23 0,0 2 7 15,0-3 5-15,0 0 2 16,0 1-7-16,0-1 0 0,0 0-23 16,3 1 3-16,-3-1 0 0,0 3-7 15,6 0-1-15,0 5-7 16,6 6-4-16,2 7-1 16,7 6-1-16,3 8 4 15,3 0 2-15,0-3 0 16,-1-3-1-16,1-5-3 15,-3-7 1 1,0-6 0-16,-3-6 1 0,-3-7 4 16,-4-8 3-16,1-6-4 15,0-2 1 1,-3-3-1-16,0 3 3 0,-3 0-1 0,0 5 2 16,0 3-4-16,0 2-2 15,0 6 6-15,-3 2 3 16,0 1-5-16,2 2-1 15,1 5-2-15,0 0-1 16,3 0-1-16,0 3 0 16,3-2-5-16,0-1 1 0,3-5 0 15,3-3 0-15,-1-5 0 16,1-2 0-16,0-3 0 31,0-1 2-31,-3 4-1 16,-3 5 2-16,-3 2-2 15,-3 6 2-15,-1 7-2 16,1 6-1-16,3 2 1 16,0 1-1-16,3 0-3 0,0-4 2 0,0-4 1 15,0-6 0-15,0-2-3 16,-1-6 2-16,-2-5 1 16,0 0 0-16,0-2 2 15,0-1 1-15,0 3-4 0,0 3 1 16,0 5 0-16,0 5 2 15,3 9-1-15,0 4-1 16,5 3 1-16,1 0-1 16,3 1-3-16,3-4 2 15,-3 1 1-15,-1-6 2 16,1-3-3-16,0-4 0 16,-3-4 3-16,-3-2 1 31,-3-2 1-31,-1-1 0 0,-2-2-2 0,0-1 1 15,0 1 0-15,0 0 1 16,0 2-2-16,0 1-2 16,0 2 1-16,0 0-1 15,0 0 0-15,0 0 0 0,2 0 2 16,1 0 1-16,0 0 1 16,3-6 2-16,0-2-3 15,6 0 0-15,-6 0-1 31,-1 1-2-31,-2 1 3 0,-3 4 2 16,-3 4-2-16,-3 6 0 16,-3 5-1-16,-3 3-2 15,0 0-2-15,0 0 1 16,3 0 1-16,3-3 0 16,0-2-3-16,3-3 0 15,0-3 2-15,0-2 0 16,0-3 1-16,0-3 0 15,3 0 2-15,-4-2 1 0,1 2-4 16,0-2-1-16,0 0 1 16,0 0 2-16,3 2-2 0,0 0 0 31,0 1-1-31,0-1 0 16,3 0 2-16,-3 1 2 15,0-1-3-15,-1 0 0 0,-2 1 3 16,0-1 1-16,-3 0 1 15,0 1 0-15,0-1-2 16,0 0-2-16,-3 1 3 0,0-1 0 16,0 1-1-16,0-4-2 15,0 1 3-15,0 0 0 16,0 2-1-16,0-2 1 16,0 2-4-16,0-2 0 15,0 2 1-15,3 0 0 16,0 1 0-16,-3-1 2 15,0 1-1-15,-3 2 2 16,3 2-2-16,0 3 2 0,0 1-4 16,0-1 0-16,0 3 1 15,0-3 2-15,0 1-3 16,2-1 0-16,1-2-1 16,0-1 0-16,0 1 2 15,-3-3 0-15,0 0 0 16,0 0 2-16,-3 0-1 15,3 0 2-15,3 2-4 16,0 1-2-16,0 0 2 16,0 2 2-16,0 0 0 15,0 1-1-15,0-4 1 16,0 1-1-16,0 0 0 16,0-1 0-16,-6-2-18 15,3 0-8-15,0-5-39 0,-3-8-18 16,0-16-107-1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7:24:14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3749 10806 172 0,'-20'23'66'0,"14"-17"-52"0,0-4-3 0,6 1-6 15,-3-3-10-15,3 0-1 0,-6-3 3 16,3 1 1-16,3-1 2 16,0 0 0-16,3 1 2 0,3 2 8 15,3 0 5-15,-3 0 4 0,2 0 1 16,1 0-7-16,3 0 0 31,3 0-4-31,6 2 2 16,0 1-6-16,0 0-3 15,17-1 1-15,4 1 2 16,12 0-2-16,5-1-2 16,1-2 0-16,-1 0-1 0,1-5 2 15,11-3 3-15,7-3 0 16,-1-2 2-16,-3 0-6 16,-2-3-3-16,-1 0 1 15,4 0 0-15,-4 3 1 16,1 3 0-16,-10 2 2 15,-2 0 1-15,-10 2-1 16,-5 1-2-16,-6 0 5 16,-1 0 1-16,1 2 0 15,-6 0 1-15,5 1-2 16,4-1 2-16,0 0-2 16,-1-2 2-16,4 0-2 0,-9-1 2 15,-1-2-6-15,-2 1-3 16,-3-1 3-16,-12 0 3 15,0 2-1-15,-3 1 0 16,-7 0 1-16,1 2 0 16,-3 1-2-16,-3-1 1 15,-3 3-4-15,0 0 0 16,0 0 3-16,0 0 1 16,0 0 3-16,0 5 1 15,0 0 3-15,3 1 1 16,0-1-1-16,0 3 1 15,3-3-4-15,3 1 1 16,-6-1-3-16,3 0 0 16,0 0-1-16,0 1 2 15,0-4-5-15,0 1-1 16,-6-3-9-16,0 0-4 0,3 5-13 16,-3-5-6-16,0 6-3 15,0-1-1-15,0-5-13 16,3 3-7-16,0-1-27 15,6 3-32 1,-3-2 40-16</inkml:trace>
  <inkml:trace contextRef="#ctx0" brushRef="#br0" timeOffset="598.1042">5556 10769 264 0,'-27'-30'101'0,"12"12"-78"0,-8-11 4 0,11 16-3 16,-6-9-19-16,-6-9-2 15,-6-12-15 1,4-4-6-16,5-1 10 16,0 3 6-16,6 5 4 0,3 6-5 15,6 2 0-15,6 3-1 16,6 5 2-16,9 1-1 16,12 1 1-16,2 4 2 15,13 5 2-15,0 2-6 16,-1 6 1-16,-2 7 3 0,-6 6 2 15,-3 11 2-15,-6 13 2 16,-7 18-1-16,-8 8 2 16,-9 3 5-16,-6-3 2 15,-9-5 12-15,-8-3 9 16,-13-5-15-16,-6-5-3 0,-2-8-46 16,5-11-20-16,-3-8-91 15</inkml:trace>
  <inkml:trace contextRef="#ctx0" brushRef="#br0" timeOffset="12564.9269">6827 12827 108 0,'-3'-11'41'0,"6"9"-32"0,0-1 9 15,-3 3 3-15,0 0-1 16,3 0 3-16,3 0-2 0,0 0 2 16,3 5-13-16,3 3-6 0,3 6 0 15,0-1-5-15,-1 3 0 16,1 0-1-16,0-3 0 15,0-3 2-15,-3-4 0 16,0-9 0-16,0 0 2 16,-3-7-1-16,3-1-1 15,-3-2 1-15,0 2 1 16,-4 3 10-16,1 1 4 16,0 4 4-16,3 3 2 15,0 3-1-15,0-1 2 16,0 1-7-16,6 2-1 15,3-5-9-15,6 0-2 16,2-3-4-16,7-2-1 0,3-3-1 16,3 0-2-16,-4-2-33 15,-2 2-15-15,0-3-61 16</inkml:trace>
  <inkml:trace contextRef="#ctx0" brushRef="#br0" timeOffset="13165.1013">8580 12390 124 0,'0'-7'49'0,"0"7"-38"0,0 0 26 0,0 0 8 16,0 2-2-16,-3 1 1 15,-3 2-9-15,0 0-4 16,0 6-17-16,1 0-2 0,-4 2 1 16,-3 8-3-16,0 11 2 15,-3 10-7-15,0 3-3 16,0 3-1-16,-3-3-1 0,3 2 0 16,3-7 2-16,-2 0-3 15,5-11 0-15,0-5-4 31,3-3 1-31,3-8-16 16,3-2-6-16,3-6-5 16,-3-5 1-16,3-5-18 15,3-3-7-15,0-6-33 16</inkml:trace>
  <inkml:trace contextRef="#ctx0" brushRef="#br0" timeOffset="13893.2327">8488 12438 108 0,'-9'-5'41'0,"6"2"-32"0,0 0 13 0,3 3 6 16,0 0 1-16,0 0 5 0,0 0-1 15,0 0 0-15,0 0-18 16,3 6 6-16,0-1 6 0,-3 3-4 15,3 3-1-15,0-1-6 16,3 6-2-16,0 8-4 0,3 5-1 16,3 3-5-16,3 2-3 15,3 3 0-15,2-2-1 16,4-6 0-16,0-3 2 16,0-2 1-16,0 2 3 15,-1-4 1-15,-2-4 3 16,0 1-3-16,-3-6 1 15,0 0-5-15,-3-2 0 16,-3-3 3-16,-3 0 1 16,-1-1 3-16,-2-1 1 15,0-4 1-15,-3 4 0 16,-3-6-2-16,3 2 1 0,-3-2 0 16,0 0 3-16,0 0-1 15,3 3 2-15,-3-3-4 16,0 0-1-16,3-3-4 15,0 1 1-15,0-4-4 16,-3 1 0-16,3-5 1 16,-3-4 0-16,3-2-2 15,0-2 1-15,0-9-2 16,-3-4-1-16,3-12-2 16,0 1 1-16,-3-3-1 15,0 5 0-15,0 3 0 16,0 6-2-16,0 1 3 15,0 4 0-15,0 2 1 0,0 3 0 16,0 2-3-16,0 4 2 16,0 1 1-16,0 6 2 15,0 1-1-15,0 1-1 16,0-2-2-16,0 3 1 16,0 2 1-16,0 1 2 15,0-1-3-15,0 3-2 16,0 0-5-16,0 0 0 15,0 0-7-15,0 5-1 16,0-5-33-16,0 0-13 16</inkml:trace>
  <inkml:trace contextRef="#ctx0" brushRef="#br0" timeOffset="14888.8339">9336 12361 124 0,'-3'0'49'0,"6"0"-38"0,-3 6 28 15,3-4 9-15,0 4-6 0,0 2 1 16,-3 2-14-16,0 3-5 16,3 3-14-16,0 3 0 0,-3 7 3 15,3 6-3-15,-3 5 2 16,3-3-7-16,0-2-1 15,3-3 4-15,-3-5 5 16,0-3-1-16,-3-5 1 16,0-3-1-16,0-5 2 15,-3-2 2-15,0-1-1 16,-6-5-3-16,3-3 0 16,-3-2-3-16,-3 0 2 15,-2-3-2-15,-4-3 2 16,0 3-8-16,-3 3-2 0,0 2-8 15,0 6-3-15,3 5 3 16,4 2 4-16,5 1 0 16,3 0 1-1,6-1 4-15,6 1 3 16,3-3 2-16,2 0 1 16,4-3-4-16,3 3-3 15,3-8 0-15,-3 0-1 16,0-3-16-16,0 3-4 15,-4-5-28-15,-2 2-9 16,-6 1-32-16,0-1-13 0</inkml:trace>
  <inkml:trace contextRef="#ctx0" brushRef="#br0" timeOffset="15278.5479">9577 12573 216 0,'-3'5'82'0,"1"1"-64"0,-4 4 18 0,3-2 4 15,0 5-8-15,-3 3 1 16,0 5-7-16,0 3-2 16,3 0-13-16,0 0-4 0,3-3-1 15,6 0-3-15,3-2 0 16,3-3-3-16,5-6-1 15,7-2 5-15,0-5 2 16,0-3 2-16,0-8 2 16,-6-3-3-16,-4-5 1 15,-2-5-5-15,-6-5 0 0,-6 2-1 16,-3-3 1-16,-3 1-4 16,-6 2 0-16,-2 6-10 15,-4 2-3-15,0 5 0 16,0 1 1-16,3 2-6 15,3 0 0-15,6 0-28 16,6 0-9 0,9 0-68-1</inkml:trace>
  <inkml:trace contextRef="#ctx0" brushRef="#br0" timeOffset="15518.3306">9780 12536 272 0,'3'0'104'0,"3"3"-81"0,0-1 14 15,0 1 1-15,3 0-13 16,0-1-5-16,5 1-9 15,4-3-5-15,3-3-3 0,0 1-7 0,0-4 0 16,-3 1-22-16,-3-3-11 16,-4 0-35-16,-5-2-15 0,-3-1-20 15</inkml:trace>
  <inkml:trace contextRef="#ctx0" brushRef="#br0" timeOffset="15777.8321">9893 12385 260 0,'-9'5'99'0,"6"3"-77"16,0 0 15-16,0 0 5 0,0 3-5 15,0 5 0 1,-3 10-5-16,3 9-2 16,0 7-17-16,3 3-1 0,3-5 1 0,3-3-1 15,3-6 1-15,3-4-10 16,3-6-3-16,3-8-30 15,3 0-12-15,2-13-92 16,1-10-79 0,0-9 71-16</inkml:trace>
  <inkml:trace contextRef="#ctx0" brushRef="#br0" timeOffset="16594.1406">10286 12372 288 0,'0'3'110'0,"3"2"-86"0,-3 0 13 16,0 0 2-16,3 3-6 15,-3 0 1-15,3 3-13 16,-3 5-3-16,3 5-10 15,-3 13-3-15,3 9-1 0,0 2-5 0,-3 2 1 16,3-4-2-16,-3-4-2 16,0-4 5-16,0-1 3 15,0-7-1-15,0-4 0 16,0-4 1-16,3 2 6 16,-3-2 0-1,0-6-1-15,3 0-1 0,-3-2-2 16,3-3-1-16,0-1-1 15,0 1 2-15,3 0-1 16,0-2 2-16,2-1-6 16,4 0-1-16,3-2 0 15,6 0 0-15,3-1-3 16,3-2 2-16,2 0-1 16,1 0 0-16,0 0 2 15,0 0 2-15,-3-2-3 16,-4-1-2-16,-2 0 2 15,-3 1 2-15,-3-1 4 0,-3 0 2 16,0 1 5-16,-3-1 3 16,-3 0-4-16,0 1-1 31,-3-1 0-31,0 3 1 16,-1-3 1-16,-2 3 0 15,3-2-2-15,-3 2-1 16,0 0-1-16,0 0 0 0,0 0 0 15,0 0 0-15,0 0 0 16,0 0 0-16,0-3 2 16,-3-5 1-16,-2-2-8 15,-1-6-1-15,0-8-24 16,-3-3-8-16,-9-10-130 16,-9-8-59-16,-9-5 35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7:25:33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19433 11536 136 0,'-3'-3'52'0,"3"1"-41"0,-3 4 26 16,3-2 9-16,0 3-8 15,-3-1 0-15,0 1-6 16,0 0-2-16,0 2-17 0,0 0 5 0,0 1 3 15,0-1-3-15,0 0 2 16,0-2-5-16,0 0 1 16,0-1-7-16,0 1-1 15,3-3-6-15,0 0-2 16,0 0 0-16,0 0 0 16,0 0 0-16,0 0 0 15,0 0 0-15,0 0 0 16,0 0-3-16,0 0 2 15,0 0 3-15,0 0 3 16,3 2 0-16,3-2 2 16,-3 0 2-16,3 0 2 15,0 0-1-15,3 0 1 16,3 0-4-16,6 0 1 0,6 3 1 16,5 0 5-1,4 2-6-15,3-2 0 0,-1-1-2 16,-2 1 1-16,-3-3-4 15,-6 0 0-15,-3-3 3 16,-4 1 3-16,-5-1-2 16,0 0-2-16,-3-2-2 0,-3 2-3 15,0-2-2-15,3 0 1 16,0 0-1-16,0-3 0 16,0 0-7-16,-3 2-2 15,0-2-18-15,-3 3-7 16,-3 0-36-16,0 0-16 0,0 2-64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7:38:53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15727 6355 132 0,'-21'6'52'0,"12"-6"-41"0,-6-3 24 15,9 0 7-15,-5-2-7 16,-7-3-3-16,-3-5-10 15,-6 0-1-15,-9-3-12 16,-5 0-1-16,-4-3-1 0,0 1 1 16,1-6 0-16,-1-2-4 15,-3-6-3-15,-5-13 0 16,-7-11-1-16,1-5 0 16,-1 6 0-16,7-1 2 0,5-2 1 15,6-3 3-15,4-10 3 16,-1-3-4-16,9 2-1 15,3 3 0-15,7-5 0 16,5-13-2-16,6-8 1 16,9 5-4-16,3 5 0 15,6-10-4-15,0 0 1 16,6 2 2-16,2 11 3 16,7 8 4-16,6 10 4 15,12-4-2-15,8 2 1 0,1-1-3 16,2 4 2-16,1 2-4 15,3 8 0-15,8 6-1 16,9 4-2-16,1 9 1 16,-4-3 1-16,1 8 1 15,5 5 1-15,33-3 2 16,-9 6 3-16,-8 3-2 16,-10 4 1-16,0 7-5 15,7 1-2-15,2 6 0 16,-9 0 1-16,-5 0-1 15,-4 3 2-15,4 7-2 16,5-2-1-16,3 6 5 16,-2 1 1-16,-13 7-2 15,-3-6-1-15,7 2-3 16,5 9-1-16,1 10 1 0,-7 15 2 16,-9-4-1-16,-5 5-1 15,-6-3 1-15,-4 1-1 16,-2 1 0-16,-4 20 2 15,-2 13 1-15,-3-3 1 0,-3-11-5 16,-4-2-1-16,-5 10 1 16,-3 16 0-16,-3-2 1 15,-3-11 0-15,-4-5 0 16,-5 5 0-16,-3 10 0 16,-3 1 2-16,-3-8-1 15,-6-14 2-15,-9-5-2 16,-5 11 2-16,-7 10 2 0,-3-2 2 15,-3-14-3-15,-2-4-1 16,2-9 1-16,3 0 0 16,3 5-5-16,-2 1 1 15,2-1 0-15,-6-2 2 16,-3-8-3-16,-8-8 0 16,-7-5 3-16,-5-6 1 15,2 1-4-15,0-1-1 16,7 1 3-16,-1-4 1 15,0 1-3-15,-2-3 1 16,-4 0 2-16,-2 3 1 16,-1-8-1-16,4-3-2 15,2-5 1-15,6-3 1 0,4-2 1 32,-1-3 1-32,-3-3 2 0,-5-5 1 15,-4-5-1-15,-5-3-1 16,5-6 1-16,3-4 3 15,7-1-2-15,2-2 1 16,0-3-5-16,1-2 0 16,-7 2-1-16,-5 3 1 0,-4 0-4 31,1 5 0-31,2 0-8 16,3 0-4-16,-2-2-20 15,-4-1-8-15,-8 1-56 0,2-14-23 16,10-13-19-1</inkml:trace>
  <inkml:trace contextRef="#ctx0" brushRef="#br0" timeOffset="1443.7965">20019 6832 96 0,'-33'0'35'0,"16"0"-27"0,-10-6 31 15,15 4 14-15,-6-4-6 16,-3-2 0-16,-3-5-12 0,1 0-4 16,-7-3-17-16,-3-2 7 0,-6-1 5 15,-5 0-3-15,-4-2 1 16,-2 0-7-16,-4-3-2 15,6-5 2-15,1-8 1 16,2-10-3-16,0-12-1 16,-2 1-2-16,2 0 0 15,3-3-2-15,4-10 1 16,5-17-8-16,6 1-2 16,6 5-6-16,7-11-1 15,5-18-4-15,6 8 1 0,3 8-2 16,6 0 0-16,5-19 1 15,7 5 4-15,6 14-2 16,3 8 3-16,3-1 1 16,-1-7-1-16,1 5-1 15,6 6 1-15,6 12 1 16,11 3-1-16,10 1 4 16,2-1 2-16,1 3-2 15,5-1 0-15,9 7 1 16,10 9 2-16,-4 6 1 15,0 11 1-15,25-6-2 0,8 9 1 32,0 7 2-32,-6 5 4 0,3 3-6 0,9 6-4 15,-6 7 0-15,-12-2 2 16,6 5 2-16,3 5 3 16,-3 3-3-1,-17 5-2-15,-10 3 4 16,3 8 1-16,4 13-2 15,-1 8-1-15,-9-3-1 16,-11 9 1-16,-10-4-4 16,-2 1-2-16,-4-1-1 15,-2 14 0-15,-7 16 5 16,-2 2 1-16,-6-10 2 16,-7-8 0-16,-5-3-2 15,-3 0 1-15,-3 11 0 16,-6 8 1-16,-3 0-5 0,-6-11-1 15,-3-5 1-15,-6 0 0 16,-3 10-4-16,-6 14 1 16,-6-1 0-16,-6-10 2 15,-9-2 1-15,-2-1 1 16,-4 17 0-16,3 2 0 16,1-8-3-16,2-8 2 15,-3-3 1-15,-3 6 0 16,-8 13 0-16,-10-6 2 15,1-7 3-15,-4-11 4 16,7 1 2-16,-4 7 1 0,0 2-2 16,-8 1-1-16,-12-6-3 15,-4-12 1-15,4-9 0 16,-4-5 1-16,-17-5 7 16,-18-1 2-16,9 1 7 15,-3-6 5-15,-15-2-10 16,47-13-1-16,19-6-8 15,-16-5-2-15,-44-11-15 16,3-15-6-16,9-14-88 16,15-34-40-16,3-22-47 15</inkml:trace>
  <inkml:trace contextRef="#ctx0" brushRef="#br0" timeOffset="2869.9144">11810 6466 352 0,'-51'-23'132'0,"33"-1"-103"0,-11-19-8 0,17 25-11 0,-3-9-10 16,0-2 0-16,-3-5-3 16,-6-6 0-16,-2-10 2 15,-7-16 2-15,-6-6 2 0,-3 4-1 16,-2 2-2-16,2-9-2 15,3-12 1-15,7-3 3 16,8 5 1-16,6 3-4 0,9-15 1 16,9-9 0-16,9 8 0 15,6 13 2-15,9-5 3 16,8-10 2-16,7 2 1 16,3 10-2-16,-1 9 1 0,7 5-2 15,9 3 2-15,8 2-6 16,10 0-1-16,-7 5-2 15,-3 12 0-15,4-1 2 16,11 8 2-16,7 10-3 16,-1 6 0-16,-3 8 1 15,4-3 0-15,5 11 0 0,3 10 2 16,-9 3-1-16,-5 3-1 16,-4 8-2-1,4 2 1-15,2 13 1 16,3 1 2-16,-8 4-1 15,-4 4-1-15,9 7 1 16,4-2-1-16,-7-3 0 16,-3-3 2-16,-8 3-1 15,-10 6-1-15,-8 10 1 16,-6 13 1-16,-7 0-1 16,-5-3-1-16,0-4 3 15,0-6 0-15,-1 5-4 16,4 18-1-16,0 12 1 15,-3-12 0-15,-4-7 1 16,-2 0 0-16,-3 10 2 16,-9 11 1-16,-3-2-1 15,-6-17-2-15,-9-7 3 0,-6-6 2 16,-6 3-2-16,-9 5 0 0,-6 5-1 16,-2-2-2-1,-4-11 3-15,-3-5 0 16,-3-5-4-16,-5-6-1 15,-10 1 1-15,-8 7 2 16,-4 5-2-16,7 1 0 0,2-3 1 16,4-6 0-16,-4-4 2 15,-8-6 1-15,-7-5-4 16,7-3 1-16,5-6 2 16,4-1 1-16,2-4 5 15,1-7 5-15,-4-3-1 16,-5-6 3-16,-1-2 1 15,4 0 2-15,8-2-8 16,7-4-3-16,2 4-2 0,3-4 1 16,-2 1-3-16,-4 0 0 15,-3 2-8-15,-2 1-2 16,-4 2-7-16,4 2-2 16,-1 4-13-16,-5-1-7 15,-13 3-84-15,-8 10-36 16,5-4 14-1</inkml:trace>
  <inkml:trace contextRef="#ctx0" brushRef="#br0" timeOffset="41669.546">8303 5906 228 0,'-2'-19'85'0,"2"3"-66"0,-6-5-6 16,3 13-6-16,-6-3-10 16,-3-2 2-16,-3 3 1 15,-3-4 2-15,0 1-1 16,-3 0 2-16,3 2 2 0,4-2 2 16,2 0 3-16,3 2 8 15,3 1 3-15,6-4 3 16,3 1 2-16,3 3-5 15,6-4-1-15,5 4-7 16,1-1 0-16,3 1-8 16,3-1-3-16,0 1-1 15,3 2-1-15,-1 0 0 16,1 0 0-16,3 2-3 0,6 1 0 16,2 0 2-16,4 0 0 15,3-1 1-15,2 4 0 16,-5-1 0-16,0 0 2 15,-1-2 1-15,-2-3 3 16,0-2 1-16,2-1 1 16,4-2-2-16,6-3-1 15,5 0-3-15,1 3 1 16,-4 2-2-16,-2 1-1 16,0-4 3-16,2 1 2 15,7 0 0-15,11 5 0 0,0 3-6 16,-2-1 1-16,-4 4 0 15,4-4 2-15,14 1 1 16,7 0 1-16,-4 2 0 16,0-2 0-16,6 0-5 15,13-1 1-15,-7 4 0 16,-6-1 2-16,-3 0 1 16,10-2 1-16,5 2-2 15,-9 3 1-15,-6-5 0 16,4 0 3-16,5 2 3 15,6-2 2-15,-6 0-3 0,-8 2 0 16,5-2-5-16,6-1 0 16,0 4-1-16,-6-4 1 15,-5 1-4-15,5 0 0 16,6 2 1-16,-3-2 2 16,-5 0-3-16,-1 2 0 31,12-2 1-31,6 2 0 15,-8-2 0-15,-4 5 2 16,6-6-1-16,6 6-1 16,-6-2 1-16,-9 2 1 0,1 0 1 15,14 0 1-15,24-3 0 16,-21 1 2-16,-3 2-1 16,9-6 0-16,0 4-6 15,-9-1-1-15,-3 0 1 16,13 3 2-16,5-5-2 15,-12 0 0-15,6 2 1 16,15-2 2-16,-6-1-3 16,-15 4 0-16,12 2 1 15,6 0 0-15,-12 0 0 16,-3 2 2-16,15 1-1 0,3-3-1 16,-15 3 1-16,9-3-1 15,9 0 2-15,-9 0 1 16,-6 0-4-16,18 0 1 15,-9-3-2-15,-15 0 0 16,6 1 2-16,12-3 0 16,-9-1 0-16,-9 1 2 15,9-3-1-15,9 0 2 16,-12 0-2-16,-6 3-1 16,9-3 1-16,3 3 1 15,-15-1-1-15,0 1-1 0,12 2-2 16,-3-5 1-16,-12 3 1 15,1 5 2-15,16-5-1 16,-4 2-1-16,-10 3-2 16,6 3 1-16,12 2 1 15,-9 0 0-15,-9 3 0 16,21 6 2-16,0-9-3 16,-12 6 0-16,3-1 1 15,15 3 0-15,-9-2 0 0,0-1 0 16,17 1 2-16,-8-6 1 15,-9 3-1-15,18-2-2 16,0 2 3-16,-18-8 0 16,15 2 3-16,0-2 1 15,-18 0-1-15,-3 0-1 0,12 0-3 16,-9-2 1-16,-15 2 2 16,0-6 4-16,9 4 0 15,-9-4 0-15,-15-4-1 16,-6 2 0-16,-5 2 0 15,2-1 0-15,-3-1-4 16,-5 0-1-16,-13 2-1 16,-8 1 1-16,-7 2-4 15,-5 1 0-15,3 2 1 16,-1 0 0-16,7 2-3 16,-4 1 2-16,-2 0 1 15,-6 2 0-15,-7 0 0 16,-5-2 2-16,-3 0-3 0,-6-1 0 15,-4 1-1-15,-5 0 0 16,0 2-3-16,-3-3-1 16,0 1 3-16,-3 0 1 15,3 2-1-15,3-5 0 16,3 3-3-16,5-3 1 16,1 2 3-16,3-2 1 15,0 3 1-15,2 2 0 16,-2-5 0-16,0 3 2 15,-6 0-8-15,-3-3-1 16,-6 0-25-16,-6 0-11 16,-9-3-55-16,-12-5-23 0,-3-8-44 15</inkml:trace>
  <inkml:trace contextRef="#ctx0" brushRef="#br0" timeOffset="42570.6131">23264 4487 288 0,'-39'-31'107'0,"24"17"-83"0,-9 1-7 0,15 8-7 0,3-3 2 15,0 0 7-15,3-3 1 16,6-2 0-16,3 0-10 16,3 2 2-16,3 1 2 0,3 4 8 15,0-4 6-15,0 7-6 16,0-2-1-16,6 2-10 15,-1 3-4-15,4 3-2 0,0 2 1 16,3 3 3-16,6 3 2 16,11-1-1-16,10 4 1 15,8 1-2-15,-2 7 2 16,-1 1-4-16,-2 1-2 16,5 5-2-16,7 6 0 15,2-1-2-15,-2 1-1 0,-7-1 1 16,-8-8 1-16,-6 1-1 15,-4-3-1-15,-5-3 1 16,-3-3-1-16,-4-2 0 16,-5 0 2-16,-3-3-3 15,-3-2 0-15,-3-1 1 16,-3-2 0-16,-4 0 0 16,-2-2 0-16,-3-1 0 15,0 0 0-15,-3 3-3 16,-3-5 2-1,0 2-1-15,0 0 0 16,0 1 0-16,3-1-2 16,0 3-2-16,-3 0 1 0,0 2 3 15,3 4 1-15,-3-1 1 16,0 8 0-16,0 0 0 16,-3 6 0-16,0 2 0 15,-3 3 0-15,-3 2-3 16,-6-2 2-16,1 2 3 15,-4 0 1-15,0 4 3 0,-3-4 3 16,-6 8-4 0,-6 11-3-16,-14 8 1 0,-4 3 2 15,-5-9 0-15,2-5 0 16,7-5 1-16,2-2 1 16,6-1-1-16,3-8-1 15,7 3-1-15,2-5 0 16,3-3-2-16,0-2-2 15,3-1-2-15,4-7 1 16,-1-6-28-16,0-5-10 16,-9-11-109-16,0-2-45 0,-2-8 33 15</inkml:trace>
  <inkml:trace contextRef="#ctx0" brushRef="#br0" timeOffset="56465.0956">16278 2876 184 0,'-6'-5'68'0,"3"10"-52"0,-3-10 12 0,3 5 3 16,0 0-3-16,0-3 1 16,3-2-10-16,0 0-1 15,0-3-11-15,0 2-4 0,0-2 0 32,0-2-2-32,0 7 2 0,0-2 4 0,0 0 4 15,-3 5 2-15,3 0 3 16,0 5-1-16,0 0 1 15,-3-2-4-15,3 7 0 16,-3-2-3-16,3-2 2 16,-3 2-2-16,3-3 0 0,0 0-1 15,0 3 2-15,-3-3 1 16,0 6 3-16,0-1-3 16,0 4-1-16,3-1-6 15,0 0-3-15,0 0 2 16,-3 1 0-16,0-1 1 15,3 5 0-15,0-4-2 16,0 4-2-16,3-2 3 16,0 3 2-16,0 4 0 15,0 4 0-15,0 5-3 16,-3 2 1 0,0-2 2-16,3-3 2 15,-3 0-3-15,0 0-3 16,0-5 0-16,0 2-1 15,0-7 0-15,0 2 0 16,0-3 2-16,0-4 3 16,0-1 0-16,0 0 0 15,0 0 1-15,0-5 1 16,0 0-1-16,0-2 1 0,3 2-2 16,0-3 2-16,-3 0-4 15,3 0 0-15,-3-5-1 0,0 0 1 16,0 0 0-16,0 0 1 15,0 0-5-15,0 0 1 16,0 0 0-16,0 0 2 16,3 3-1-16,-3-3 2 15,0 0-2-15,3 5-1 16,-3-5 1-16,0 0 1 0,0 0-3 16,0 0-2-16,0 0 2 31,3 6 0-31,0-4 1 15,-3-2 0-15,0 0 0 16,3 3 2-16,-3 5-1 0,3-6-1 16,-3 4-2-16,0-1 1 0,0 0 1 15,0 3 2-15,0-8-1 16,0 3 2-16,0-3-4 16,0 0 0-16,0 3 1 15,0-3 2-15,0 0-1 16,0 0-1-16,0 0-2 15,0 0 1-15,0-3 1 0,0 3 2 16,0-3-1-16,0 3-1 16,0 0-4-16,-3 0-2 15,0 0-11-15,0 0-1 16,0 0-33-16,6-13-170 31</inkml:trace>
  <inkml:trace contextRef="#ctx0" brushRef="#br0" timeOffset="58727.1845">12209 3080 132 0,'-15'-8'49'0,"9"3"-38"0,0-9 23 15,3 9 11-15,0 2-14 0,0-2-5 16,3 5 0-16,0-8 3 15,0 8-16-15,0-5 0 0,0 5 0 16,3-5-7-16,0 2-1 16,0 3-1-16,3 0 2 15,0 0-5-15,3 0-3 16,6 0 1-16,3 0 2 16,8 0 0-16,4 0-1 15,3 0 1-15,3 3 1 16,-4 2-1-1,1 0 2-15,-6 3 0 16,-3 3 3-16,-4-1 1 16,4 1 1-16,-9 2 0 0,0-5 0 15,-6 3 0-15,-3 2 0 16,-3 0-4-16,-3 0-1 16,-3 3-1-16,-6 3 1 15,-3 2-2 1,-6 3-1-16,0 2 1 15,-5 1-1-15,-1-4 0 16,-3-1 2-16,0-4 1 16,3-2 1-16,1-5 6 15,2 2 6-15,3-8-2 16,3 3 0-16,3-5-4 16,0-1 1-16,3 1-6 0,3 2-3 15,0-5-1-15,0 0 1 16,3 0-1-16,0 5 2 15,0-5-4-15,0 0-2 0,3 0-1 16,0 0 0-16,0 3 3 16,0-3 0-16,0 5-2 15,0-5 0-15,0 6 2 16,0-4 0-16,0 4 1 16,0-1 0-16,-3-5 0 15,1 0 0-15,-1 3 0 16,0-1 2-16,0-2-1 15,0 3-1-15,0 2-2 0,0-5 1 16,0 0-1-16,0 0 0 16,0 0 2-16,3 3 2 15,-3-3-3-15,3 0 0 16,0 0 1-16,0 5 2 0,0 0-1 16,0-5 2-16,0 0-2 15,6 0-1-15,0 0 3 16,3 0 0-16,5 3 3 15,7 0 1-15,6-3-6 16,3 0 0-16,3 0 3 31,-1 0 2-31,1-3 0 16,0 6-1-16,-3-3-1 0,2 2 2 16,-2-2-1-16,-3 0 0 15,-3 0 1-15,-3 6 1 16,-4-6 3-16,-2 0 1 15,-3 0-3-15,-3 0-3 16,0 0 0-16,-3 0 1 16,-3 0-3-16,-3 0 0 15,0 0-1-15,3 0-2 16,-3 0 1-16,0 0-1 0,3-6-11 16,-3 6-5-16,0 6-30 15,0-12-12-15,0-2-122 16</inkml:trace>
  <inkml:trace contextRef="#ctx0" brushRef="#br0" timeOffset="60021.1293">20475 2765 220 0,'-6'0'85'0,"6"0"-66"0,0 0 12 0,0 0 3 15,0 0 0-15,0 0 1 16,0-5-12-16,3 5-6 16,3 0-10-16,6 5-1 0,2-2 1 0,4 7-1 15,6 3-1-15,3 6-1 16,0 2 0-16,-1 6-2 15,1-1 1-15,-3 0 2 16,-6-2 2-16,-3 3 3 16,-3-1 1-16,-6-5-1 15,-6 3 1-15,-6-5-4 16,-6 2 1-16,-6-5-3 0,-3-3 0 16,-3-2 3-16,-2-4 3 15,-1-1-2-15,3-6 2 16,3 0-4-16,6 0-2 15,3 0-7-15,6 0-1 16,6 0-1-16,6 5 2 16,6-2 1-16,6 2 1 0,3 0-3 15,6 3 0-15,-1 0-3 16,1 3 1-16,0-6 1 31,0 6-1-31,0 2-1 16,-4 3 1-16,1 5 3 15,-3-3 1-15,-6 4 1 16,-3-1 2-16,-3-3 1 0,-3 1 1 16,-3-6 0-16,-6 0 0 15,0-2-2-15,-3-1 1 16,0 1-2-16,-3-8-1 16,0 2 1-16,0 0-1 15,3 0 0-15,0 3 0 16,0-2 0-16,0-1 2 15,-3 3-1-15,3-5 2 0,0 7-2 16,-3-5 2-16,1 3 4 16,-1-2 6-16,-3 2 8 15,-6-8 5-15,-3 0-1 16,-6 0 2-16,-5 0-9 16,-4-8 0-16,0 2-16 15,0 1-3-15,1 0-33 16,-1-3-15-16,-3-11-165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6:45:32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15584 12427 104 0,'-6'-5'38'0,"3"5"-29"0,0-2 28 0,3 2 10 15,0 0-2-15,0-3 0 16,-3 3-14-16,0 0-7 16,3 5-13-16,0 3-5 0,0 5 0 15,3 11-3-15,0 13-2 16,0 8 0-16,0 3 1 16,3-8-3-16,-3-3 0 15,0-8 3-15,-3-6 3 16,0-4 15-16,0-3 7 15,-3-6 4-15,-3-4 3 16,-3-6-9-16,3-6-3 16,0-9-11-16,6-7-4 15,3-7-7-15,6-5-2 0,6-3-2 32,0 2 0-32,3 1 3 15,0 5 0-15,3 3-10 0,-7 7-5 16,-2 0-14-16,0 4-6 15,0 1-41-15,0 4-17 16,6 2-17 0</inkml:trace>
  <inkml:trace contextRef="#ctx0" brushRef="#br0" timeOffset="463.9778">15703 12705 224 0,'-18'21'85'0,"18"-15"-66"0,0-1 3 16,0-5-1-16,6 0-9 15,0 0 1-15,3 3-2 16,-3-1 3-16,12-10-7 15,18-10 9-15,5-11 4 0,4-6-10 16,-3 1-6-16,-7 5-5 16,-8 5-2-16,-12 3 4 15,-9 5 1-15,-12 0 2 16,-9 6 2-16,-6-1 1 16,1 6 3-16,-1 2 4 0,0 3 1 15,3 8-8-15,3 5-2 16,3 3 1-16,3 5 3 15,0 3-2-15,6 0-2 0,3 0 2 16,3 0 0-16,3-3 3 16,6-3 4-16,6-5-6 15,9-7-2-15,6-9-17 16,2-8-7-16,4-7-71 16,0-6-28-16,-1 3-23 15</inkml:trace>
  <inkml:trace contextRef="#ctx0" brushRef="#br0" timeOffset="712.2538">16171 12465 316 0,'-12'13'118'0,"9"-5"-92"0,3 2 4 0,3-7-5 0,0 5-11 16,3-3 0-16,5 0-8 16,7-7-4-16,9-6-1 15,9-5-12-15,6-1-5 0,-1 1-30 16,-2 0-10-16,-6-3-33 16,-4 0-55-1,-8 0 35-15</inkml:trace>
  <inkml:trace contextRef="#ctx0" brushRef="#br0" timeOffset="1203.2467">16435 12353 176 0,'-11'11'68'0,"11"-11"-52"0,-6 0 39 15,6 0 14-15,-3 3-11 16,0 2-4-16,-3 8-17 16,0 6-8-16,-3 10-4 0,0 5 3 31,6 3-15-31,-3 3-5 0,6-6-5 0,3-5-20 15,3-5 9-15,6-16-72 16,3-3 45-16,6-18-120 16,2-3 87-16,1-13-69 15,3 0 78-15,6-18 10 16,-4 9 199 15,-8 17-46-15,-6 5 12-1,-3 16-39-15,-6 11-35 16,0-3-14-16,0 10-17 16,3 6-3-16,-3 0 2 0,3 0-4 15,0-3-1-15,0-5 0 16,0-3-1-16,-1-2-2 16,1-9 1-16,0-10-4 15,3-10-2-15,0-9-5 0,0 4-2 16,3-1-6-16,-3 5-3 15,0 3 2-15,3 6 0 16,-1 5 7-16,1 7 4 16,-3 4 8-16,0 4 4 15,0-2-3-15,3-3-2 16,-3-5-42-16,3-5-18 16,-3-8-19-16,3-6-7 15,-1-2-4 1</inkml:trace>
  <inkml:trace contextRef="#ctx0" brushRef="#br0" timeOffset="1432.0024">17093 12295 216 0,'0'5'82'0,"0"6"-64"0,3 10 18 0,-3-13 24 0,0 8-12 16,0 3 0-16,-3 12-1 16,3-2-26-16,-3-5-10 0,3-5-3 15,0-3 8-15,0-6 5 16,0-4-5-16,6-9 1 15,3-8-10-15,6-2-2 16,6-3-3-16,6-2-2 16,2 2-8-16,4 0-5 15,-6 0-29-15,-6 5-12 16,-6-2-85 0</inkml:trace>
  <inkml:trace contextRef="#ctx0" brushRef="#br0" timeOffset="2352.8272">17492 12414 244 0,'-6'-24'93'0,"9"27"-72"0,-6-8 18 0,3 7 5 0,-3 1-16 16,0 0-6-16,0 5-13 15,0-3-6 1,-3 13-5-16,3 14-1 0,0 8-1 16,0 0 3-16,0-6 4 15,3-8 3-15,0-7 2 16,0-6 2-16,6-10 8 16,0-6 6-16,-3 1-13 15,6-20-4-15,3-9-4 16,0 2-3-16,0 2 1 15,0 9-1-15,-3 4 0 16,0 1 0-16,-3 5 2 0,0 6 3 16,0 2 11-16,-3 13 5 0,-3 5-5 15,0 6 1-15,3 3-8 16,0-1-3-16,2-2-12 16,4-3-6-16,6-8-74 15,9-7-32-15,3-9-39 16</inkml:trace>
  <inkml:trace contextRef="#ctx0" brushRef="#br0" timeOffset="3091.1648">19064 12412 272 0,'-12'-8'104'0,"6"-3"-81"0,0 8 12 0,3 3 0 16,0-2 1-16,-3-1 5 15,0 3-7-15,-3 3-3 16,0 2-17-16,0 3-7 0,0 8 0 16,0 10-6-16,1 11-1 15,2 11 0-15,6 0 0 16,6-3 0-16,2-3 0 15,10-8 2-15,6-5 1 16,-6-7 1-16,24-9 0 16,2-5 2-16,1-16 3 15,-3-11-2-15,-7-10-2 16,-5-13 0-16,-6 0-1 16,-9 2 4-16,-6 0 5 15,-9 3-1-15,-12 3 3 0,-6 2-4 16,-9 3 1-16,-3 5-7 15,-2 6-1-15,2 4-4 16,0 4-3-16,6 4-3 16,3 4-1-16,7-1-14 15,2 3-6-15,6 0-26 16,6 0-9-16,9 0-53 16,12 0-21-16,5-5 7 15</inkml:trace>
  <inkml:trace contextRef="#ctx0" brushRef="#br0" timeOffset="3517.1365">19400 12552 284 0,'-3'-13'107'0,"6"10"-83"0,3 0 13 0,0 3 1 16,3 0-5-16,6-2 1 16,3 2-8-16,-3 0-4 15,20-3-12-15,16-2-4 0,-1 2-2 16,-8-2 0-16,-6 2 0 16,-6-2-2-16,-7 2-2 15,-5 1-2-15,-3-4-1 16,-3 4-12-16,-6-4-2 15,0 1-19-15,-3 0-6 16,0-1-31-16,-3-1-11 16,0 1-38-1</inkml:trace>
  <inkml:trace contextRef="#ctx0" brushRef="#br0" timeOffset="3808.1152">19725 12253 288 0,'-12'10'107'0,"6"-7"-83"0,-3 5 17 15,6-3 4-15,0 3-9 16,-3 3 2-16,0 5-11 0,3-3-2 16,0 11-14-16,0 2 0 0,0 17 2 15,3 12 2-15,0 3 0 16,3-7-5-16,3-6-4 15,-3-11 12 1,3-2-10-16,0-6 5 16,0-5-8-16,-3-5-13 15,0 0 4-15,-3-8-61 16,0 0 36-16,0-5-186 16,0-1 120-16</inkml:trace>
  <inkml:trace contextRef="#ctx0" brushRef="#br0" timeOffset="4764.3594">20275 12504 272 0,'-9'3'104'0,"6"-3"-81"0,0 0 29 0,3 0 9 16,0 0-14-16,0 0-5 16,0 0-16-16,3 0-6 0,6-3-11 15,3 1-2-15,9-1 3 0,9 0-6 16,2-2-2-16,7 2-4 0,-3 1 1 31,-3-1-6-31,-13 3 0 16,-2 0-24-16,-3-3-7 15,-3-2-24-15,-3 2-11 16,-3 1-30 0,-3-9-54-16,-3-7 43 0</inkml:trace>
  <inkml:trace contextRef="#ctx0" brushRef="#br0" timeOffset="5062.0948">20495 12237 236 0,'-8'3'90'0,"2"2"-70"0,0 6 17 16,3-6 2-16,0 3-12 0,0-3-1 15,-3 8-11-15,-3 14-4 16,0-1-6-16,0 3 3 0,3 3 4 16,0-6 5-16,3 27 4 15,0-10 9-15,6 2 3 16,0-8-6-16,6-3-4 15,0-5-9-15,9-5-4 16,-3-3-5-16,6-8-2 16,-4-2-23-16,1-8-12 15,-3-1-41-15,3-7-18 16,-3 0-69 0</inkml:trace>
  <inkml:trace contextRef="#ctx0" brushRef="#br0" timeOffset="6092.2016">20856 12433 236 0,'-21'-6'90'0,"21"6"-70"0,-12 0 19 0,12 0 3 16,-3 0-9-16,0 0-2 15,0 0 0-15,3 0 3 16,0 3-19-16,0 0 3 0,0-3 2 16,0 0-7-16,9 8 0 0,-3 0-5 15,12 10 0-15,-3-2-5 16,8 16 0-16,-2-6-3 15,6 3-3-15,-6-2-5 16,0-3 0-16,-3-6-18 16,-4-5-8-1,-2-2-20 1,-3-8-8-16,-3-1-25 0,-3-10-7 0,0 0-7 16</inkml:trace>
  <inkml:trace contextRef="#ctx0" brushRef="#br0" timeOffset="6266.1306">21115 12401 280 0,'-18'3'104'0,"18"-3"-81"0,-24 16 14 0,21-14-1 16,-12 9-8-16,3-3-2 15,-15 18-8-15,4-5-1 16,-10 22-10-16,6-9-4 0,3 0 0 15,3-4-4-15,7-4-2 0,-1-5-40 16,9-8-17-16,0 1-86 16</inkml:trace>
  <inkml:trace contextRef="#ctx0" brushRef="#br0" timeOffset="7030.6319">20784 12539 164 0,'-9'-6'63'0,"9"6"-49"0,-6-5 29 16,6 5 12-16,0 0-2 15,0 0 4-15,0 0-15 0,0 0-3 32,6 0-22-32,0 0-1 0,9 0-2 15,-3 0-5-15,15 3-3 16,-3-3-3-16,8 2-3 15,-5-2-4-15,6 0 0 16,-6 0-11-16,-3-2-6 16,-4-1-15-16,-2-2-5 15,-3-1-20-15,-6-4-9 16,0 2-42-16</inkml:trace>
  <inkml:trace contextRef="#ctx0" brushRef="#br0" timeOffset="7312.1377">20909 12343 232 0,'-6'8'88'0,"6"-8"-69"0,0 10 13 15,0-10 0-15,3 11-4 16,-3-3 3-16,3 5-4 15,0 0 1-15,3 14-16 0,0-6 4 0,3 21 2 16,0-7-10-16,3 4-2 16,-3-7-9-16,3-3-2 15,-3-2-31-15,0-6-12 16,0-3-59 0,-4-12-65-16,1-1 53 15</inkml:trace>
  <inkml:trace contextRef="#ctx0" brushRef="#br0" timeOffset="8232.3328">21606 12554 196 0,'-3'6'74'0,"3"-6"-58"0,0 0 9 0,0 0 0 15,0-3 2-15,0 3 4 0,-6-3 5 16,3 1 2-16,-9-3-20 15,3 2 1-15,-9 0 1 0,3 1-2 16,-9 4-1-16,4 1-7 16,-7 7-2-16,6 1-4 15,0 8-1-15,3-4-1 16,6 7-2-16,0-6 1 16,7 2 1-16,2-2 10 15,3 0 4-15,0-3-5 0,6-2-2 16,-1-3-3-16,7-6 1 15,-3 1-2-15,9-16 0 16,-3 2-6-16,9-21 1 16,-6 6-5-16,3-11-1 15,-4 5 3-15,1-8 1 0,-3 9 2 16,-3-14 2-16,-3 8-3 31,-3-8 0-31,-3 8 5 16,-3-11 2-16,0 11-2 0,-3 0-3 0,3 5 0 15,-3 3 1-15,3 5 1 16,0 6 3-16,0 2 1 16,0 3 1-16,0 2-4 0,0 3-1 31,0 3-1-31,0 5-2 16,0 0-2-16,3 24 1 15,0-6-1-15,3 24 0 0,0-5 4 0,3 14 1 31,-3-9-4-31,3 22 1 0,-3-14 0 0,5 11 0 16,-2-11 2-16,0 0 1 16,0-10 3-16,0-6 1 15,-3-7-3-15,0-3-1 16,0-6-3-16,0-2-3 16,-3-3-27-16,0-5-10 15,0-3-53-15,0-7-22 0,0-1-35 31</inkml:trace>
  <inkml:trace contextRef="#ctx0" brushRef="#br0" timeOffset="8621.7086">22124 12433 452 0,'-3'0'167'0,"3"0"-129"0,3 5-3 0,-3-5-8 16,3 3-19-16,-3-3-2 16,6 2-15-16,-3 1-7 15,3 2 9-15,-3 1-46 0,2 2-16 16,-2-1-82-1,6 12-62-15,-3-3 86 16</inkml:trace>
  <inkml:trace contextRef="#ctx0" brushRef="#br0" timeOffset="8813.3959">22293 12808 420 0,'-21'30'159'0,"21"-30"-124"0,-17 31 0 0,14-25-9 15,-6 17-12-15,0-4 0 16,-3 13-44-16,0-8-16 16,0-1-139-16,3-1-61 15</inkml:trace>
  <inkml:trace contextRef="#ctx0" brushRef="#br0" timeOffset="10436.6983">18183 13634 224 0,'32'16'85'0,"-2"-19"-66"0,24-10-1 16,-21 5-6-16,17-5-8 15,33-11-1-15,19-5-3 16,26-3-1-16,29 3 1 15,19 0 0-15,20 8 0 0,25 0 2 16,2 7 1-16,12 4 10 16,-15 5 6-16,22 7 5 15,2 17 3-15,12 4-6 16,-3 1 0-16,-9-3 3 16,-27 3 2-16,-15-3-5 0,-29-5-2 31,-33 0-5-31,-18 0-1 15,-18 0-5-15,-15-3 0 16,-14-2-12-16,-13-6-2 16,-11-2-43-16,-12-9-20 15,-13-12-86 1</inkml:trace>
  <inkml:trace contextRef="#ctx0" brushRef="#br0" timeOffset="16220.74">6574 6136 280 0,'9'-11'104'0,"-3"8"-81"0,3 1 5 0,-3 2-4 0,0 0-3 31,3 0 2-31,0 0-1 0,0 2-2 0,0 1-10 16,2 0 0-16,1 5 1 0,3 0-2 0,3 2 0 16,0 3-5-16,3 6-3 15,3 5-3-15,2 5-1 16,1 8 4-16,0-8 1 15,0-3 6-15,-3-2 3 16,-4-10 11-16,-2-9 6 16,0-18-1-16,3-17 1 15,0-4-5-15,6-8-2 16,5-9-18-16,16-17-6 31,11-6-11-31,7 7-2 0,-1 9-73 16,13-3-30-16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6:47:24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2517 8461 324 0,'-27'-2'121'0,"24"-1"-95"0,-12-2-22 16,9 2-15-16,-2-2-15 31,-4-3 1-31,-3 0 1 16,-6 0-1-16,-3 0 15 16,-12 0 3-16,-5-2 4 0,-10 2 7 0,6 0 2 15,-11 0 15-15,-10 2 9 16,-11 1 8-16,-6-3 6 15,2 0-6-15,-2-2 0 16,-6-3-13-16,-4-11-3 16,-5-13-13-16,15-8-5 15,2-11-8-15,1 1 0 16,-3-6-7-16,2-19-1 0,1-10 5 16,12 6 3-16,8 2 1 15,6-6 1-15,4-10 0 16,2 1-2-16,12 4 0 15,7-8 0-15,8-12-2 16,6-1-1-16,15 8-1 16,6-16 0-16,12-5 0 15,3 8 2-15,11 0 2 16,16-21 2-16,6 16 1 16,5 7 3-16,4-4-3 15,-10-6 0-15,4 13-1 0,2 11-2 16,25-24-2-16,-4-3 1 15,-9 16-4-15,-2 16-1 16,-4 11-2-16,7 2 0 16,5-2 0-16,15-3 2 0,-2 11 4 15,2 12 1-15,9 1 5 16,12 8 2-16,6 5 2 16,-2 6 2-16,19-1-3 15,-5 3 0-15,6 3 1 16,21 5 0-16,-6 10 2 15,12 1 1-15,5 12-1 16,-5 9 1-16,21 5-2 16,-7 5 0-16,7 9-6 15,5-1 1-15,-5 0 0 16,20 8 0-16,-17 3 0 0,23 3 2 16,-15-6-1-16,22 5-1 15,-16 3 3-15,6-2 0 16,-8 7-1-16,-4 1-2 15,4 15 1 1,-16 8-1-16,13 6 0 16,-10-4 2-16,-8-1 1 15,5-4 1-15,-17 9-2 16,3 15-2-16,-4 8 1 16,-17-5-1-16,-3-5 0 0,6 10 2 15,-12 11-1-15,-3 3 2 16,6-14 2-16,-9 3 4 15,-12-3-4-15,-6 14-3 16,3-6-1-16,-3-13-1 16,-18 0-7-16,-12 11-3 0,-11 7 1 15,-4-4 3-15,-2-9 5 16,-7 6 5-16,-8 18 1 16,-10-8 0-16,-8-8-1 15,-9-8 2-15,-9 14-3 16,-3 2 0-16,-6-10-3 15,-3-9-1 1,-3-9 1-16,-3 1 0 16,-3 6 0-16,-6 0 0 15,-6-10 0-15,-9-9 0 16,-9-7 2-16,-2-3 1 16,-7 0-1-16,-3 2 1 15,-2 1 0-15,-13-1 1 16,-11 1-2-16,-10-6 1 15,1-8-2-15,2-4-1 16,-14-1 5-16,-12-6 4 0,-3 4-3 16,-3-4-1-16,-18 1 2 0,-6 8 2 15,6 0 0-15,-15 5 2 16,0-6-4-16,12 1-2 16,-3-6-2-16,-6-5-3 0,12-7 3 15,3-4 0-15,-6-2 3 16,-3-8 3-16,9-3 7 15,-3-2 2-15,-12-3 2 16,6-3 0-16,9 1 2 16,-14-1 3-16,-1-5-11 15,6 3-3-15,-15 5-7 32,-6-3-1-32,12 3-6 15,-17 5 0-15,5 1-12 16,3 4-6-16,-21 9-65 0,-8 23-29 15,-7 8-69 1</inkml:trace>
  <inkml:trace contextRef="#ctx0" brushRef="#br0" timeOffset="8450.3648">2121 13248 184 0,'-24'-3'71'16,"12"3"-55"-16,-2-3 9 0,8 1-1 0,3-1-10 16,-6 0-1-16,-3-2-5 15,-6 3 0-15,6-6-5 16,-3 2 3-16,0-2 0 0,-12 0 0 15,4-2 1-15,-13-1-2 16,0 1 0-16,-5-1-3 16,2-2-2-16,-3 0 3 0,3-1 2 15,1-4 4 1,-1-3 2-16,-6-8-1 0,4-3 1 16,-10 0 0-16,1-2 1 15,-1-6-2-15,0-10 1 16,10-14-4-16,-4-7 1 15,3 2-7 1,7 0-1-16,-10-2 0 0,3-14 0 0,1-2-3 16,-1 5 2-16,0 8 1 15,4 2 0-15,-1-7 0 0,6-11 2 16,3 3-3-16,1-1 0 31,8 1-8-31,0-11-2 16,0 3 4-16,0 5 3 0,12 0 1 15,-3 0 1-15,7-8 2 16,2 0 2-16,6 8-1 16,2-2 2-16,7-6-4 15,-3-8 0-15,12 8 1 16,3-18 2 0,6 10-10-16,5-11-2 0,-2 6 0 0,6 13 4 15,-6 16 3-15,5 6 2 16,-8-4 5-16,0 6 2 0,-3 3 9 15,-1 5 2-15,4 7 3 16,0 6 0-16,12 3-11 31,5 0-5-31,7-8-3 16,5-8 1-16,4-3-1 16,-1 0-1-16,16 11 1 15,2 5 1-15,12 5-1 16,-5 3-1-16,2 0 1 0,18-2-1 15,6-4 0-15,0 4 0 16,6-4 0-16,12 9 0 16,0 8 2-16,-9 5 1 15,15 2-4-15,0 9 1 16,-6 2 0-16,3 3 2 0,6 5-1 16,-6 2-1-16,-3 1 1 15,12 5-1-15,0 5 0 16,-9-2 0-16,15 0 0 0,-4 5 2 31,-8-1-3-31,18 4 0 16,-6 8 1-16,-9 2 2 0,12 8-1 15,-1 8-1-15,-14 3-4 16,21 5-2-16,-6-6 3 16,-6 1 3-16,12-6 1 15,-4 3-1-15,-2-2 1 16,15 4-1-16,-9 9-3 0,-1 2 2 15,16 3 1-15,-9-2 0 16,-4-1 2-16,7-8 1 0,-15-5-4 16,3-2 1-1,5-1 0-15,-14 0 2 0,6 3-3 16,3 6 0-16,-15 2 3 16,6 2 1-16,2 1-1 15,-11-3-2-15,-12-5 1 16,3-1-1-16,0 1 2 31,-9 5 3-31,-17 5 0 0,-1 8 0 0,0 3-3 31,0-2-2-31,-11-7 1 0,-10-1 1 16,-3-6-1-16,4-3-1 16,-1 8 1-16,-3 8-1 15,-5 6 2-15,-13-3 1 16,-5-6-1-16,-6 1-2 15,-7-8 3-15,-2-1 0 16,-3 6 1-16,-1 8 0 0,1 5-5 16,0-5 1-16,0-5 0 15,-1-4 2-15,1-4-3 0,0-3 0 16,-7 0 1-16,1 5 2 16,-3 1-1-16,-3 2-1 15,-3-3 1-15,0-5-1 16,-7 0 0-16,1 0 2 15,-3-6-1-15,0 1-1 16,-3 2 3 0,-3 11 0-16,0 6-4 15,-3-1 1-15,-3-3-2 16,-3-2 0-16,0-2 0 16,0-1 0-16,-3 5 0 15,0 6 0-15,0 5 0 0,0 0 0 0,-3-5 0 16,-3-2 0-16,-3 4 4 15,-2 6 1-15,-1 8-1 16,-6-1 1 0,-6-4-4-16,-3-6-2 15,-2 0 4-15,-7 8 1 16,0 5 0-16,1-2 1 16,2-8-2-16,0-8-1 15,4-6 1-15,-1-2 1 16,-6-2 1-16,-5 2 1 15,-7 2-5-15,-6 1-1 16,4-9 3-16,-1-4 3 16,4-4 1-16,-4-4 0 15,-5-6-3-15,-10 0-2 16,-2-5-2-16,5-3 1 0,4-3-1 16,-4-4 0-16,-5-4 2 15,-3-2 2-15,-4 0 1 16,7 0 3-16,2-3-3 0,4 1-2 15,-12-4 0-15,-7-2 1 16,-2 6-3 0,6-1 0-16,-1-3 1 15,-11 1 0-15,-6 2 0 16,3 3 0-16,2-2 0 16,-5-1 0-16,-6-2 0 15,0 2 2-15,6 0-3 16,2-5 0-16,-8-2 3 15,0-1 1-15,6 3-1 16,6-3 1-16,-4-2-2 0,-8 0 2 16,6 2-4-16,6 3-2 15,3-5 2-15,-4-1 0 16,-8 1 1-16,9 0 2 16,6 0-1-16,5-3-1 15,-5-3 3-15,-3 0 0 0,2 1 1 16,4-3 0-16,9-1 0 15,-13-1 2-15,1-4-3 16,0-5-2-16,5-8 0 16,10 1-1-16,-3-6 0 15,-4 0 0-15,-5 0-3 16,0 5 2-16,2 5-4 16,4 4 1-16,-3 1 0 0,-13 4 2 15,1 5 1-15,12 5 1 16,-7-3 0-16,-2 1 0 15,-9 2 0-15,0 2 2 16,11 1-1-16,7-3 2 16,-15 0 4-16,-3 3 6 15,5-3 2-15,7 0 0 16,0 3-5-16,-12-1-4 16,-4 1-1-16,13-3-1 15,-3 3-5-15,-3 0 1 16,-7 2 0-16,4 0 0 15,6 1 0-15,6 2 0 16,-1 0 4-16,4 2 2 0,6-2-2 16,11 0-1-16,16 0-12 15,2 0-7-15,12 0-42 16,13 3-20-16,11 5-105 16</inkml:trace>
  <inkml:trace contextRef="#ctx0" brushRef="#br0" timeOffset="10531.8882">728 16335 328 0,'-9'-8'123'0,"-3"-2"-95"0,0-11-8 15,12 10-9-15,-9-10-12 16,1-8-2-16,-4-6-5 16,0-2 0-16,0-2 4 15,-6-1 2-15,-9-5 2 0,3-8-3 16,-5-18 2-16,-1-3-1 15,6 5 0-15,-6 3 2 16,9 0 0-16,-2-14 0 16,8-10 0-1,-3 3 0-15,6 8 2 0,6-9-3 0,3-12 0 32,3-1 1-32,3 9 0 15,6 2 0-15,9-14 0 16,0-1-5-16,5 7 1 0,7 10 4 15,9 1 2-15,0-6 2 16,-4 1 0-16,13 2 0 16,6 10 2-16,14 6-3 15,3 0 0-15,-2-2 1 16,2-1 2-16,10 0-3 16,2 11-2-16,6 10 0 0,4 3 1 15,-4 6 1-15,12 5 3 16,12 2-1-16,-12 0 0 15,13 0-3-15,17-2-2 16,20-3 1-16,-8 3-1 16,12 2 0-16,-6 8 2 0,-9 3-3 15,11 3 0-15,-5 7 3 16,-3 6 1-16,9 2-4 16,-3 9 1-16,-9 2 2 15,12 2 1-15,-7 9-1 16,-8 5-2-16,9 2 1 15,6 6-1-15,-12 3 0 16,12 2 0-16,2-3 0 16,-5 1 2-16,3 2-1 15,9-3-1-15,-12-2 1 0,17 0-1 16,-2 2 0-16,-3-2 2 16,14 0 3-16,-8-3 4 15,15 3-4-15,-1 8-1 16,-8 0-4-16,14 7-1 15,-11 6-1-15,-3 3 0 16,-1-3 2-16,-14-3 2 16,9-2 1-16,-1 2 1 15,-17 0 0-15,6 9 0 16,3 10-2-16,-15 2-2 16,3 1 3-16,2-9 2 0,-11-2-4 15,-9 0-3-15,6 0 1 16,0 10 2-16,-9 4 0 15,-6-1 2-15,6-8-4 16,-6-5 0-16,-12-6 1 16,-2 1 0-16,8 8 0 15,-6 7 2-15,-9 6-3 16,-12-3 0-16,-5-5 1 16,-1-6 0-16,1 1-3 15,-7 15 0-15,-9 6 4 16,-8-3 1-16,-6-5 0 15,-13-3-2-15,-5-5 3 16,-6 5 2-16,-6 8-4 16,-3 0-1-16,-7 0 0 15,1-5 0-15,-6-3-5 0,-3 6-1 16,-3 10 0-16,0 0 2 16,-3-8 2-16,-3-5 3 15,0-6 0-15,0-2 2 16,-2 8 0-16,-4 0 1 15,-6-3 0-15,-6-3 0 16,-9-7-2-16,-8-6 1 16,-13-2-2-16,-3 7 2 15,1 14 0-15,-1 3 1 16,-5-4-7-16,-13-4 0 16,-8-6-4-16,-3-5 2 0,2-5 3 15,-11-1 1-15,-18 6 1 16,6-3 0-16,-3 1 0 15,-21-4 2-15,-3-7-1 16,3-3-1-16,-21-5-2 16,0-6 1-16,3-2 1 15,-17-3 2-15,5-2-1 16,-6-3-1-16,-14 0 1 16,11-1-1-16,-26 1 0 15,5 3 0-15,-26 2-3 16,14 0 2-16,-11-2 1 15,12-3 2-15,-10-11 3 16,10-3 4-16,5-12 2 16,-8-3 1-16,21-6-2 15,-10 1-1-15,15-6 6 16,7 0 2-16,-13-2 0 0,22-4 2 16,-4 1-4-16,-6-8-1 15,13-2-8-15,-10-4-4 16,0 4-1-16,12 2-1 15,-20 2 0-15,11 9 0 16,-5-1-11-16,-4 3-3 16,18 3-9-1,-14-5-2-15,-1-1-40 16,-3-2-18-16,4-8-86 16</inkml:trace>
  <inkml:trace contextRef="#ctx0" brushRef="#br0" timeOffset="21435.7089">3371 11798 308 0,'-3'2'115'0,"3"1"-89"0,3-3-6 15,-3 0-8-15,0 0-10 16,0 0-2-16,0 3 3 16,0-1 0-16,-3-2-1 15,3 0 9-15,0 0 6 0,0 0 2 16,0 0 3-16,0 0-6 15,0 0-1-15,0 0-5 0,0 0-1 16,3 0-5-16,3 0-1 16,6 0-1-16,-3 3-2 15,0-3-2-15,6 0 1 16,3 3 3-16,6-3 1 16,2 0-1-16,7 2-2 15,6-2 1-15,0 0-1 16,2 0 0-16,1 3 2 15,0 0 1-15,5 2 1 0,7 0-2 16,14 0-2-16,4-2 3 16,-10-3 0-16,1 0-1 15,-4 3 1-15,1 2 4 16,-1-2 4-16,1-3-2 16,2 0 0-16,-2-3 1 15,-1-2 1-15,-5 2-1 0,0 0 1 16,2 1-2-16,1-1 0 15,8 3-3-15,1-2-1 16,-1 2-6-16,-2-3 1 16,-4 3 4-16,1 0 2 15,2 0-2-15,7 0-1 16,-4 0-1-16,-5-3 1 16,-1 1 2-16,-8-1 4 15,-16-2 2-15,-2 2 3 16,-6 0-3-16,-3 1-1 15,-9-1-4-15,3 0-1 16,-10 1-3-16,1-1 1 16,-3 0-15-16,0 1-7 0,-3-1-34 15,-3-2-14-15,-6-8-143 16</inkml:trace>
  <inkml:trace contextRef="#ctx0" brushRef="#br0" timeOffset="25749.1438">13691 13409 80 0,'-6'-13'30'0,"3"5"-24"0,-3-8 13 0,6 8 2 15,-3 0-3-15,3-2 2 16,0-1-5-16,0-2-1 16,0 0 0-16,0 2 2 15,3 3-9-15,-3 0 11 0,3 3 5 16,0 0 2-16,0 2 0 15,0 0-8-15,0 1 0 16,0 2-8-16,-3-3-1 16,0 3-2-16,0 0-1 15,0 3 1-15,-3-1 3 16,0-2 2-16,-3 0 3 16,0-2-1-16,0-4 2 15,3-2-4-15,0-2-1 0,3-1-6 16,0-5-3-16,6 3 0 15,0 2-1-15,3 4-3 16,3 1 2-16,0 4 1 16,-3 4 0-16,-3 6 2 15,-6 3 3-15,-3 2 2 16,-6 3 1-16,0-3 0 16,0-2 0-16,0-3 0 15,0-3 2-15,3-2-3 0,3-6 1 31,3-2-12-31,3-3-2 0,3 0-48 0,0-3-21 16,-3-5-66 15</inkml:trace>
  <inkml:trace contextRef="#ctx0" brushRef="#br0" timeOffset="26335.6309">13751 13875 252 0,'-15'-13'93'0,"12"7"-72"0,-6-2 20 0,6 6 4 15,0-1 1-15,-3 0 4 16,-3 1-7-16,-3-4-2 15,-3 4-23-15,-3-1-4 0,-5 3 0 16,-1 5-6-16,-3 6 0 16,-3 5-4-16,0 10-3 15,1 11-3-15,-4 3-1 16,3 0-1-16,3-1 3 0,6 1-2 16,7 0 1-16,5 2 4 15,6 0 3-15,3 3 7 16,9-2 4-16,3-4-8 15,5-4-2-15,7-6 0 16,9-8 1-16,6-5-6 16,2-3 0-16,-2-5-10 15,-3 0-4-15,-7-3-29 16,-2-5-12-16,-6-5-67 16,-6-8-29-16,-6-6 12 15</inkml:trace>
  <inkml:trace contextRef="#ctx0" brushRef="#br0" timeOffset="26897.4695">14072 14007 356 0,'-6'-3'132'0,"3"6"-103"0,-6 2 3 16,6 1-4-16,-3 4-10 15,-3 3-1-15,0 3-7 0,-2 8-4 16,-1 3-3-16,0 10-3 0,0 5 3 16,3 11-2-16,3 2-1 15,3-2 1-15,9-5-1 16,3-8 0-16,9-9 0 16,8-4 2-16,10-9 3 15,9-10 4-15,-3-10 5 16,-1-14-4-1,-5-13 2-15,-3-8-3 16,-7 0 2-16,-5-3 5 16,-3 3 2-16,-9 3-5 15,-3-1 0-15,-9 3-6 16,-6 1-2-16,-6-1 0 0,-9-3-1 16,-5 4 0-16,-4 2 0 15,0 0-7-15,0-1 0 0,7 1 1 16,2 3 1-16,3-1-2 15,3 4 0-15,6 4-3 16,3 3 1-16,0 3-13 16,3 5-5-16,0 3-35 15,3 5-14-15,3 8-113 16</inkml:trace>
  <inkml:trace contextRef="#ctx0" brushRef="#br0" timeOffset="27377.7368">14724 13824 300 0,'-3'6'112'0,"3"-4"-87"0,-6 1 29 16,6 0 7 0,-3 2-12-16,0 3-4 15,3 3-12-15,-3 4-6 16,3 9-15-16,0 8 1 0,-3 5 3 15,0 3-6-15,0 2-1 16,-3 8-5-16,0 22-3 16,-3 7 0-16,0-5-1 15,0-5 0-15,3-8 2 16,1-6-1-16,-1-7-1 16,3-3-2-16,0-11-1 15,0-10-12-15,0-8-2 16,-3-8-8-16,0-8-1 15,-3-8-24-15,0-5-8 0,0-8-64 16,3-14-26-16,0-10 24 16</inkml:trace>
  <inkml:trace contextRef="#ctx0" brushRef="#br0" timeOffset="27723.6654">14593 13827 232 0,'-24'-18'88'0,"15"15"-69"0,-3-2 37 0,9 5 13 16,0 0-9-16,3 0-2 16,0 0-25-16,6 0-9 0,6 2-15 15,6 4 0-15,6-1 2 0,6 0-9 16,2 3 0-16,1 3-2 16,3 2 0-16,0 5 0 15,-1 9 0-15,-5 5 4 16,-6 2 2-1,-6 3 11-15,-12-2 4 16,-9-1 0-16,-12 0 2 16,-3 1 0-16,-9-4 3 15,-9-4-8-15,-8-3-3 0,-7-6-11 16,4-2-4-16,-1-5-32 16,6-3-14-16,10-3-128 15,5 6-56-15</inkml:trace>
  <inkml:trace contextRef="#ctx0" brushRef="#br0" timeOffset="32154.2823">3440 13301 268 0,'-6'0'101'0,"12"0"-78"0,-6-6-2 0,9 4-8 16,-6-4-9-16,6-2-3 15,3-2 0-15,5-1-1 16,-2-2 0-16,3 0 0 0,3-3 0 16,0 3 0-16,6 2 0 0,-7 3-3 15,10 0 2-15,-6 3-1 16,9 2 0-16,2 1 0 31,4 2 0-31,-3 0 2 0,20 0 0 0,7-3-3 16,8-5 2-16,1-2 1 15,-1-4 0-15,13-2 0 16,11 1 0-16,0 1 0 16,-9 4 0-16,1 2 6 15,11 2 4-15,3 4-1 16,-3 2 0-16,-5 0 1 0,-4 0 1 15,9 2-1-15,3-2-1 16,-5 0-3-16,-4 0-1 16,3 3-1-16,9 0 2 15,1-1-1-15,-10 1 2 16,3 2 0-16,6 3 3 16,0 0-5-16,-2 0-1 15,-13 3-4-15,6 2-1 16,30 0 3-16,-6-5 3 15,-12-3-2-15,-2 1-2 16,11-4-3-16,0-4-1 0,-12-1 4 16,-9 0 1-16,3 1 2 15,4-1 2-15,-7 1-5 16,-12 2-1-16,-11 2-2 16,-10 3 0-16,-11 3 6 15,-7 3 5-15,-8 0-5 16,-6-4-2-16,-6 1-4 15,-4 0-1-15,-2 0-34 16,0-2-12-16,6-6-99 16</inkml:trace>
  <inkml:trace contextRef="#ctx0" brushRef="#br0" timeOffset="35108.718">17296 11094 92 0,'9'-3'35'0,"-3"1"-27"0,0-1 7 16,-6 3 0-16,0 0 0 15,0 0 1-15,0 0 5 16,0 0 1-1,0 0 2-15,0 0 0 16,0 0-13-16,0 0-4 0,0 0-1 16,0 0 1-16,2 5 3 15,-2 3-3-15,3 0-2 16,0 5-2-16,0 9 0 16,3 9-2-16,0 12-1 15,3 4 1-15,0 1-1 16,3 2-3-16,0 6 0 15,0 2-9-15,-3 11-5 0,0 0 6 16,0-6 4-16,-3-2 0 16,0-3 2-16,-3 3-8 15,-3 0-2-15,-3 2 1 16,0-2 1-16,-3-3 5 16,0-5 5-16,3-5 2 15,0-3 3-15,3-5-3 16,0 2-2-16,3-5-27 15,0 3-41 1,0-1 8-16</inkml:trace>
  <inkml:trace contextRef="#ctx0" brushRef="#br0" timeOffset="72898.9984">13736 13182 4 0,'-3'0'0'0</inkml:trace>
  <inkml:trace contextRef="#ctx0" brushRef="#br0" timeOffset="74081.747">13748 13240 192 0,'0'-3'74'0,"0"3"-58"0,-3 0 14 0,0 3 1 16,0-1-7-16,0 1-2 16,-3 0-1-16,0-1-1 15,3 4-11-15,0-1-1 0,0 0 2 0,3 1 0 16,0-6 4-16,3 2 2 16,3-2-1-16,0 3 1 15,0-3 3-15,0 0-5 16,0 2 2-16,0 1 0 15,0 0-1-15,-6-3 1 16,3 5 0-16,2-2-4 16,-2-1 0-16,0 1-3 15,3 0 2-15,0-1 0 16,0 1 1-16,0 0-2 16,3-3-1-16,3 5-3 15,-3-3-1-15,3 1-1 0,-3 2 2 16,3 1-3-1,-3-4-2-15,0 4 0 0,0-4 1 16,-1 4 3-16,1-4 2 16,3 4-3-16,0-1-3 15,0 0 2-15,3-2 0 16,3 2 1-16,0 0 0 16,0 3-2-16,2-2-2 15,1 2 1-15,3-1-1 16,3 4 0-16,-6 0 2 15,0-1-1-15,-1 3-1 0,1-2 1 16,-3 0-1-16,0-1 2 31,0-2 3-31,0 0-2 16,-4-3-2-16,1 1 2 16,0-1 2-16,0-2 0 15,-3 2 0-15,3 0-6 0,0 3 1 16,0 0 0-16,0 3 2 15,2 2-1-15,1 3-1 16,3 0-2-16,6-3 1 16,3 0 1-16,2 0 2 15,4-2-1-15,0-1 2 16,0-2-2-16,-4-2-1 16,-2-1 1-16,0 3-1 15,-3-3 0-15,2-2 2 16,4-1-1-16,0 4 2 15,3-1-2-15,-4-2-1 16,1 2 1-16,0 0 1 0,0 1-1 16,-1-1-1-16,-2 3 1 15,-3-3-1-15,0 0-3 16,-4 1 2-16,-2-1 3 16,3-2 1-16,-3 2-1 15,3-5 1-15,0 0-2 16,2 3 2-16,4-1-2 15,0 4-1-15,3-1 1 16,-1 3 1-16,1 0-3 16,0 2 0-16,0 1 1 15,-4 2 0-15,1 0 0 16,-3 1 0-16,-3-1 0 16,3-3 2-16,-7 1-1 0,1 0-1 15,-3-1 1-15,0 1 1 16,0 2-1-16,0-3 2 15,0 1-2-15,-1 0-1 16,1-3 1-16,0 0-1 16,0-1-3-16,-3 1 2 15,0 0-4-15,-3-2 1 16,-3-1-16-16,-3-2-6 16,-6-3-31-16,-6-11-14 15,-6-13-125 1,0-2-64-16,3-3 126 15</inkml:trace>
  <inkml:trace contextRef="#ctx0" brushRef="#br0" timeOffset="74803.7423">15635 13676 196 0,'-3'0'74'0,"3"3"-58"0,0 2 34 15,0-5 9-15,0 0 2 16,3 6 0-16,3-4-5 16,0 3-2-16,3 1-30 0,0-1-3 0,-4 3 0 15,4 0-6-15,0-3 0 16,0 3-7-16,3 3-3 15,3-1-2-15,6 1-3 16,3 2 1-16,5 3-1 0,4 3 2 16,0 2 1-16,0 3-1 15,-4-1-2-15,-2 1 1 16,-6 0 1-16,-3-3-1 16,-3-5 2-16,-3 0 2 15,-3-6 4-15,-3 1-2 16,0-3 1-16,-3 0-5 15,0-3-2-15,0 1 0 16,-1-4-1-16,-2-2 0 0,0 0 0 16,3 5 0-16,-3-2 2 15,0 2-1-15,0 1-1 16,0-1 3-16,0-2 2 16,0 2 2-16,-3 0 1 15,-2 0-4-15,-4 3-3 16,-3 3 0-16,-6 0 1 15,-3 2-3-15,-3 0 0 16,-3 6 1-16,-2-4 2 16,-1 1-1-16,3-2 2 15,0-1 0-15,3 0 1 16,7 0-2-16,-1-2 1 16,3-1 0-16,3-2 1 15,3 0-2-15,0-2 1 16,3-4 0-16,0 4 1 0,0-4-2 15,0 3-2-15,3 1-2 16,-3-1 1-16,0 0-1 16,0 3 0-16,1 0-11 15,-1-3-7-15,0 1-44 16,-6-4-21-16,3 1-121 16</inkml:trace>
  <inkml:trace contextRef="#ctx0" brushRef="#br0" timeOffset="76001.6584">16498 14097 232 0,'0'13'88'0,"0"-15"-69"0,0 2 35 0,0 0 12 15,0 5-10 1,-3-2 0-16,3-1-15 16,0 3-3-16,0 1-21 15,0-1 3-15,0 3 3 0,3 0-3 16,0 3 0-16,3-1-7 0,0 3-3 0,0 6 1 31,3 5 0-31,3 7-1 0,3 9-1 0,-1 8-5 16,4-3-1-16,0-3 1 15,0-5 2 1,0-5-3-16,-3-8-2 16,-3-3 0-16,-3-5 1 15,-3-3-10-15,-4-3-2 16,-2-2-24-16,-2-5-10 15,-1-6-26-15,0-2-8 16,3-5-58-16,3-14-25 0,5-8 36 31</inkml:trace>
  <inkml:trace contextRef="#ctx0" brushRef="#br0" timeOffset="76259.5817">16724 14153 324 0,'-27'15'121'0,"18"1"-95"0,-5-2 20 16,8-7 4-16,-3 4-10 16,0 2-1-16,0 1-5 0,-3-1-1 15,-3 0-18-15,0 0 2 0,-3 3 1 16,-3 3-6-16,-2 4-2 16,-1 4-5-16,0-1-4 15,0 1 0-15,0-3-1 16,1-1-3-16,5-4 2 0,6-3-10 15,3-3-3-15,0-2-28 16,3-3-11-16,6-3-67 16,3-8-30-16,3-7 2 15</inkml:trace>
  <inkml:trace contextRef="#ctx0" brushRef="#br0" timeOffset="77107.9723">16355 13909 264 0,'-6'-2'99'0,"6"2"-77"0,0-3 29 16,0 3 9-16,0 0-9 0,0 0-2 16,6 0-13-16,0 3-3 15,3-1-18-15,0 3 0 0,3 1 1 16,6-1-8-16,0 3-4 16,5 0-6-16,4 2 1 15,0 1 1-15,0 0 0 16,2 2 0-16,7 0 0 15,3 0-3-15,0-2 2 16,-1-3 3-16,1-3 1 16,-3 0 1-16,-7-2 2 0,-2-3 3 15,-6 0 5-15,-3 0-8 16,-3-3-1-16,-3 3-3 16,0 0-2-16,-3 0 1 15,-3 0-1-15,-1 0 0 16,1-2 2-16,0 2-3 15,0 0 0 1,-3 0-1-16,3 0-2 16,0 0 0-16,0 0 3 15,-3 0 0-15,3 0 1 16,-3 0 0-16,-3 0 0 0,0 0 0 16,3 0 0-16,-3 0 0 15,0 0 0-15,0 0 0 16,3 0 0-16,-3 0 0 15,0 0 2-15,0 0-1 16,0 0 2-16,0 0 0 16,0 0 1-16,0 0 0 15,0 0 0-15,0 0-2 16,0 0-2-16,0 0-2 0,0 0 1 16,-3 0 3-16,0 0 1 15,-3-5 5-15,-3-3 5 16,-3-6-5-16,-3-4-2 15,-2-6-6-15,-4-2 0 16,0-1-13-16,0 3-7 16,3 3-5-16,6 3-2 15,0 2-1-15,3 2 2 0,3 4 6 0,4 2 4 16,-1 3 8-16,3-1 2 16,0 4 6-16,0 2 2 15,0 0 2-15,0-3 0 31,-3 3-24-31,0 0-12 16</inkml:trace>
  <inkml:trace contextRef="#ctx0" brushRef="#br0" timeOffset="78683.0723">13721 13213 156 0,'3'6'60'0,"0"2"-47"0,-3-6 30 0,0-2 12 16,0 5-8-16,0 1-3 16,0-6-9-16,0 0 4 0,0 2-22 0,-3-2 11 15,3 3-17-15,-3-6 15 16,6 3-16-16,-3-8 7 16,0 1-10-16,-3-17 0 15,3 3-4-15,-3-16 0 16,3 5-1-16,-6-11 3 15,3 6-3-15,-6-5 4 16,0 10-4-16,-3-10 4 16,3 8-4-16,-3-19 1 15,6 5-1-15,-3-15-2 16,3 12 1-16,1-4 1 16,2 12-1-16,3-7 6 15,3 8-4-15,0-14 3 16,-1 6-3-16,1-11 0 15,3 8-1-15,-3 0-2 16,3 11 1-16,-6 0 1 16,0 7-1-16,-6-2 2 15,3 8-2-15,-6-3-1 16,7 6 1-16,-7-6-4 16,6 8 2-16,-6-7 3 15,6 7-1-15,-6-8 2 0,3 8-2 16,-3-5-1-16,6 8 1 0,-6-6-6 15,6 9 3-15,-6-6 1 16,6 6 1-16,-6-1 0 16,6 6 0-16,-3-3-3 15,6 3 2-15,-3-1-1 16,3 4 0-16,-3-3 2 16,6 5 0-16,-3-3 0 15,0 3 0-15,0-2-3 16,0 2 2-16,0-3 1 15,0 3 0-15,0-2 0 16,0 4 0-16,0-2 0 16,0 3 0-16,0-3-3 31,0 5 2-31,0-4-6 0,0 4 4 0,0-2-12 16,0 2 8-16,0-2-9 15,0 2 8-15,0-2-8 16,0 5 8-16,0-6-2 15,0 6 6-15,-3-2 4 16,3 2 1-16,-3-3 2 0,3 3-2 16,-3 0-1-16,3 0 7 15,-3 0 3-15,0 3-5 16,0-3 1-16,-3 5 1 0,0 0 3 16,1 6 1-16,-4 2-5 15,0 8-2-15,-3 3 0 16,-3 5 0-16,-3 6-2 0,0 4-2 15,0 1-2-15,3-3-1 16,4-5-7-16,2-8-4 16,0-6-25-16,3-5-10 15,3-5-21-15,3-8-9 16,3-2-48 0</inkml:trace>
  <inkml:trace contextRef="#ctx0" brushRef="#br0" timeOffset="78970.9034">13509 11499 196 0,'-5'8'74'0,"5"-8"-58"0,0 0 38 15,0 0 14-15,0 0-5 16,0 0-1-16,5 2-14 0,4-2-8 15,3 0-22-15,3 0-2 0,6 0 0 16,3 0-2-16,3 6 0 16,2-4-2-16,-2 4 0 15,0 2 2-15,-3-1 4 16,-6 1-6-16,0 0 1 16,-4 0-8-16,-2 0-1 15,-3-2-2-15,-3-1-2 16,-3-3-28-16,-3-2-14 15,-3 0-71-15,-6 6-32 16,-9-6-21 0</inkml:trace>
  <inkml:trace contextRef="#ctx0" brushRef="#br0" timeOffset="79496.287">12920 10959 252 0,'-9'-5'93'0,"6"2"-72"0,0 3 33 0,3 0 11 16,0 0-17-16,0 0-4 0,3 5-15 16,3 1-6-16,3 2-13 15,0 2-2-15,0 3-1 0,3 1-3 16,0 2-1-16,0-1-3 16,0 1-1-16,-3-2 1 0,-1-4 0 15,1 1-25-15,0-3-8 16,-3-3-34-16,3-8-85 31,0-5-27-31,0-2 58 16</inkml:trace>
  <inkml:trace contextRef="#ctx0" brushRef="#br0" timeOffset="79728.2091">13057 10880 188 0,'-12'-16'71'0,"6"18"-55"0,0 4 33 15,3-4 13-15,0 4-10 16,0 2-3-16,3 2-12 31,0 3-6-31,0 1-17 16,3 4-4-16,0-2-3 0,3 3-1 0,-3-1 1 0,-3 3 7 15,-3 3 3 1,-6 3-4-16,-3 4 0 0,-2 4-8 16,-4-1-1-16,0-5-18 15,3-2-5-15,3-9-108 16,3-2-45-16,3-8 34 15</inkml:trace>
  <inkml:trace contextRef="#ctx0" brushRef="#br0" timeOffset="80829.4583">13697 13224 144 0,'-9'-5'55'16,"3"10"-43"-16,-3-10 27 0,6 5 12 0,-3 0-10 16,-3-3-1-16,0 3-8 15,-2 0-2-15,-1 0-17 16,-3 3 8-16,-3 2 2 0,-3 0-5 16,0 3-3-16,-3 3-4 15,-2 2 0-15,-7 3-4 16,-9 0 1-16,-14 7-5 15,-13 17 0-15,-5 16-3 16,-4 10-1-16,-14 0 1 16,-9 3 2-16,3 15 3 0,5 6 2 15,4-2 1-15,-3-9 0 16,0-7-2 0,8-4-1-16,13 4-3 15,8-9-2-15,13-7 3 16,5-9 0-16,9-7 5 15,7-8 5-15,5-6-1 16,6-4 3-16,3-7-8 16,3-1-2-16,3-6-5 0,3 0-1 15,0-3-1-15,0 0 0 16,0-2-14-16,3-1-4 16,-3 1-43-16,3-3-19 15,-3-3-70 1,-2-7-37-16,-1-6 93 15</inkml:trace>
  <inkml:trace contextRef="#ctx0" brushRef="#br0" timeOffset="81248.4547">11947 14123 312 0,'-6'24'115'0,"9"-18"-89"0,-6-1-6 0,3 0-6 16,-3 0-11-16,0 3 0 15,-3 3 5-15,0 0 3 0,-3 2-6 16,0 3 4-16,-3 7 1 0,0 7 1 16,0 4 3-16,3 3 6 15,4-3 2-15,-1-7-3 16,6 2 1-16,6-3-2 15,5-2-2-15,7-3-4 16,6-2 0-16,6-3 2 16,3-3 1-16,-1-2-2 0,1-3 2 15,0-3-6-15,-3-3-1 16,-4 1-2-16,-5 0 1 0,-3-3-13 16,-3 0-5-16,-6 0-31 31,0-3-10-31,0 0-57 15,0-2-22-15,-3-3-25 16</inkml:trace>
  <inkml:trace contextRef="#ctx0" brushRef="#br0" timeOffset="82083.468">11658 14975 304 0,'-15'-2'112'0,"12"2"-87"0,0 2 4 16,3-2-4-16,0 0-13 16,0 0-2-16,6 0 6 0,3 0 3 15,6-2-9-15,6-4 1 0,9-1 2 16,11-7-5-16,-2-2-2 15,0 1-1-15,-4-1-1 16,-5 2 2-16,-3 4 3 16,-6 2-2-16,-6 3-2 31,-3 5 4-31,-4 2 4 0,-2 6-1 16,-6 5 1-16,-3 3-7 15,-2 6-4-15,-4 1-1 16,-6 6-1-16,-3 1-5 15,0 1 1-15,-3 9-3 16,3 5 2-16,0 3 3 16,4-1 1-16,2-7 1 15,3-6 0-15,6-5 0 0,3-5 0 16,9-5 0-16,9-3 2 16,5-6 3-16,7-5 2 0,3-2 1 15,0-3 0-15,-4 0-4 31,-2 0-1-31,0 0 1 0,-6 0 0 0,-3 0-2 16,-6 0 1-16,-1 0-4 0,-2 0 0 16,-3 0-15-16,-3-3-4 15,0-2-23-15,-3 0-10 32,0-6-41-32,0-5-17 15,0-2-23 1</inkml:trace>
  <inkml:trace contextRef="#ctx0" brushRef="#br0" timeOffset="82474.7849">11730 15227 256 0,'-6'8'96'0,"6"-6"-75"0,-6-2 23 15,6 0 7-15,0 0-7 16,0 0 1-16,6-2-10 16,0-4-4-16,2-2-17 31,4-2 0-31,6-1 2 0,6 1 1 16,3-3-1-16,3 2-4 15,-1 0-2-15,1 3 2 16,0 3 3-16,-3 0 3 15,-4 2 1-15,-2 1-4 16,-3-1-1-16,-3 0-2 16,0 1 2-16,-3 2-5 0,0-3-1 15,-3 0-4-15,0 1-1 16,-3 2-1-16,0-3 1 16,-1 3-11-16,-2 0-2 15,0 0-30-15,0 0-14 16,3 3-115-16,3 2-52 0,-9-8 61 15</inkml:trace>
  <inkml:trace contextRef="#ctx0" brushRef="#br0" timeOffset="85246.4809">19763 13846 124 0,'-6'13'49'0,"3"-3"-38"0,-3 4 10 0,3-6 4 31,0 2-8-31,-3 1 1 15,1-1-11-15,-1 1-4 0,-3-3-24 16,0 0-11-16,0-3-37 16,0-2-16-16</inkml:trace>
  <inkml:trace contextRef="#ctx0" brushRef="#br0" timeOffset="85860.4606">19364 13851 232 0,'-17'8'88'0,"14"-11"-69"0,-9 3 15 31,9 0 3-31,0 0 7 0,0-2 8 16,0-1-8-16,0 0-5 15,3 1-21-15,6-1 2 0,0 0 1 16,3 1-9-16,5-4-2 15,7 1-2-15,12 0 2 16,9 0-3-16,5 2-2 16,1 0-2-16,-3 3 0 15,-10 0 0-15,-2 0 1 0,-9 0-2 16,-6 0-2-16,-6 0-13 16,-6 0-6-16,-6-2-4 15,-9-1 2-15,-6 0-16 16,-6 1-5-16,-3-1-25 15,-3 0-9-15,1 1 4 16,-4 2 7-16,0 0 27 16,3 2 15-16,0 4 30 15,1 2 15-15,2 0 27 16,0-1 14-16,3 1 6 0,3 0 5 16,6 0-12-16,4 0-3 15,2 0-27-15,6 0-11 16,6-3-9-1,5 1-3-15,10-1-5 16,12 0-1-16,9-2 1 16,2 0 2-16,-2-1-3 15,-3 1 0-15,-4 0-1 16,-11-1-2-16,-6-2-13 16,-6 0-4-16,-6 0-18 15,-6 0-7-15,-6-2-9 16,-6-1-4-16,-3 0-22 0,-3 3-9 15,-2 0-31 1</inkml:trace>
  <inkml:trace contextRef="#ctx0" brushRef="#br0" timeOffset="86013.0393">19409 13928 336 0,'-15'10'126'0,"12"-4"-98"0,-3 1 25 0,6-7 7 16,0 6-20-16,3-1-5 15,0 0-14-15,6 1-6 16,6-1-8-16,6 0-3 0,6 1 0 0,5-1-5 0,1-3 1 15,-3-2-16-15,0-2-4 16,-7-3-52-16,-2-6-20 16,-6-5-79-1</inkml:trace>
  <inkml:trace contextRef="#ctx0" brushRef="#br0" timeOffset="87614.793">20996 13451 96 0,'-15'-31'35'0,"15"31"-27"0,-3-19 18 0,3 17 7 15,0-1 20-15,0 0 12 16,-3 1 4-16,3 2 5 31,-3-3-40-31,3 3 7 0,0 0 4 16,0 0-16-16,0 0-6 15,0 0-14-15,9 0-6 16,-3 0-5-16,11 3 1 0,-2-1 1 16,9 4 0-16,-6-1 0 15,6 0 0-15,-3 0 0 0,0-2 0 16,-4 0 4-16,4-1 5 15,-6 1-3-15,-3 0-1 16,-3-1 2-16,-3 1 2 16,0 0 2-16,0 2 1 15,-3-3-4-15,0 4-3 16,0-1-2-16,-3 3-3 16,0-3 1-16,0 6 1 15,0-1-3-15,0 9 0 16,0-3 1-16,-3 10 2 0,0-5-8 15,-6 14-1-15,3-9 2 16,-6 17 2 0,0-6 0-16,-6 13 1 0,0-8 4 15,3 3 1-15,4-8-1 16,2-2-2-16,0-6 3 16,3-5 2-16,3-3-2 15,3 0-2-15,0-5 2 16,9 2 0-16,-3-4-4 15,9 1 1-15,-4-1 0 16,7 2 0-16,0-3 0 16,6-3 2-16,-6 4-1 0,3-6-1 31,-3 0-4-31,-1-3-2 0,-2 0-19 16,-3-2-9-16,-3-1-24 15,-6-2-11-15,0 0-67 16,-3-15-56-1,0 1 75-15</inkml:trace>
  <inkml:trace contextRef="#ctx0" brushRef="#br0" timeOffset="87896.12">20859 13705 320 0,'-18'0'121'0,"18"0"-95"0,0 0 25 0,0 0 4 16,0 0-18-16,0 0-4 15,9 0-13-15,-3 0-2 16,14 3-11-16,-2-3-6 0,18 0-4 0,-6 0 2 15,9 0 0-15,-7 0-15 16,10 0-4-16,-9 0-32 16,5 3-12-16,-2-1-43 15,-3 1-20-15,-6 0 13 16</inkml:trace>
  <inkml:trace contextRef="#ctx0" brushRef="#br0" timeOffset="88182.3801">21531 13766 404 0,'-6'-5'151'0,"6"5"-118"0,0 0-6 0,0 0-11 15,3 0-15 1,0 0-3-16,6 0-2 0,0 0 3 16,6 0 0-1,-3 0-21-15,0 0-10 0,0 0-6 0,0 0 0 0,-3 0-17 16,-3 0-4-16,0 0-33 31,-1 0-42-31,-2 0 45 0</inkml:trace>
  <inkml:trace contextRef="#ctx0" brushRef="#br0" timeOffset="88367.7284">21558 13811 304 0,'0'13'115'0,"0"-13"-89"0,9 11 38 0,-6-8 14 15,3 2-26-15,-3 0-6 32,6 1-22-32,-3-1-7 0,3-2-10 15,0-3-7-15,3 0-1 0,-3 0-32 16,2 0-13-16,-2 0-48 15,6 0-17-15,-3 0-41 16</inkml:trace>
  <inkml:trace contextRef="#ctx0" brushRef="#br0" timeOffset="88711.6445">22103 13724 400 0,'-6'16'151'0,"6"-16"-118"0,0 2 11 0,0-2-4 16,0 0-21-16,0 0-3 0,9 3-8 15,-3 0 0-15,15-3-5 16,-7 0-4-16,19 0 0 0,-6 0-8 0,9-3-4 16,-9 0-40-16,-1 3-15 15,-5 0-40-15,-3-2-17 16,-3-1-2-1</inkml:trace>
  <inkml:trace contextRef="#ctx0" brushRef="#br0" timeOffset="89028.8708">22618 13369 272 0,'0'8'104'15,"0"-8"-81"-15,3 3 34 0,-3-3 10 0,0 0-9 32,0 0-1-32,0 5-13 0,0-2-2 15,0 5-24-15,0 0-2 0,-3 8-1 0,3-3-4 16,-3 19 1-16,3-6-5 16,0 14-2-16,0-8-5 0,6 18 0 15,-3-10 0-15,12 39 0 16,-3-18-7-16,2 2 0 15,1-12-15-15,0-4-5 16,-3-10-35-16,-3-2-12 16,-3-9-114-1</inkml:trace>
  <inkml:trace contextRef="#ctx0" brushRef="#br0" timeOffset="89916.3366">21808 15113 356 0,'-56'19'134'0,"56"-19"-104"0,-69 2-4 16,60 1-7-16,-32-6-2 15,5 1 7-15,-33-9 7 16,13 3 5-16,-25-5-19 16,16 2-1-16,-33-13-1 0,17 3-4 0,-11-21 1 15,21 7-7-15,-22-20-1 16,22 10 0-16,-15-13 0 16,17 10-5-16,-5-42 1 15,17 21-5-15,7-21-1 16,8 22-4-16,9-30-1 15,6 21-1-15,12-18 0 16,7 18 4-16,28-18 3 16,-8 18 0-16,42-39 1 15,-12 26-4-15,26-27-2 16,-14 30-6-16,50-37-1 16,-24 31 3-16,45-16 3 0,-30 27 5 15,45-26 3-15,-30 26-3 16,57 0 2-16,-42 18 2 15,63 9 1-15,-48 15 5 16,74 32 2-16,-59 0-5 16,65 43 0-16,-56-11-1 15,32 47 2-15,-53-21 3 16,30 51 4-16,-42-27-2 16,0 40-2-16,-33-30 0 15,9 27-1-15,-27-26-2 16,4 37-2-16,-22-30-8 15,-5 22-5-15,-13-27-9 0,-17 43-1 16,-6-29 10-16,-27 26 7 16,0-32 17-16,-27 48 10 15,10-32 12-15,-43 32 6 16,15-37-5-16,-29 26-3 16,18-32-4-16,-55 4-2 15,25-28-6-15,-60-9 1 16,36-17-5-16,-74-16-1 15,47-7-17-15,-62-27-5 16,53 0-61-16,-72-40-24 16,61 11-116-1</inkml:trace>
  <inkml:trace contextRef="#ctx0" brushRef="#br0" timeOffset="114494.9287">4883 16454 156 0,'-35'-31'60'0,"35"31"-47"0,-21-32 19 16,21 29 5-16,-6-7-6 15,3 2-1-15,0 0-10 16,0 0-2-16,6 3-11 16,0 2 0-16,15 6 0 0,-3-3 3 0,32 8 4 15,-8-1 3-15,26 9 4 16,-11-2-5-16,62 9 1 16,-27-1-8-16,54-4-3 15,-33-5-1-15,27-2-1 16,-32-3-5-16,26-3 1 15,-30-2-46-15,-3 2-20 0,-21-2-67 16</inkml:trace>
  <inkml:trace contextRef="#ctx0" brushRef="#br0" timeOffset="114959.4088">7247 16584 388 0,'-9'-8'145'0,"12"0"-112"0,3-10-14 15,0 10-13-15,6-5-13 16,3-1 2-16,5 1-6 0,7 0-3 16,6 0 8-16,6 2-2 0,5 6 3 15,22 2 3-15,14 6 1 16,6 5 12-16,7 5 5 15,23 8 3-15,0 6 1 16,-9 2-5-16,3 2 1 16,-3-2-5-16,-11-2 1 15,-16-6-18-15,-15-2-8 16,-11-6-90-16,-12-8-41 16,-24-10 1-16</inkml:trace>
  <inkml:trace contextRef="#ctx0" brushRef="#br0" timeOffset="123962.5705">17287 11094 132 0,'-9'-5'52'0,"3"-1"-41"0,-3 6 20 0,6-2 5 0,0-1-9 16,-3 3-1-16,0 0-9 15,3 0 0-15,0-3-15 16,3 1-1-16,6-3-1 0,3-1 0 16,3-2-3-16,3 6 2 15,0-4-6-15,0 4-3 16,-4 2-3-16,-2 5-2 15,-6 3 10-15,-6 3 5 16,-3-1 18-16,0 1 9 16,-2-1 3-16,-4-4 4 0,0-4-3 15,0-2 1-15,0-2-14 16,3-4-5-16,3-4-11 16,3 2-3-16,6-3-5 15,3 6 1-15,3-3-2 16,6 3 2-16,3 2-4 15,0 0 1-15,-1 1 2 16,-2 4 1-16,0 1 3 16,-3 2 1-16,0-5 3 15,-3 6 1-15,-3-4 3 16,-9-2 3 0,-6-2-2-16,-3-4 3 15,0 1 1-15,0-3-6 16,0 3-1-16,3-3-4 0,3 5-1 15,3-2-4-15,3 5-1 16,9 0 0-16,0 0 4 16,0 3 1-16,-3-1 3 15,0 3 3-15,-6 1 2 16,0-1-3-16,-3 0-1 16,-3 1-10-16,0-6-5 15,3-3-65-15,6-2-26 16,6-9-10-1</inkml:trace>
  <inkml:trace contextRef="#ctx0" brushRef="#br0" timeOffset="124946.626">17956 10840 228 0,'-8'-5'88'0,"8"5"-69"0,0-3 4 0,3 3-4 16,-3-3-6-16,3 1 2 16,-1-4-2-16,1 4 0 15,3-3-7-15,0-1 3 0,3 4 3 16,0-1-8-16,3 3-2 15,3 3 2-15,-3 5 5 16,3-1-5-16,3 7 0 0,0-1 0 0,-4 3 0 16,1 2 0-16,-3-2 2 15,-3 0-3-15,-3 0 0 16,-3-3 3-16,-3 0 3 16,-6-2-2-16,-6 2-2 15,-3-2-2-15,0-1 0 16,1 1 0-16,-1-3 1 15,0 0 9-15,0-6 3 16,3 4 4-16,0-1 2 16,6-2-8-16,3-1-1 15,3-2-3-15,3 6 1 16,3-4-2-16,6 1 0 16,3-3-1-16,3 3 0 0,3-1-4 15,2 1-1-15,1 0 1 31,-3-3 0-31,-3 0 0 0,-3 5 2 0,-3-5-5 16,-3 0-3-16,-3 0-2 16,0 0 0-16,-4 0-30 31,1-3-13-31,0 1-55 0,0-4-23 0,0-2-20 16</inkml:trace>
  <inkml:trace contextRef="#ctx0" brushRef="#br0" timeOffset="126289.7143">18516 10975 312 0,'-3'0'118'0,"6"0"-92"0,-3 5 19 0,0-5 2 16,0 6-12-16,0-1-3 0,0 3-5 16,0-3-2-16,-3 0-14 15,0 1 0-15,0-1 0 0,0 0 0 16,0 6 1-16,0-1-6 15,-3 1-4-15,0 2-1 16,0 0 1-16,0 1-3 16,0-1-2-16,0 0-23 15,4-2-7-15,-1-6-68 16,6 0-29-16,2-5-25 16</inkml:trace>
  <inkml:trace contextRef="#ctx0" brushRef="#br0" timeOffset="129706.3933">18852 10734 116 0,'-11'3'44'0,"13"-1"-35"0,-7 1 27 0,5 0 11 16,-3-1 1-16,3 1 4 15,0-3-7-15,0 3-1 16,0-1-24-16,3 4 4 0,0 2 3 15,2 5-4-15,1 5-1 0,0 3-1 16,0 6-1-16,-3-1-9 16,0 3-2-16,0 1-1 15,-3-4 0-15,0-2-7 16,0 2 0 0,0-12-12-16,0-4-3 0,0 1-55 15,0-11-24-15,6-3-56 16</inkml:trace>
  <inkml:trace contextRef="#ctx0" brushRef="#br0" timeOffset="130004.1819">19049 11038 232 0,'-3'-5'88'0,"3"10"-69"0,0 3 33 0,0-2 8 16,0 2-6-16,0 2-2 0,0 1-12 15,-3-1-2-15,0 6-22 16,-3 0-7-16,-3 0-2 0,0 0-11 15,0 0-4-15,0 0-40 16,3-6-19-16,12-10-218 31,6-5 140-31</inkml:trace>
  <inkml:trace contextRef="#ctx0" brushRef="#br0" timeOffset="130360.9413">19186 10837 368 0,'6'14'137'0,"-3"-6"-106"0,9-1 8 0,-6-1-3 16,3-4-17-16,5 1-3 16,1-3-9-16,0-3-3 0,0-2-2 15,0 0-10-15,-3 0-5 0,0-1-15 16,-3 1-5-16,-3 0-12 16,0-1-2-16,-3 1-42 15,3-3-20-15,2 0 2 16</inkml:trace>
  <inkml:trace contextRef="#ctx0" brushRef="#br0" timeOffset="130743.7131">19647 10700 260 0,'-6'-8'99'0,"3"5"-77"15,0 1 24-15,3 2 8 0,0 0-8 16,0-3 0-16,0 3-13 16,0 0-5-16,0 5-16 15,3 3-3-15,3 8-2 0,0 10-1 16,3 11-1-16,0 1-3 16,3-1-2-16,-3-6 1 15,0 1-1-15,0 2-11 16,-6-18-3-16,-3-5-26 15,0 2-9-15,-3-8-52 16,-3 1-23-16</inkml:trace>
  <inkml:trace contextRef="#ctx0" brushRef="#br0" timeOffset="131056.3699">19853 10605 268 0,'11'10'101'0,"-2"-7"-78"0,9 5 15 16,-6-3 4-16,3 3-10 16,6 5 1-16,0 8-7 15,0 14-4-15,-4 10-12 16,-2 0 9-16,-9 2 4 0,-6-4 0 15,-9-1 0-15,-9-2-10 0,-8 2-3 16,-7 0-15-16,-3 1-4 16,-5-4-40-16,-7-4-16 0,-12-6-81 15,-8-5-66 1,-9-6 82-16</inkml:trace>
  <inkml:trace contextRef="#ctx0" brushRef="#br0" timeOffset="131577.9672">18016 10485 164 0,'-18'-10'63'0,"12"-1"-49"0,-3-5 0 0,3 11-3 16,0-3-3-16,-3 0 0 15,1 3 2-15,-1 0 1 16,0 2-5-16,0 0 16 0,0 6 7 0,0 5 3 16,-3 8 1-1,-3 5-3-15,-3 5-1 0,-3 4-10 0,1 7-1 16,-1 13-9-16,6 19-1 15,6 5 0-15,6-3 2 16,9-5 4-16,6 6 3 16,6-1-5-16,5 3 1 31,1-5-6-31,3-11-2 16,0-5-31-16,6-5-15 15,8-3-122-15</inkml:trace>
  <inkml:trace contextRef="#ctx0" brushRef="#br0" timeOffset="136971.4499">13438 9451 72 0,'-3'-3'27'0,"6"3"-21"0,-3-5 3 16,0 5-1-16,3-3 0 15,-3 1 2-15,0-4 4 16,0 4 3-16,0-4-5 0,0 1-2 16,0 0-3-16,0 2 0 15,0-2-6-15,0 0-1 16,0 2 0-16,0 0 2 16,0 1-1-16,0-1-3 0,0 3 1 15,0 0 1-15,0-3 2 16,0 3 10-16,0 0 4 15,0 0 4-15,0 0 0 0,0 0-9 16,0 0-4-16,0 6-2 16,0-4-1-16,0 1 0 15,-3 0 2-15,3-1-3 16,-3 1 0-16,3 2 3 16,-3-2 1-16,0-3-1 15,3 3 1-15,0-1-4 16,-3 3-2-16,3-2 4 15,0 0 1-15,-3 2 0 16,3 0-1-16,-3 1 1 16,3-1 3-16,0 0-6 0,0 1-2 15,0-1 1-15,0 0 1 16,0 3 1-16,3 0 2 16,-3 0 1-16,0 0 1 15,0 2-2-15,0 1 1 16,0 2 0-16,0 3 3 15,0-5-1-15,0 2 0 16,0 3-1-16,0-3 2 16,0-2-3-16,0 2 1 15,0 0-1-15,0 0 3 16,-3 1-3-16,3-4-2 16,-3 1-2-16,3-3-3 0,0 5 3 15,0-3-2 1,-3 1-1-16,0 2 1 15,3-2-1-15,0-1 2 16,0 4-1 0,0-4-1-16,0 1 1 15,0-3 1-15,0 0 1 32,0 5-1-32,0-5 1 15,0 2-2-15,-3-2 2 16,3 3-2-16,-3-3-1 15,3 2 1-15,-3-2 3 16,3 3-2-16,-3 0 1 16,6-1-1-16,-6 1 3 15,3 2-3-15,-3-2 1 16,0 2-1-16,-3-3 1 16,6 4-2-16,-3-4-1 0,3 3 1 15,-2-5-1-15,4 3 0 0,-2 0 0 16,0-1 0-16,0 1 2 31,0-1-1-31,0 1 4 0,0-3-5 16,0 2-2-16,0 1 1 15,0-3 2-15,0 0 0 16,0 2 2-16,0-2 0 0,0 0-4 16,0 3 1-16,-2-1 0 15,2 1 2-15,0 0 1 16,0-3 1-16,0 2-2 15,0 1-2-15,0-1 1 16,0 4-1-16,0-1-3 16,0 0 2-16,-3 0 3 0,3 3 3 0,0 3-2 15,0-1 0-15,-3 1-1 16,0 2 1-16,3 0-2 16,0-2-1-16,0 2 1 15,0 0-1-15,0-5-3 16,0 0 2-16,0-3 3 15,0-3 3-15,0 1-2 16,0 0-2-16,0-1-3 16,0-2 1-16,0 0 1 15,3 3 2 1,0-1-3-16,0-2-2 0,-1 3 2 16,1-3 2-16,-3 0 2 15,0 0 1 1,0-1-2-16,0 4-2 0,0 0 1 15,0-1 1-15,-3 1-3 16,3-1 0-16,0 4 1 16,0-1 0-16,-2 0 2 15,2 0 1-15,-3 3-4 16,0 0 1-16,0 0 0 16,0 0 2-16,0 0-1 0,0 0-1 0,0 2 1 15,3-2-1-15,0 0 0 16,0-3 0-16,0 3 0 15,0-5 0-15,0-1 0 16,0 1 0-16,0-3 0 16,0 0 0-16,-3 0 0 15,3-1 2-15,-3 1-1 16,3 0-1-16,-3 0-2 16,3-2 1-16,0 4 1 15,0-2 0-15,0 0 2 16,0 0-3-16,0 0 0 15,0 0 1-15,0 0 0 16,-3 0 0-16,3-3 2 16,-3 0-3-16,0 3 0 15,0-2 1-15,0 1 0 16,3-1 0-16,-3 2 2 16,3 0-1-16,0 0-1 15,0 2 1 1,0 1-1-1,0-1-3-15,0-2 2 0,0 0 1 16,0 0 0-16,0 3 0 16,0-3 0-16,-3 0 0 15,3 0 0-15,0-1 0 16,0 1 0-16,0 0-3 16,0 0 2-16,0-2 1 15,0 1 0-15,3 1 0 16,0 0 2-16,-3 0-1 15,3 0-1-15,-3 0-2 0,0 0 1 16,0 0 3-16,3 0 1 16,-3 0-4-16,0 0 1 15,3-3 2-15,-3 3 1 16,0-3-1-16,0 3-2 16,0-2 1-16,0-1 1 15,0-5-3-15,0 5 0 16,0 0 1-16,0 1 0 15,0-1 0-15,0 0 2 16,0 1-1-16,-3-4 2 16,3 1-2-16,-3 0-1 15,0-1 1-15,0 1 1 0,0 0-1 16,3-3-1 0,-3 0-4-16,3 0-2 0,0 0-30 15,6 0-14-15,0-3-38 16,3 0-15-16,3-2-29 15</inkml:trace>
  <inkml:trace contextRef="#ctx0" brushRef="#br0" timeOffset="138746.3547">13376 11488 160 0,'-6'-5'60'0,"0"2"-47"0,0 1 24 15,3 2 8-15,0 0-8 0,0 0-1 16,0 0-9-16,-3-3-3 15,0 0-13-15,3 1 2 0,0-1 1 16,0 0-5-16,3 1-1 16,0-1 0-16,3 0 2 15,0 3-3-15,3-2 1 16,0 2-5-16,3 0-2 16,0 0 0-16,0 0-1 15,-3 2 0-15,0 4 0 16,-1-1 2-16,1 0 3 15,-3 3 2 1,0-2 1-16,-3 2 0 16,-3-1 2-16,-3-1-1 15,0-1 2-15,-2-2-4 16,-1-1-2-16,0-2-2 16,0-2 0-16,0-1-4 15,0-2-2-15,0-1 2 16,3-1 0-16,0-1 1 0,3 0 2 15,0-3 1-15,3 0 3 16,0 4-3-16,3-1-2 16,3 2-3-16,3 1 1 15,0 5 1-15,3 0 2 0,0 5-1 16,3 1-1-16,-3 2 1 16,-1-1 1-16,-2-1-3 15,0 2 0-15,-3 0 3 16,-3-3 3-16,-3 0 0 15,-3 1 2-15,-3-1-2 16,-3 0 0-16,0 0-1 16,-2-2 0-16,-4-3-2 0,-3 0 1 15,0-3-4-15,3 1 0 16,0-4-1-16,0 1-2 16,6 0 3-16,3 0 0 15,3-1-2-15,6-2 2 16,3 0-4-16,3 0 1 15,3 1 2-15,0-1 1 16,3 2 3-16,0 4 1 16,-3 2-4-16,3 2-1 15,-3 4 5-15,-1 2 3 16,-5 2-1-16,0 1 0 16,-3-1-3-16,-3 1 1 15,-3-1-2-15,-3-2-1 0,-3 0 3 16,4-5 2-16,-1 0 0 15,-6-3 0-15,-3-6-3 16,0 1 1-16,3-3-4 16,3 0 0-16,3 0-1 15,3 0 0-15,3-2 0 16,3-1 0-16,3 1 4 16,0-1 1-16,3 3-4 0,0 3-1 15,3 2 1-15,0 3 0 16,-3 5 1-16,0 1 2 15,-1 2-1-15,-5 2 2 16,0 1-2-16,-3-1 2 16,-3 1-2-1,-5-3 2 1,-1-3-2-16,-3-5-1 16,-3 0-2-16,0-2 1 15,0-4-1-15,3-2-2 16,6 0 0-16,3-2 3 15,3-1-2-15,3 1 1 0,3-4 0 16,0 6 0-16,0 3 2 16,6 0 0-16,-3 0 0 15,3 5 2-15,3 2-1 16,-3 3 2-16,-4 1-2 16,-2 2-1-16,-3 2 3 15,0 1 0-15,-6-3-1 16,0 0 1-16,-3 0-2 15,-2-3-1-15,-1 0 1 16,0-2-1-16,0-3-3 16,0-3 0-16,3 1-1 15,3-4 3-15,0 1-2 0,3-3-1 16,6 0 0-16,0 0 3 16,0-2-2-16,3 2 1 15,3 2 2-15,-3 4 2 16,-1 2-3-16,1 5-2 15,-3 3 2-15,0 3 0 16,-3 2 3-16,-3-3 1 16,-3 4-4-16,0-6 1 15,-3 0 0-15,0-3 0 16,0 0-3-16,-2-5 2 16,-1-3-1-16,0-2 0 15,3-3-3-15,3 0 1 0,0 0 0 16,3 0 2-16,3 0-1 15,3 3 1-15,-3 0 2 16,3 2 2-16,0 3-1 0,0 0-1 16,-6 0 1-16,3 6-1 15,-3-1 0 1,-3 3 2-16,0-3-1 16,-3 0 2-16,0-2-2 15,-3-3 2-15,0 0-7 0,0-3 1 0,0-2-1 16,3 0-1-16,0-3 4 31,3 0 0-31,3 0-2 0,3 3 2 16,0 2-1-16,3 0 0 15,0 3 2-15,3 3 0 16,-3 0 0-16,0 2 2 16,-3 0-1-16,-3 1 2 15,0-1-11-15,0 0-4 0,0-2-38 16,0-3-15-16,-3-3-88 15</inkml:trace>
  <inkml:trace contextRef="#ctx0" brushRef="#br0" timeOffset="144243.6188">13456 11494 104 0,'-3'-3'38'0,"0"3"-29"0,0-3 23 16,3 3 9-16,0 0 9 15,0 0 5-15,-3 3-15 16,0 0-4-16,0-1-21 16,3 1 4-16,0-1 2 0,0 4-11 15,0-4-3-15,3 1-3 16,0 2 2 0,-3-5-1-16,6 6 2 15,0-1-4-15,0-2 0 16,3-1 1-16,0 3 2 15,0 1 3-15,0-1 2 0,0 0-1 16,2 1 1-16,1-1 0 16,0 0 1-16,3 1-4 15,0-1-3-15,0 0 0 16,3 0 1-16,0 1-1 16,2-1 0-16,4 0-3 15,0 1-2-15,0-1 1 0,0 0-1 0,-3 3 0 16,-1 0 0-16,1 3 0 15,0-1 2-15,-3 1-1 16,0 2-1-16,-3 0 1 16,0 0-1-1,-1 1 2-15,4-1 3 0,0 3 0 16,0 0 2-16,0 0-4 16,0-3-2-16,0 3 2 15,2-3 0-15,1 0 1 16,3 0 0-16,0-2-2 15,0-3 1-15,-1 0 0 16,1 0 1-16,-3 0-2 0,0 0-2 16,0 0 1-16,-3-1-1 15,0 4 0-15,-1-3 2 32,-2-3-1-32,0 3 2 0,0 0-2 15,0 0-1-15,0 0 1 16,0 0 1-16,0 0-1 15,2 0-1-15,1 0 1 16,0 0 1-16,3 0-1 16,0 0 2-16,0 0-2 15,2 2 2-15,-2 1-2 16,3-3-1-16,-3 0 1 0,3 2 1 16,-3-2-1-16,-1 0 2 15,1 0 2-15,-3 0 2 0,0-3-6 16,0 3-2-16,-3-3 0 15,0 3 2-15,-1-2 0 16,-2 2-1-16,0 0 1 16,0-1-1-16,0 1 0 15,3 0 0-15,0 0 0 16,3 0 2-16,0 0-1 16,-1 0-1-16,1 0 1 0,3 0-1 15,3-3 0-15,3 3 0 31,0-2 2-31,-1-1 1 0,-2 3-1 16,0-3-2-16,-3 0 3 16,0 3 0-16,-4 0 3 15,-2-3 1-15,0 3-1 16,0-2-1-16,-3-1-3 16,3 0-2-16,-3-2 1 0,0 2 1 15,3-2-1-15,0 2-1 16,-1 0 1-16,4 1 1 15,0-1-3-15,3 0 0 16,3 1 1-16,0-1 0 16,2 0 0-16,1 1 0 15,3-1 0-15,-3 0 2 16,-1 0-1-16,-2 1-1 16,0-1 3-16,0 0 0 15,-3 1-4-15,3-1 1 16,-4-3-2-16,1 4 0 15,0-1 2-15,3 0 0 0,3 1-3 16,2-4 2-16,4 1 3 16,0 0 3-16,0 2-4 15,-1 0-1-15,1 0 0 16,-3 1 0-16,-3-1 0 16,-3 0 2-16,-1 1-1 15,-2 2-1-15,-3-3 1 16,0 0-1-16,-3 0 0 15,0-2 0-15,-3 0 2 16,2-1 3-16,1 4-2 0,0-4-2 16,3 4 0-16,3-4 1 15,0 4-1-15,0-1 2 16,2 3-2-16,1 0 2 16,3 0 0-16,-3 0 3 15,0 0-3-15,2-1 0 16,-5 1-1-16,0 0 1 15,-3-2-2-15,-3-1 2 16,3 0 2-16,-3 1 2 16,-4-1-3-16,1-3-3 0,-3 1 2 15,3 0 0-15,-3-1-1 16,0 1 1-16,0 2-2 16,0 1-1-16,0-1-2 15,0 3 1-15,3 0 1 16,0 0 0-16,0 2 0 15,2-2 0-15,1 3 0 16,0-3 0-16,0 0 0 16,0 0 2-16,0 0-1 15,-3-3 2-15,0 5-2 16,0-4-1-16,-1-1-2 16,1 0-1-16,0 1 2 15,0-1 2 1,0 0 0-16,3 0-1 15,0 3 1-15,0-2-1 16,0 2-3-16,-1-3 2 16,-2 0 1-16,3-2 0 15,-3 2 0-15,3 0 0 16,-3 3 0-16,3-2 0 16,-3 2 0-16,-3-3 2 15,3 0-1-15,-1 1-1 0,1-1 1 16,0-3-1-16,0 4-3 15,3-1 2-15,0 0 3 16,0 1 1-16,0-1-4 16,3 0 1-16,-1 0 0 15,1 1 0-15,3-1 2 16,0 0 1-16,0-2-4 16,-3 2 1-16,0-2 0 0,-1 0 0 15,-2-1 6-15,0-2 4 16,0 0-3-16,-3 3-2 15,0 0 0-15,-3-1-1 16,3 3-5-16,-3-2-1 16,0 2 3-16,-1 1 1 15,1-1 0-15,0 0-2 16,3 1 1-16,-6-1 1 16,0 0-1-16,0 0-1 15,0-2 1-15,-6-3 1 16,6 3-1-16,-6-3 2 15,0 0-4-15,3 5-2 16,-3 0-3-16,3 1 1 16,0-1-2-16,-3 3 0 0,3 0 1 15,-3 0 4-15,3 0-1 16,-3 0 1 0,0 0 2-16,0-3 0 0,-3 0-9 0,0 0-4 15,0-2-22-15,-3-3-8 16,0-5-45-16,0-6-19 15,-3-10-78 1</inkml:trace>
  <inkml:trace contextRef="#ctx0" brushRef="#br0" timeOffset="144376.1212">17433 12711 300 0,'-3'-3'112'0,"3"6"-87"0,0-3 22 15,0 0 3-15,0 0-12 0,6 5 0 16</inkml:trace>
  <inkml:trace contextRef="#ctx0" brushRef="#br0" timeOffset="144678.1173">17447 12726 647 0,'9'8'20'0,"0"0"-6"15,3 0-5-15,0 0-1 16,0 3-2-16,0-3-1 0,0 0-1 15,0 0 2-15,0 0 1 16,-3-1 1-16,0 1 0 16,-3 0 0-16,-4 0-2 15,-2 3 1-15,0-1 0 16,-2 4 3-16,-1 4 1 16,-3 3 1-16,0 3-4 15,-3 3 0-15,0-1-3 16,0 1 0-16,0-1-3 15,0-5 1-15,3 0-2 16,0-5 2-16,3-3-4 0,-3 1 0 16,3-4-19-1,0-2-7-15,0 0-32 0,0-3-13 16,0-5-127 0</inkml:trace>
  <inkml:trace contextRef="#ctx0" brushRef="#br0" timeOffset="147254.0068">17912 14311 100 0,'-36'-5'38'0,"21"2"-29"0,-12-7-5 0,16 7-3 16,-4-2 5-16,0 0 4 16,0-3 6-16,0 0 2 15,0 0-1-15,0 0 0 16,3 0 2-16,0 0 2 16,1-3-11-16,-4 1-1 0,0-1-2 15,0 1-1-15,-3-4-1 16,3 1-3-16,-3-3 1 15,0-2 2-15,1-1 2 16,-4 1-1-16,3-6-1 16,0-5 3-16,-3-3 5 0,0-2-5 15,-2-1-2-15,-1 4 3 16,3-1 2-16,3 0 0 16,0 0 1-16,6 1-4 15,3-9-3-15,9-10 0 16,6-11 1-16,6 2-1 15,3 4 0-15,9-1 1 32,0 3 1-32,2-2-1 0,7-3 1 15,6-6 0-15,12-5 3 16,8 6-1-16,9 5 2 16,1 2-6-16,2 6-3 15,13 2-1-15,11 1 1 16,18-9 1-16,-6 3 1 15,6 11-2-15,9 10 1 16,-8 11-2-16,-7 5-1 0,12 11 1 16,3 13 1-16,-9 10-3 15,-3 14 0-15,6 2 1 16,0 1 2-16,-6 4 1 16,-11-2 1-16,-7 0-5 15,-3 8 1-15,-9 8 0 16,-5 0 2-16,-16 0-3 15,-5-5-2-15,-9-1-1 16,-7 1 3-16,-8 5-5 16,-6 5 2-16,-6 8-3 15,-6 6 2-15,-6-3 3 0,-3-3 3 16,-6 0 2-16,-3 3 1 16,-6 2 2-16,-6 3 3 15,-3-8 2-15,-6-5 3 16,-8-8-7-16,-7-5-2 15,-6-3-1-15,-2 0 0 16,-4-3 0-16,1-2 2 16,-7-1 8-16,-8-2 3 15,-10-5-2-15,-2-5 1 16,2-1-5-16,-2 1-1 16,-9-1-6-16,-4-5-1 15,4-2-1-15,9-3-2 16,2-3-4-16,-8 0-2 15,-9-8-37-15,3-7-14 0,-4-17-116 16</inkml:trace>
  <inkml:trace contextRef="#ctx0" brushRef="#br0" timeOffset="159169.0614">5764 16693 104 0,'-23'23'41'0,"17"-15"-32"0,0 3-20 0,0-6-12 16,0 0-16-16,0 1-6 16</inkml:trace>
  <inkml:trace contextRef="#ctx0" brushRef="#br0" timeOffset="159744.4651">5500 16809 116 0,'-60'16'46'0,"33"-13"-35"0,-20 2 12 0,29-3 5 0,-6 1 10 16,-6-6 7-16,-11-2-22 16,-16-5-8-16,-9-12-10 15,-5-12-4-15,0-14 2 0,-7-5-2 16,-2 1 2-16,5 1 2 16,7 1 2-16,5-8-6 15,13-14-2-15,8-2-7 16,12 0 0-16,4-3-3 15,8-5 2-15,6-10 3 16,12-1 1-16,12 6 0 16,12 0 1-16,11-14 3 15,13-7 0-15,3 7 1 16,8 6 0-16,1 0-5 16,11-3 1-16,6 8 2 15,1 13 3-15,-4 13 2 0,4 9 1 16,11 10 0-16,6 5 0 15,0 11 0-15,4 8 0 32,5 8-5-32,6 7 1 15,-3 9 0-15,-6 5 0 16,3 8 0-16,4 10 0 16,-7 9 0-16,-15 7 0 15,-8 3 0-15,-4 3 0 0,6 13-3 16,-14 10 2-16,-16 24-4 15,-11-2-1-15,-12-6 7 16,-12-7 4-16,-6 7 9 16,-9 13 5-16,-9-7-3 15,-6-11 1-15,-6-5 5 16,-6-1 6-16,-8 6 9 16,-7 3 4-16,-18-5-4 0,-14-9-2 15,-6-5-9-15,2-5-4 16,1-5-12-16,-10 4-4 15,7 7-42-15,6-1-17 16,14 2-115 0</inkml:trace>
  <inkml:trace contextRef="#ctx0" brushRef="#br0" timeOffset="165765.9603">13346 9549 108 0,'6'-5'41'0,"0"2"-32"0,0-2 24 16,-3 2 8-16,3 0 7 15,0 1 6-15,-1-1-10 16,-2-2-2-1,0 2-24-15,0 0 9 0,0 1 6 16,0 2-4-16,-3 0 0 16,0 0-7-16,0 5-4 15,-6 3-4-15,0 3 1 16,-5 2 1-16,-7 5-1 16,-3 1-3-16,-6-1-2 15,-3 1-9-15,6-3-2 16,4-6-11-16,2 1-3 15,3-3-16-15,6-5-8 0,9-3-19 16,9-8-8-16,6-6-45 16,6-9-51-1,2-7 55-15</inkml:trace>
  <inkml:trace contextRef="#ctx0" brushRef="#br0" timeOffset="165871.5504">13444 9443 328 0,'3'8'123'0,"0"-5"-95"0,3-3 18 15,0 0 1-15,3 2-21 16,3 1-4-16,3 0-23 0,-1-1-7 0,1 3 4 16,-3 1-96-16,-3 4-39 0</inkml:trace>
  <inkml:trace contextRef="#ctx0" brushRef="#br0" timeOffset="172770.8874">12152 9853 72 0,'0'3'27'0,"0"-9"-21"0,0 1 3 0,0 3-1 15,0-1 2-15,0-5 4 16,-3 0 1-16,0 0 3 16,-3 0-1-16,0-2 1 15,-3-4 0-15,0-2 0 16,1-5-7-16,-1 0-2 16,0-5-5-16,0-6 6 0,0-5 3 15,-3-8 5-15,3-3 3 16,0 3 0-16,0 3-1 15,3 0-4-15,0 2-2 0,0 3-6 0,0 0-3 16,0-3 0-16,0 0-1 16,0-2 0-1,3 2 2-15,0-2 1 16,3 8 3-16,0-1-3 16,3 6-2-16,0-3-5 15,3 3 0-15,-3 0 0 16,0 0 2-16,0-3-1 0,0-2 2 15,0-3-2-15,0-3-1 16,-3 1-2-16,6 4 1 16,-3-2-1-16,3 8-2 0,0 5 3 15,3 0 0-15,-3 3 1 16,3 3 0-16,-3 2 0 16,3 3 2-16,0-1-3 15,3 4 0-15,0-1 1 16,2 3 2-16,4 0-3 15,3 3 0 1,0 2 5-16,3 3 5 16,0 0-7-16,-1 3-1 15,-2 2 1-15,-3 3 1 0,-3 6-4 16,0 7-1-16,-3 8-4 16,-3 10-1-16,0 6-1 15,-3 0 2-15,0 0 2 16,2-2-1-1,1-1-1-15,3 3-1 0,0 5-10 16,0 3-1-16,0 0-4 16,0-3-2-16,-3 1 11 15,-3-1 8-15,-3-8 5 16,-3 3 5-16,0 0 11 0,-3 3 7 16,0 0 3-16,-3-1 2 15,0-5 2-15,-6 1 1 16,-3-6 3-16,-3-3 2 15,-6-2-9-15,1-8-2 16,-4 2-16-16,3-5-8 16,3-2-74-16,3-1-31 15,6 4-47 1</inkml:trace>
  <inkml:trace contextRef="#ctx0" brushRef="#br0" timeOffset="174220.2651">12105 12504 96 0,'-6'-5'38'0,"0"8"-29"0,-3-1 28 0,6 1 10 15,0-3 4-15,-3 3 4 16,0-3-19-16,-3 0-7 15,0 0-17-15,0 0-3 0,-3 0-2 16,0 0-1-16,-3 0-1 16,-2-3-8-16,-4-5 0 0,0 3 1 15,-3-3 3-15,-3-3 2 16,0-2 1-16,1 0-2 16,2-6 1-16,0-2-4 15,0-5-2-15,3-1-1 16,1-7 3-16,-1-6-5 15,6 0 0-15,0 1 0 0,6-4 4 16,0 1-1-16,3 0 1 16,0-1 2-16,3-2 0 15,0-5 0-15,3 0 0 32,0-6 0-32,0 3 0 15,0 3 4-15,3 5 2 16,0 0 2-16,0 5 0 15,0 3-4-15,3 3-1 16,0 0 1-16,0 2 2 16,3-3 1-16,0 4 1 15,3-4 0-15,3 1 0 0,5-1 0 16,1 4 2-16,6-1-1 16,3 5 2-16,0 1-4 15,2 2-2-15,1 3-2 16,-3 5-3-16,-3 0 3 0,-4 8 0 15,-2 0 1-15,-3 6 0 16,0 4-2-16,-3 4 1 16,-3 2-4-16,0 5 0 15,0 3-1-15,0 5-2 16,2 5 0-16,1 3 0 0,0 6 3 16,0 2 0-16,-3 0-2 15,0-5 0-15,0 2 4 16,-3 11 1-16,-3 3-3 15,0 15 1-15,-3 6 0 16,0-3 2-16,-3-2-1 0,0-6-1 31,0 0 1-31,0 0 1 16,0 3 5-16,-3-3 4 16,0-2 9-16,0-3 5 15,0-11-5-15,-3-2-1 16,0-3-7-16,0-5 0 15,0-3-3-15,0-8 0 0,-3 3-1 16,0-3 0-16,0 0-4 16,0 3-1-16,0 0-6 15,0-1-2-15,0 4-25 16,-2 7-8-16,2-5-117 16,-6-5-78-1,-18-8 91-15</inkml:trace>
  <inkml:trace contextRef="#ctx0" brushRef="#br0" timeOffset="176574.9291">17599 14039 156 0,'-12'-5'57'0,"6"-1"-44"0,-2-7 21 0,5 5 7 0,-3-5-11 16,-3-6-3-16,0-7-13 15,-3-3-6-15,-3-3-5 16,0 0-3-16,0 3 1 0,0-3-1 15,-3 3 2-15,1-2-3 0,-1-7 0 16,0-12-1 0,0 0 0-16,6 0-3 0,3 5 1 0,6 2 0 15,3 4 2-15,6 2-1 16,6 5 1-16,6 3 8 16,3 0 6-16,0 2 0 15,2 1 3-15,1-3 3 16,0 5 3-16,0 0-2 15,3 0-2-15,-1 3-1 16,4 3 0-16,0 2-6 16,0 5-2-16,-1 6-2 15,4 7-1-15,-3 6-1 16,0 3 0-16,-3 5-2 16,-1 0 1-16,-2 2 0 15,0 3 1-15,-3-2-5 16,0-1 1-16,-4 1 0 0,1 5 2 15,0-6 1-15,0 1 1 16,-3-3 2-16,-3 0 3 16,-3 2 0-16,0 3 2 15,-6 3-4-15,-3 8-2 16,-3 2-2-16,0 6-3 16,-3 0-2-16,-3 2-1 15,-3 3 2-15,-3 3 2 16,-6 7 2-16,0 3 1 15,-2 0 0-15,-1-2 2 16,-3-6 3-16,0-7 5 0,0-9-6 16,1-5 0-16,-1-5-15 15,0-6-6-15,-9-2-53 16,4-8-21-16,2-16-73 16</inkml:trace>
  <inkml:trace contextRef="#ctx0" brushRef="#br0" timeOffset="177615.0313">11188 12327 140 0,'-9'5'55'0,"6"-7"-43"0,-6-1 8 0,3 3 2 16,-3 0-2-16,-3 3 3 16,-6-1-2-16,-3 1-1 15,-5 0-10-15,-4-1-4 0,0 1-2 16,0-3 2-16,-2 2 3 16,-4-7 5-16,3-3 3 15,3-5 2-15,1-6 3 16,5-4-10-16,0-6-4 15,6-6-3-15,3 1 1 16,3-3-5-16,6 0-3 16,0 0-2-16,3 2 0 15,1 1 3-15,2-3 0 16,0-3 5-16,0 0 5 16,2-2-5-16,1 2-2 15,0 1-1-15,3 4-1 16,0 6 0-16,0 3 0 0,0 2-3 15,0 0 2-15,0 3 3 16,0 2 3-16,0 4 0 16,3-1 0-16,0 0-3 15,0 3 1-15,0-1-2 16,0 1 2-16,0 3-7 16,0-1-1-16,-1 3-3 15,-2 0 0-15,0 3-2 16,-3 2-1-16,-3 1-8 15,0-1-2-15,0 3-20 16,0 0-7-16,-3 0-53 16</inkml:trace>
  <inkml:trace contextRef="#ctx0" brushRef="#br0" timeOffset="178592.8713">10735 11713 124 0,'-3'-24'49'0,"0"14"-38"0,3-9 26 15,0 11 8-15,0 0-18 0,0-2-5 16,0-3-7-16,0-3-2 16,3-3-7-16,0 1-2 0,0-4 0 15,3 1 4-15,0 3 5 16,3-1 2-16,0 6 3 15,3 0-6-15,3 2 1 16,3 3-6-16,6 0 1 16,2 3-3-16,4 2 0 15,3 1-3-15,3 2-2 16,-4 0 1-16,1 2-1 16,-3 4 0-16,0 2 2 15,-4 2 1-15,1 1 1 0,0 2-2 16,0 0 1-1,0 3 0-15,-1 0 3 16,-2 0 3-16,-3 2 5 16,-3 4-4-16,-3 1 2 15,-3 4-3-15,0-1 0 16,-4-2 1-16,-2 0 1 16,0-3-1-16,0-2 1 0,-3-4-2 15,3 1 0-15,-3-2-5 16,3-1-3-16,0-3 0 15,3-2-1-15,0 0 0 16,0 0 0-16,0 0 0 16,0 3 2-16,0-1-3 15,0 1 0-15,0 2 1 16,-1 3 2-16,-2 2-1 16,0 4-1-16,-3-4 1 15,0 6-1-15,-3 0 0 16,0 5 2-16,-3 3-1 0,-3-1 2 15,0 1-2-15,-2 0 2 16,-1-6-2-16,0 1 2 16,-3-6-4-16,0-2-2 15,0-4 4-15,0-1 3 16,-3-1-1-16,0 0-2 16,-3 0-14-16,1-2-4 0,-1-1-33 15,0-4-13-15,3 2-77 16,3 2-48-1,0-12 87 1</inkml:trace>
  <inkml:trace contextRef="#ctx0" brushRef="#br0" timeOffset="179149.0049">10732 12420 308 0,'-6'-6'115'0,"6"6"-89"0,9 3-6 15,0-6 1 1,3 1-16-16,21-4 14 16,3 4-11-16,20-4 7 15,4 4-8-15,8-1 4 16,-5 3-6-16,2 5 7 15,-5 3-8-15,-10 0 10 16,-5 3-8-16,-12-3 8 16,-9 0-8-16,-13-6-8 15,-2 4 1-15,-18-9-35 0,-2 3 19 16,-13-5-60-16,0-1 42 0,-18 1-27 16,4 2 36-16,-19 6 25 15,6 2 2-15,-11 3 52 16,11 0-29-16,-2 0 45 15,11 3-39-15,9-9 13 16,9 4-25-16,7-9 1 16,5 3-11-16,12-3 1 15,6 1-5-15,20-3 5 16,7 5-6-16,12-6 6 16,2 1-6-16,-2 0 3 15,-3 5-3-15,-7 0 3 16,-2 5-4-16,-6-2 1 15,-6 2-1-15,-9-2-17 16,0-1 8-16,-9-4-65 0,-3 2 39 0,-12-6-124 16,0 4 88-16,-24-1-90 15,0 3 92-15</inkml:trace>
  <inkml:trace contextRef="#ctx0" brushRef="#br0" timeOffset="179316.4989">10709 12557 336 0,'-3'3'126'0,"3"-3"-98"0,6-3 10 0,-3 0 8 15,2 3-28-15,10-2 11 32,3 2-18-32,12-3 10 0,3 1-12 0,11-1 4 15,1 3-8-15,6 0 0 16,-10 3-3-16,-2-1-37 16,-3 3 19-16,-1-5-180 15,1 3 108-15</inkml:trace>
  <inkml:trace contextRef="#ctx0" brushRef="#br0" timeOffset="180263.8815">17507 14057 316 0,'-12'16'118'0,"9"-11"-92"0,6-2 17 0,-3-3 3 16,6 3-16-16,3-1-5 16,3 1-10-16,3-3-5 15,6 0-5-15,8 0-4 0,10 0 2 0,9-3-2 16,-1 3-1-16,-5-2-6 15,-9 4-1-15,-6 1-15 16,-10 2-5-16,-5 3-35 16,-12 0-15-16,-9 3-63 31</inkml:trace>
  <inkml:trace contextRef="#ctx0" brushRef="#br0" timeOffset="180370.0755">17605 14229 356 0,'3'0'134'0,"6"3"-104"0,9 0 23 15,-6-1 3-15,3 1-30 16,6-3-9-16,5 3-27 0,7-3-8 0,0 0-129 16,3 0-54-16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7:18:27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6381 10300 140 0,'-6'-13'55'0,"6"8"-43"0,0 2 25 16,0 0 11-16,0 1 0 15,0-1 4-15,0 3-7 16,-3-3-3-16,0 3-23 15,0 0 2-15,0 0 0 0,0 0-3 16,0 0 2-16,-3 0 0 16,3 6 0-16,0-1-5 15,0 14 3 1,3 7-6 0,0 6-6-16,3 7-2 0,0 1-2 15,6 8-2-15,-6-3 1 16,3 10 1-16,3 9-1 15,0 2-1-15,0-5 5 16,-4-11 4-16,4-8 4 16,-3-7 2-16,0-3-2 15,-3-9 0 1,0-4-5-16,-3-6-3 16,0 0-2-16,0-2-3 15,0-6-10-15,0 1-4 16,0-4-31-16,0-2-12 0,0 0-57 15,6-2-22-15,3-9-6 16</inkml:trace>
  <inkml:trace contextRef="#ctx0" brushRef="#br0" timeOffset="360.3371">6666 10668 320 0,'-12'-3'121'0,"9"3"-95"0,1-2 25 0,2-1 4 0,0 3-14 16,0-3-3-16,2 1-11 15,4-4-5-15,3 4-12 16,9-1-2-16,9-2 2 0,9 2 5 16,5-2 3-1,1-3-5-15,-3 3-3 0,-6 2-5 16,-4 3-2-16,-5-3 1 16,-6 3 0-16,-3-2 0 15,-3 2 0-15,0 0-2 16,-6 0-2-16,-3-3-8 15,0 1-3-15,-6-1-45 16,0 0-18-16</inkml:trace>
  <inkml:trace contextRef="#ctx0" brushRef="#br0" timeOffset="939.7063">7342 10575 312 0,'-9'-2'118'0,"12"2"-92"0,0-3 13 0,3 3-2 15,3 0-16-15,6-3-2 16,9 1-5-16,2-3 1 16,4-1-8-16,0 4-4 0,3-1 0 15,-1 0-2-15,-5 1-1 16,-3-1-8-16,-3 3-5 16,-6-3-26-16,-6-2-10 15,-6-3-39-15,-6-5-16 0,0-6-9 16</inkml:trace>
  <inkml:trace contextRef="#ctx0" brushRef="#br0" timeOffset="1244.404">7527 10268 240 0,'-3'6'90'0,"6"2"-70"0,-3 8 28 16,0-8 9-16,0 2-6 15,0 3 2-15,0 6-18 0,0 2-7 16,-3 5-16-16,0 6 3 0,0 0 3 15,0 5-8-15,0-3-1 16,3 1-3-16,0-1 1 16,3 1 0-16,3-4 1 15,3-2 4-15,2-2 3 16,7-6-11-16,3-5-1 16,3-5-8-16,3-6 1 15,0-8-29 1,2-2-13-16,4-6-62 15,-6 1-26-15,3 2-16 16</inkml:trace>
  <inkml:trace contextRef="#ctx0" brushRef="#br0" timeOffset="1525.4218">8042 10131 324 0,'11'5'123'0,"-2"-2"-95"0,6 15 20 0,-6-12 5 16,3 4-11-16,3 9 0 16,6 10-15-16,3 11-5 15,2 12-12-15,1 4-4 0,-3-3-2 16,-6 5-5-16,-3 3 1 15,-6 10 2-15,-6 4 3 16,-6-4-4-16,-9-10-1 16,-9-6-22-16,-9-12-10 0,-6-6-53 15,-2-13-20-15,-10-11-57 16</inkml:trace>
  <inkml:trace contextRef="#ctx0" brushRef="#br0" timeOffset="2184.1017">6300 10089 184 0,'-21'-6'71'0,"7"4"-55"0,-4-1 20 15,9 3 6-15,-3 3 1 0,-3-1 4 16,0 4-17-16,-3 2-8 15,-6 7-13-15,-2 7-4 0,-7 4 1 16,-3 14 1-16,-3 15 3 16,4 9 1-16,-1-1 1 15,6-2 7-15,6-3 2 16,4 3 5-16,8 11 1 16,9 7-1-16,12-5-1 15,11-8-10-15,7-10-2 16,6-1 13-16,0-10 7 15,2-2-8-15,-2-4-5 16,0-2-7-16,0-2-1 16,8-3-5-16,10-6 1 15,9-2-5-15,-1-6 0 0,-2-2-12 16,-7-5-7-16,-2-3-49 16,5-6-22-16,7-4-127 31</inkml:trace>
  <inkml:trace contextRef="#ctx0" brushRef="#br0" timeOffset="3764.5014">8830 10348 168 0,'0'-8'63'0,"3"3"-49"0,3 5 27 0,-6 0 8 0,3 2-2 16,0 9-1-16,3 5-14 15,0 8-5-15,3 7-16 16,0 6-2-16,0 8 1 0,0-2 0 16,0-4 4-16,0-4 2 15,3-9 2-15,0-7-4 16,-4-11 2-16,-2 0-3 0,6-14 0 16,3-7-7-16,0-5-4 15,-3-4-4-15,0 1-1 16,0 3-1-16,-3 4 3 15,0 12 0 1,0 7 3-16,0 3 3 16,2 3 4-16,4 2 5 15,3 0 1-15,3 0 3 16,0-2 3-16,0-3 2 16,0-6-1-16,-4-2-2 15,-2-5-10-15,0-5-4 0,-3-6-4 16,0-8-2-16,0-10-28 15,-3-9-11-15,3-7-43 16,3 2-15-16,-1 1-61 16,7 2-45-1,6 2 90-15</inkml:trace>
  <inkml:trace contextRef="#ctx0" brushRef="#br0" timeOffset="4166.0561">9539 10081 296 0,'-3'2'110'0,"3"1"-86"0,-3 2 20 15,3-5 5-15,-3 6-12 16,0-4-1-16,-3 3-9 0,0 6-3 16,0 5-13-16,0 10 2 0,-3 22 1 0,0 18 1 15,0-2 1-15,0-6-6 16,3-5-4-16,3-8 3 16,3-19 4-16,0-2-5 15,0-5 0-15,0-1-4 16,3-7-1-16,0-6-3 15,3-8-1-15,3-5-6 16,3-2-3-16,0-6-10 16,3-3-5-16,-3 3 5 15,3 3 1-15,-3 3 12 16,-3 2 6-16,-1 2 5 16,1 6 3-16,0 3 3 0,-3 8 1 15,3 2-1-15,0 3 1 16,0 0 0-16,3 2 1 15,-3-2-11-15,0-3-5 16,0-2-40-16,3-3-19 16,0-8-49-16,-1-11-19 31,7-15-10-15</inkml:trace>
  <inkml:trace contextRef="#ctx0" brushRef="#br0" timeOffset="4291.7721">9845 10411 372 0,'-3'35'140'0,"3"-6"-109"16,0 3 18-16,0-19 2 0,0 3-25 16,0 2-4-16,3 1-18 15,0-3-5-15,0-3 0 16,0 0-35-16,3-5-16 0,-3-8-46 16,3-8-20-16,0-13-20 15</inkml:trace>
  <inkml:trace contextRef="#ctx0" brushRef="#br0" timeOffset="4497.1169">9845 10255 384 0,'-15'21'145'0,"15"-15"-112"0,-3 4 8 0,3-10-1 15,12-2-21 1,9-4-9-16,12-4-7 15,9-1-2-15,2-2-34 0,1 0-13 16,0 0-39-16,-10 5-16 0,-2 2-39 16</inkml:trace>
  <inkml:trace contextRef="#ctx0" brushRef="#br0" timeOffset="4696.2779">10182 10351 412 0,'-3'0'154'0,"6"-3"-120"0,0 0-10 16,6 1 7 0,3-4-24-16,2-2-16 15,4-5-6-15,3 0 6 16,0 0-57-16,-3 2-25 0,-3 0-63 15</inkml:trace>
  <inkml:trace contextRef="#ctx0" brushRef="#br0" timeOffset="4911.9354">10265 10128 388 0,'-6'8'145'0,"3"0"-112"0,-3 16 14 0,3-11-1 16,-3 8-20-16,0 14-2 15,0 12-3-15,0 9 1 0,0-3-12 16,3-6-10-16,3 1-3 0,3-11-15 16,3-13-3-16,-3-3-35 0,12-8-17 15,15-2-102 1,6-14-53-16,-1-10 114 16</inkml:trace>
  <inkml:trace contextRef="#ctx0" brushRef="#br0" timeOffset="5337.696">10607 10504 316 0,'-20'8'118'0,"14"-5"-92"0,3 2 24 16,3-5 5-16,3 2-20 15,-3-2-5-15,6 0-18 16,8-2-5-1,4-1-5-15,3-2-2 0,3-6 3 0,0-7-2 16,3-11-1-16,-7 0-8 16,-8 7-5-16,0 4 13 15,-9-3 7-15,-3 5 5 16,-9-5 4-16,-9-8 2 16,-2 5 3-16,-4 3-5 15,-6 7 1-15,-3 9-8 16,0 10-1-16,1 11 2 15,5 16 1 1,3 13 6-16,9 0 3 16,9-3-4-16,9-2 1 15,9 0-4-15,6-9 0 16,9-1-10-16,3-7-3 16,2-4-26-16,10-3-10 15,6-3-113-15,2-5-52 16,-5-8 19-1</inkml:trace>
  <inkml:trace contextRef="#ctx0" brushRef="#br0" timeOffset="6015.8173">11509 10520 400 0,'-3'-8'151'0,"3"8"-118"0,9-8 3 0,-3 3-5 16,6-1-21-16,6-7 4 15,3 0-9-15,14-8 4 16,4 2-5-16,12-5-4 0,-1 3-1 0,-2 0-21 15,-6 5 12-15,-10 0-54 16,-2 6 36-16,-12-3-132 31,-3 2 88-31,-12-2-97 16,-3 2 97-16</inkml:trace>
  <inkml:trace contextRef="#ctx0" brushRef="#br0" timeOffset="6303.2852">11688 10025 300 0,'-6'5'112'0,"6"-5"-87"0,-3 6 29 0,0-4 31 16,6 4-47-16,-6 2 24 16,3 5-38-16,-3 5 23 15,0 3-27-15,-3 19 14 16,6 5-20-16,-3 16 6 15,3 0-12-15,0 5 0 16,6-8-5-16,0-2 0 16,3-11-1-16,-3-8-2 15,3 0-13-15,0 2-4 16,-3-7-31-16,0-8-14 0,3-5 33 16,-1-9-113-16,1-2-48 0,0-5 40 31</inkml:trace>
  <inkml:trace contextRef="#ctx0" brushRef="#br0" timeOffset="6876.6318">12688 10591 316 0,'-9'-2'118'0,"12"-4"-92"0,0 17 13 0,-3-11-2 16,6 0-5-16,6-3 3 15,6 3-6-15,8-2-3 16,1 2-14-16,-3 0-1 0,15-6 2 0,23-7-3 16,7 0 0-16,-1-3-6 15,-8 0-3-15,-10 0 0 16,-8 0 1-16,-12 3-19 15,-6-3-8-15,-10 3-34 16,-5-3-12-16,-3 0-23 16,-6 3-8-16,0 2-22 15</inkml:trace>
  <inkml:trace contextRef="#ctx0" brushRef="#br0" timeOffset="7204.7199">13054 10139 256 0,'-6'-3'96'0,"6"1"-75"0,-3 4 23 0,3 1 7 16,-3 2-7-16,-3 6 1 15,0-1-12-15,0 6-3 16,0 8-17-16,0 13-1 0,0 11 1 16,-2 7-3-16,2 3 0 0,3 1-2 15,3 7 2-15,0-3 6 16,6 3 4-16,5-5 1 15,4-8-1-15,6-10-2 16,6-9 1-16,9-8-6 16,2-7-3-16,4-9-12 15,-3-10-6-15,-4-10-36 16,1-11-14-16,-3-8-102 16,6 0-44-16,-1-9 51 15</inkml:trace>
  <inkml:trace contextRef="#ctx0" brushRef="#br0" timeOffset="8230.5189">14233 10202 328 0,'-3'-2'123'0,"3"2"-95"0,0 0 16 16,0 2 2-16,-3 4-23 0,0 4-7 15,0 14-13-15,0 24-2 16,0 10-1-16,-3 5 0 0,0 6 2 31,0 11 1-31,-3 2 1 0,0-8 0 16,0-16 0-16,-3-13 4 15,3-13 5-15,-2-11-3 16,2-13 2-16,3-3-16 16,9-34-4-16,9-6-13 15,8 4-4-15,10 2 0 16,3 5 1-16,3 0 8 15,2 11 5-15,-5 2 13 0,-6 6 8 16,-9 8 13-16,-12 7 8 16,-9 11 1-1,-9 8 3-15,-6 0-6 16,-6 1-1-16,0-4-15 0,-3-5-6 16,4-5-15-16,5-3-5 15,3-2-14-15,15-11-49 16,9-5-3-1,-3-1-40-15,21-12-14 16,-7 2 19 0</inkml:trace>
  <inkml:trace contextRef="#ctx0" brushRef="#br0" timeOffset="8479.6032">14673 10208 388 0,'-12'-6'145'0,"9"12"-112"0,-3-1 5 16,6-2-2-16,0 5-11 15,0-3 0-15,0 19-2 16,3 23 0-16,0 9-13 0,0-3 1 16,-3 0 0-16,0 2-6 0,0-2-3 15,0 0-19-15,0-5-9 16,0-9-28-16,3-7-13 15,3-11-47-15,6-13-17 16,3-10-4 0</inkml:trace>
  <inkml:trace contextRef="#ctx0" brushRef="#br0" timeOffset="8848.0941">14858 10562 340 0,'-6'3'129'0,"6"-3"-100"0,-9 0 13 0,6 5 2 15,0 0-14-15,0 6-2 0,0 2-12 16,0 3-5-16,3 8-6 16,0 2 1-16,3 6 0 0,3-3 0 15,6-2 1-15,3-6-9 16,6-5 0-16,0-8-2 16,-1-11-1-16,4-8 1 15,0-7 3-15,-3-3 0 16,-3 2 3-16,-3 1 1 0,-4 2 1 15,-5 5 0-15,0 3 2 16,0 3 6-16,-6 5 4 16,0 0-2-16,6 13 2 15,0 14-3-15,3 2 2 16,0 0-10-16,0-8-3 16,-3-2-13-16,3-6-5 15,6-5-17-15,-3-8-6 16,6-11-43-16,-1-7-20 15,7-1-65 1</inkml:trace>
  <inkml:trace contextRef="#ctx0" brushRef="#br0" timeOffset="9316.8403">15340 10676 228 0,'-6'13'85'0,"9"-8"-66"0,6 9 36 16,0-9 14-16,6 3-17 15,6-3-8-15,0-2-17 0,-4 0-4 31,13-9-14-31,9-7-5 0,-6-6-1 16,-7-2-2-16,-5 0 2 16,-9 0 0-16,-6 2 1 0,-9 1-2 0,-6 7-2 15,3 3 5-15,-12 0 1 16,3 1 2-16,-8 1 0 16,-10 4 0-16,12 4 0 15,3 1 0-15,0 5 0 16,0 5 2-16,10 0 4 15,2 1 1-15,12 7 3 16,11 13-4-16,4-2 2 16,-3-6-5-16,12 6 1 15,9 5-16-15,-4-10-4 16,-5-6-41-16,-6-11-16 0,-3-10-92 16,-3-5-38-16,-7 0 55 15</inkml:trace>
  <inkml:trace contextRef="#ctx0" brushRef="#br0" timeOffset="9417.1034">16307 10573 88 0,'15'16'33'0,"-9"-22"-26"0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6:55:36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2526 13692 124 0,'-3'3'46'0,"3"-3"-35"0,-3 0 25 16,3 0 9-16,0 0-7 15,-3 0 0-15,3-3-4 0,-6 1 1 16,3-1-19-16,-3 0 0 0,0-5 0 16,-3 6-2-16,0-1 0 15,-3 3-6-15,-2 0 0 16,-1 3-3-16,-12-1 0 16,3 6-6-16,-6-2 1 15,-2-1-2-15,2 0-2 16,0 3-2-16,9 0 1 31,-6 0 1-31,10 3 2 0,2-1-1 16,3 1 1-16,3-1-3 15,0 1 1-15,3-1 0 0,3 4 2 16,3 2-1-16,3 5-1 16,3 3 0-16,3 5 3 15,0 0 0-15,3 2 1 16,3 1 0-16,-1-5 2 15,1-3-1-15,0-1 2 0,-3-2 2 16,-3 1 2-16,-6 1 1 16,0 1 2-16,-6-5-3 15,0 2 1-15,-6 0-7 16,-3 3-3-16,-6 0 1 16,0 0 0-16,4-1 3 15,-7-4 1-15,6-3-4 16,3-3 1-16,3-2 0 15,0-3 0-15,3-1-5 16,6 1-1 0,-6 3 3-16,6 0 1 0,6 2-1 15,-6 3 2-15,6 0 1 16,0-1 0-16,3 4 0 16,-6-1 0-16,6-2 0 15,-6 0 2-15,3 3 1 16,-6 2 1-16,0 0-2 0,0 0 1 15,0-5 0-15,0 5 1 16,-6 6 0-16,3-3 2 16,3-6-3-16,-6-2-2 15,3-3-3 1,3-2 1-16,0-3 3 16,0 0 1-16,-3-3-1 15,3 0 1-15,0 1-2 16,0-1-1-16,0 0 1 0,-6 0 1 15,3 1-1-15,3-1-1 16,-6 0 3-16,3 1 2 16,0-1-2-16,3 0 0 15,-6 3-1-15,3 0-2 16,3 3 1-16,-6-1-1 16,6 3 0-16,0-2 0 0,0 0 2 15,0 2 1-15,0 0 5 16,0 0 5-16,0-2-3 0,0 2 0 15,0 0 0-15,-3 1 4 16,3-1 1-16,0 0 0 16,-6 0-3-16,3-2-2 15,0 2-4-15,3-5 1 16,-6 3-2-16,3-4 0 16,-2 1-3-16,2 0-2 15,0 3 1-15,-3 0-1 16,3 2 2-16,-3 0 1 15,3 0-1-15,-3 3-2 16,0 0 3-16,6-3 0 16,-6 3-1-16,3-3-2 15,3 1 1-15,0-1 1 0,-6 3-1 16,6-3 2-16,-3 3 0 16,0 0 1-16,3-1 0 31,0 1 0-31,-6 0-2 15,3-3-2-15,3 1 5 16,-6-4 1-16,3 1-2 16,3-3-1-16,-6 0-1 15,3 0 1-15,3 0-2 0,-3 0-1 16,3 2 1-16,-6 1-1 16,3-1 0-16,3 1 0 15,-6 2 0-15,3-5 2 0,0 0-1 16,3-3 2-16,0 3 0 0,0-2 1 31,0-1-2-31,3 3 1 16,6 0-2-16,-6 0-1 15,6 5 1-15,0 3-1 16,3 2 0-16,6 3 2 16,-6 3-3-16,15 3-2 15,-4-1-1-15,10 1 3 16,6-4 0-16,0-4 1 15,-7-3 0-15,-2-6 0 0,0 1 0 16,-6-3 0-16,-1-3-7 16,-8-5-3-16,0 0-8 15,-3-2-3-15,0-1-25 16,-3-5-10-16,0-3-58 16,-9-10-25-16,-9-5 2 15</inkml:trace>
  <inkml:trace contextRef="#ctx0" brushRef="#br0" timeOffset="681.6186">814 14248 188 0,'-26'-5'71'0,"14"2"-55"0,0 0 17 0,3 3 7 16,3 0 3-16,3-2 4 15,-6 2-10-15,6 0-5 16,-6 2-18-16,3 1-2 0,-6 2 1 16,3 3-5-16,-6 5 0 15,-5 6-6-15,-1 10-2 16,-9 3-2-16,0-1-2 16,3-4 5-16,7-6 1 15,2-2-7-15,12-4-2 0,6-1-1 16,6-4 0-16,18 1-2 15,-1-1-1-15,7-2-1 16,0 3 0-16,0 2 7 16,-6-2 4-16,-7-1 11 15,-5 1 5-15,-6 5 6 16,-15 2 2-16,-3-2-6 16,-11-3-2-16,-4-5-9 15,-9-2-4-15,3-4-17 0,1 1-7 16,2-6-38-16,12 1-16 15,9-6-154 1,15-8 122 0</inkml:trace>
  <inkml:trace contextRef="#ctx0" brushRef="#br0" timeOffset="1030.4628">770 14092 288 0,'-6'-3'110'0,"0"3"-86"0,3 0 7 15,3 0-2-15,0 0 4 16,0 0 6-16,3 5-5 16,3 3-3-16,-3 3-17 15,-3 2-2-15,3 11 1 0,3 5-5 16,-6 19 0-16,3 13 0 0,3-1 0 15,-6-7-2-15,3 0-1 16,3-5-3-16,-3-8 1 16,-3-3-4-16,0 0 0 15,3-8-10-15,3-5-3 16,-6-6-17-16,0-7-8 16,3-6-21-16,5-8-10 15,1-2-35-15,6-6-14 31,9-7 18-15</inkml:trace>
  <inkml:trace contextRef="#ctx0" brushRef="#br0" timeOffset="1306.6992">1088 14343 192 0,'3'-13'71'0,"-3"10"-55"0,-3 6 37 0,3-1 13 0,-6 4-13 15,3 2-4-15,-9 5-15 16,-5 3-6-16,-4 0-16 15,-6 2-5-15,-3 3-1 0,0-2-8 16,7 2 0-16,-4-2-5 16,6-4 2-16,6-1 3 15,6-1 1-15,9-2 7 16,3-1 4-16,15 1 1 16,3-3 1-16,9 0-4 15,2-6 0-15,-2 3-5 16,-3 1-2-16,-3-4-5 15,-6 1 0-15,-6 2-31 0,-4 1-14 16,-8-1-52-16,-3 0-21 16,-5 1 4-1</inkml:trace>
  <inkml:trace contextRef="#ctx0" brushRef="#br0" timeOffset="1806.3054">1160 14465 296 0,'0'13'112'0,"0"-8"-87"0,0 6 7 16,0-3-5-16,3 0-13 15,6 0-1-15,-6 0-9 16,3-3-5-16,3 0 0 16,-7 1-9-16,1-1-1 0,3 0-1 15,-6 0 2-15,0-5 1 16,0 0 1-16,-6 0 5 0,6 0 1 15,0-2 2-15,0 2 2 16,0 0-1-16,0 0-1 16,0-3 3-16,0 3 0 15,0 0 7-15,0 0 4 16,6 0 8-16,-6 3 4 16,3-1 5-16,3 1 4 15,-6-3-6-15,0 5-3 16,0 1-3-16,-6-1-3 15,3 0-6-15,3 3-1 16,-9 5-8-16,7 6-1 0,-7 13-4 16,-3 21-1-16,-6 13-4 15,6 2 1-15,-6 12 0 16,-3 18 2-16,3 2 1 16,3-18 1-16,-2-13-20 15,5-16-9-15,3-11-12 16,3-7-2-16,3-11-21 15,3-6-9-15,0-10-58 16,3-11-37-16,3-12 78 16</inkml:trace>
  <inkml:trace contextRef="#ctx0" brushRef="#br0" timeOffset="2456.5666">1365 14211 164 0,'-9'-8'63'0,"6"3"-49"0,3 2 18 0,0 3 7 16,-6 0 9-16,3 0 7 15,0 0-7-15,3 0-2 16,-6 0-26-16,3 3-1 0,3 2 2 16,0 0-10-16,0 8-3 15,3 16-8-15,3 16 0 16,6 8 0-16,-3-5 0 16,3-6 0-16,-3-5 0 15,0-5 2-15,-9-3 1 16,0-5 3-16,0-5 1 15,-6-6-1-15,3-3-1 16,3-10-6-16,9-5-1 0,-3 0-4 16,9-1 1-16,6-1-15 15,-1-1-6-15,1 2 6 16,-9 4 6-16,6-1 18 16,-18 14 26-1,0 2 3-15,-18 0-5 16,6 3-3-16,-6-5-14 15,4-4-7-15,-1 1-18 16,6-5-6-16,3-3-39 0,9-5-16 16,9-3-69 15,3-5-39-31,8-9 85 16</inkml:trace>
  <inkml:trace contextRef="#ctx0" brushRef="#br0" timeOffset="3379.6421">1678 14489 264 0,'-9'15'99'0,"6"-9"-77"0,3 2 13 0,0 0 3 0,0 0-7 0,-6 2-1 16,6 1-8-16,0 2-3 0,6 3-11 16,-3 2-7-16,6-4-4 0,3-4 2 31,5 1 0-31,-5-6-2 15,6-5 0-15,-3-5 2 16,0-1 0-16,-9-1 7 16,-6-1 4-16,-6 0 3 15,-3-3 5-15,-9 0-10 16,6 4-2-16,0-1-4 16,-3 0 1-16,4 2-4 15,2 4 0-15,6 2-4 0,3 0 1 16,0 0-5-16,3 2 1 15,6-4-5-15,8 2 1 16,-2 0-3-16,9 0 0 0,-3 0 3 16,-6 0 5-16,3 0 6 15,-9 2 3-15,0 1 4 16,-9 2 3-16,0 1 5 16,0 2 1-16,0-1-2 15,0 1 0-15,3 6-7 16,5-6-2-16,1-3-7 15,3-2 0-15,-3-1 3 16,3-2 2-16,0-2 0 16,-3-4-2-16,3 1-8 15,-3-3-5-15,-3-5 0 0,-3 2 0 16,0-5 1-16,3-5 0 16,-6-5 2-16,3-6 4 15,3 0 1-15,-3 3 3 16,6 0 1-16,-1 5 3 15,-5 6 8-15,3 2 3 0,-6 5 9 16,0 6 6-16,0 5-9 16,3 10-3-16,-3 14-7 15,3 11-1-15,3-1-3 32,-3 0 2-32,3-2-6 15,0-3-1-15,0-5-22 16,3-8-8-16,-6-8-25 0,6-3-10 15,0-13-1-15,0-5 1 16,3-11 3-16,0-7 3 16,5-7 35-16,-8 1 18 15,3 6 59-15,-3 2 27 16,-6 7 6-16,-3 7 1 16,-3 1-18-16,-3 9-5 15,3 2-25-15,-9 9-9 16,3 2-14-16,-2 5-3 15,2 5-7-15,-6 1-2 0,9 2-4 16,-3-2-1-16,9-1 5 16,3 1 2-16,6-4 0 15,3 1 1-15,6 0-4 16,5-3-2-16,7 1 0 16,6-1-1-16,-3-2-14 15,5-1-3-15,-8-2-66 16,3-11-28-16,-9-10-66 15</inkml:trace>
  <inkml:trace contextRef="#ctx0" brushRef="#br0" timeOffset="33206.5666">15340 11996 156 0,'-21'0'57'0,"21"0"-44"0,-15-18 12 0,9 7 8 15,3 6-19-15,-5-16 5 16,2-1-12-16,-3-20 2 16,3-3-5-16,-3-13-4 15,6 5-1-15,-3-10 1 16,3 10 0-16,0-11 4 16,3 9-2-16,0-9 17 15,6 9-11-15,0-4 15 16,6 12-14-16,0-1 18 15,-1 14-15-15,7-1 16 16,3 9-16-16,9-1 7 16,0 6-11-16,8 3 2 0,-2 4-6 15,3 6 2-15,-3 6-3 16,-1 10-2-16,-2 16-16 0,-6 21-7 16,0 18 6-16,-10 9 4 15,-5-1 8-15,-6 0 6 0,-6 9 4 16,-3-1 4-16,-3-10 1 15,-3-8-5-15,-2-16-4 16,-7-11-19-16,-3-15-9 16,-3-22-44-16,0-23-17 15,0-6-19-15</inkml:trace>
  <inkml:trace contextRef="#ctx0" brushRef="#br0" timeOffset="33667.3563">15548 9774 240 0,'3'10'90'0,"0"-7"-70"0,6 5 24 0,-6-3 4 15,0 3-12-15,0 3-3 0,3 7-17 16,0 14-7-16,0 10-6 16,0 1-3-16,0 2 3 0,-3 2-2 15,0 1-1-15,-3-6 7 0,0-5 3 16,0-10 1-16,-3-9 3 15,0-12 2-15,3-4 2 16,0 1-1-16,3-19-1 16,6-16-6-16,6-10-4 15,3-8-6-15,5-1 0 16,1 1-2-16,3 10-2 16,6 6 3-16,0 5 2 15,-10 8-7 1,1 5 4-16,-6 5-9 15,-3 6-44-15,-3 5-21 16,0 5-85-16,0 6-36 16</inkml:trace>
  <inkml:trace contextRef="#ctx0" brushRef="#br0" timeOffset="34105.0677">16319 9800 264 0,'-9'-5'101'0,"6"-3"-78"0,-2-3 33 16,2 9 11-16,-3-4-15 15,-3 1 8 1,3 0-34-16,-9 0-1 16,6 2-16-16,-6 6-1 15,3 2-5-15,-3 11-4 16,3 2 0-16,-3 11-1 15,6 3 0-15,1 8 2 0,5-6 0 0,3-7 0 16,3-6 0-16,3-5 2 16,2-3-1-16,4-8-1 0,0-7 1 15,3-9-10-15,-3-8-4 16,0-4 0-16,-3-1 2 16,-3 3 7-16,-3 5 2 15,-3 5 8-15,0 9 4 16,3 7 10-16,0 8 5 15,3 6 2-15,3 2 1 16,6 0-13-16,2-3-4 16,1-4-12-16,3-1-1 15,0-3-38-15,0-4-13 16,0-9-50-16,-4-10-20 16,7-8-36-16</inkml:trace>
  <inkml:trace contextRef="#ctx0" brushRef="#br0" timeOffset="34247.4443">16605 9673 384 0,'0'3'145'0,"0"5"-112"0,0 2 19 16,0-2 0-16,3 6-25 15,0 1-7-15,6 1-15 16,3-3-3-16,3 1-2 16,6-4-18-16,-1 1-5 0,4-3-62 0,0-3-24 15,-3-5-54 1</inkml:trace>
  <inkml:trace contextRef="#ctx0" brushRef="#br0" timeOffset="34513.0045">17019 9628 352 0,'-3'0'132'0,"-3"0"-103"0,-6 5 32 0,6 1 8 15,-6 2-13-15,-3 2 0 16,-3 4-21-16,-2 1-7 15,-4 9-16-15,0 13-5 0,-3 21-1 16,3 6 1-16,1 2 1 0,-1 8-4 16,6 6-1-16,3-20 1 15,0 17 0-15,-6 8-13 16,3-11-4-16,4-8-32 16,-1-5-12-16,0-11-95 15,-6-5-38-15,-9-13 27 16</inkml:trace>
  <inkml:trace contextRef="#ctx0" brushRef="#br0" timeOffset="35216.2449">13676 9993 132 0,'-15'-18'52'0,"12"13"-41"0,3-3 35 0,0 8 15 16,0 0-5-16,0 0 0 15,3 5-16-15,3 3-7 16,0 5-19-16,3 6-2 0,3 7-1 16,0-5-6-16,0 11-3 15,-3 2-4-15,0 9 1 16,-3-4 1-16,0-4 2 16,-3-11 10-16,0-9 7 15,-3-17 3-15,0-9 4 16,0-13-10-16,6 1-4 15,2-7-10-15,7-1-3 16,0-1-3-16,3-2 3 0,0-1-5 16,0 6 0-16,-3 5-17 15,0 8-8-15,-4 8-23 16,1 6-9-16,0 2-76 16</inkml:trace>
  <inkml:trace contextRef="#ctx0" brushRef="#br0" timeOffset="35624.5008">14188 10022 284 0,'-27'-2'107'0,"15"-1"-83"0,-8-7 15 0,11 7 1 16,-3-2-18-16,-3 2-2 15,-3 6-8-15,0 5 0 16,0 7-7-16,0-1-3 0,4 2 1 16,2-1-2-16,3 7-1 15,6-7-2-15,3 1 1 16,6-5-1-16,3-3 0 31,6 0 0-31,2-8-2 16,4-6 5-16,0 1 1 15,3-3-5-15,-6 3-2 16,-3 2 2-16,0 1 3 16,-1 7 1-16,1 0 2 0,0 1-2 15,0-4 2-15,3 1-20 16,0-3-6-16,0-8-50 16,-1-5-22-16,1-14-26 15</inkml:trace>
  <inkml:trace contextRef="#ctx0" brushRef="#br0" timeOffset="35952.9601">14525 9581 340 0,'-24'42'129'0,"15"-24"-100"0,-6 17-2 0,9-19-8 0,-3 13-10 16,0 18 2-16,3 12-6 15,3-4-1-15,3-7-2 16,3-3-2-16,3-6 1 0,0-12 1 15,0-3 1-15,0-8 7 16,-3-6 4-16,-6-2-5 16,-3-8-3-16,-6-2-3 15,-3-9-3-15,-3-5-2 16,-3 0-1-16,4 6 2 0,-1 4 0 16,3 9 1-16,3 8 0 15,3-1 2-15,3 6 3 31,3 3 0-31,3-4 0 16,3 4-6-16,3-6 1 16,3-16-18-16,6 9-5 0,6-9-55 15,8-2-24-15,7-6-38 16</inkml:trace>
  <inkml:trace contextRef="#ctx0" brushRef="#br0" timeOffset="36093.8598">14685 10028 428 0,'-15'18'162'0,"6"-7"-126"0,-2 5 3 16,5-11-6-16,0 0-24 16,3 1-5-16,0 2-25 15,3-8-9-15,0 0 15 16,6 0-39-16,0-6-13 0,0-7-22 0,2-8-11 16,4-8 13-1,0-6 7-15,0 4 48 16</inkml:trace>
  <inkml:trace contextRef="#ctx0" brushRef="#br0" timeOffset="36421.1166">14715 9935 272 0,'6'13'107'16,"-6"11"-27"-16,3 0-24 16,0 0-37-16,6-8-9 0,0-3-5 15,3-5-10-15,3-8-4 16,2-8-2-16,1-11-1 0,3-10 2 16,-3 3 4-16,-3 2 5 15,-3 3 3-15,-6 8 13 0,-3 7 7 16,-3 12-7-16,0 7-1 15,0 3-6-15,3 0-3 16,3-3-5-16,3-5-2 16,2-11-4-16,1-10 1 15,3-11 1-15,0 0-1 16,-3 3 8-16,-3 5 5 0,-6 8 5 16,-3 8 4-16,0 11-16 31,0 5-4-31,0 2-31 15,3 1-13-15,0-3-72 16,3-6-66 0,-3-4 64-16</inkml:trace>
  <inkml:trace contextRef="#ctx0" brushRef="#br0" timeOffset="36644.1354">15132 10157 364 0,'-12'22'137'0,"6"-17"-106"0,-3 11 6 0,6-6-5 15,-3 4-18-15,0 4-5 16,-6 8-97-16,-3 6-40 0,-3 3-20 15,-2-9-3-15</inkml:trace>
  <inkml:trace contextRef="#ctx0" brushRef="#br0" timeOffset="37023.4268">13325 10761 372 0,'18'-8'140'0,"-12"5"-109"0,0 14 27 0,-3-9 3 0,-3 6-20 16,-6 11-6-16,-3 10-20 15,-9 5-8-15,-6 1-4 16,-9 2-40-16,1 5-15 0,-1 3-122 15,6 3-77 1,0-11 103-16</inkml:trace>
  <inkml:trace contextRef="#ctx0" brushRef="#br0" timeOffset="37621.5601">10491 10118 236 0,'-3'-27'90'0,"0"14"-70"0,-6-3 21 0,3 11 4 0,-3 0-8 16,-5-1-2-16,-1 4-13 0,-3 2-6 16,3 5-9-16,3 0-7 0,-12 11-3 15,6-3-3-15,-11 16 1 16,-7 22 1-16,6 10 2 15,12-6 1-15,9-5 1 16,6-10-3-16,9-11 2 16,-3-2-1-16,9-14 0 15,6-3-9-15,3-10-5 16,-3 0-32-16,12-21-11 16,-4 5-47-1,4-5-35 1,6-3 59-16</inkml:trace>
  <inkml:trace contextRef="#ctx0" brushRef="#br0" timeOffset="38303.8148">10527 10454 248 0,'0'-6'93'0,"0"9"-72"0,0 0 20 0,0-3 7 0,0 2-13 0,0-2-2 16,3 0-11-16,6 0-1 15,6-2-12-15,6-9 1 0,2-5 3 16,1-10-3-16,3-3 0 31,0-3-4-31,-9 13-1 16,-3 4-1-16,-4-7 2 16,-2-4-3-16,-6 13 0 0,0-1-1 15,-3 1-2-15,0 3-2 16,-3-4 1-16,-3-1 1 15,3 9 2-15,0 4-3 16,0-1-2-16,-2-2-1 16,-1 15 3-1,0 6 0-15,0 3-2 16,3-1 0-16,3-2-1 16,3 5 0-16,3 6-2 15,3-4 1-15,2-7-8 0,4-10-4 16,6-12-51-16,6-7-20 15,3-5-30 1,-1-6-32-16,-5 3 60 16,-3 2 296 15,-6 11-75-31,-3 6-35 16,0 4-39-16,0 9-38 15,-6 5-6-15,0 7-8 16,0 4-4-16,0-6 0 0,0-5-4 15,2-3 0-15,4-5 4 16,0-5 1-16,-3-3 0 16,6-16 1-16,3-8-2 15,-6 11 2-15,0 2-4 16,0-2 0-16,0 2 1 16,-4-2 0-16,1-3 2 0,0 8 3 15,-3 6 7-15,3 4 2 16,-3 4-5-16,3 2-3 15,0 0-17-15,3-1-7 16,0-1-95-16,6-1-40 16,3-5 16-1</inkml:trace>
  <inkml:trace contextRef="#ctx0" brushRef="#br0" timeOffset="38827.3599">11268 10152 368 0,'-12'11'140'0,"15"-3"-109"0,6 5-9 0,0-11-11 16,3 4-14-16,6-4 0 15,6 1-9-15,-1-6-5 0,4 1 9 16,-3-6-16-16,-6 0-6 0,-6 3 5 31,3 2 12-31,-9-2 35 0,-3 5-11 0,-6-3 23 16,0 6-20-16,-3-1 15 15,0 6-16-15,0 5 12 16,3 3-14-16,0 6 4 16,3-1-10-16,3 5-11 15,3-2 3-15,6-11-26 16,6-5 16-16,2-16-29 16,1-2 23-16,3-14-14 31,0 0 18-31,0-5 7 15,-3 8 4-15,-1 0 28 0,-2 7-13 0,-6 4 22 32,-3 4-19-32,-3 9 9 0,0 5-14 0,-3 3 4 0,0-3-5 31,-3-1 6-15,0 4-1-16,0-11-7 15,3-3 10-15,0 1 6 0,3-9-9 16,3 1-2-16,0 2-9 15,6 2-4-15,-1-2-2 16,4 3 0-16,3 2-2 16,0 3-1-16,-3-2 1 15,-3 2 2-15,0-3-69 16,-3-2-30-16,-7-11-54 16</inkml:trace>
  <inkml:trace contextRef="#ctx0" brushRef="#br0" timeOffset="41327.7604">4238 11922 132 0,'-3'0'49'0,"3"0"-38"0,0 3-3 0,0-3-2 0,0 0-23 16,3-3-6-16,-1 0-19 15,1 1-9-15,3-1 19 16,-6 1 8-16</inkml:trace>
  <inkml:trace contextRef="#ctx0" brushRef="#br0" timeOffset="42285.6923">4223 11914 104 0,'0'-5'38'0,"3"5"-29"0,0-3 6 15,-3 3 2-15,0 0-3 16,0 0 0-16,0 0-6 0,0 0-3 16,6 3 6-16,-3 0 3 15,-1-1-7-15,1 1-2 0,-3-3 1 16,6 5-3-16,-6-2 0 15,6-3 1-15,3 0 0 16,0-3-5-16,3-2-1 0,3 2 1 16,-6-2 2-16,3 2 0 15,0 1-1-15,0-1 5 16,-3 3 1-16,2-3 6 16,4 3 5-16,6 0-7 15,0-2-1-15,0-4 1 0,9-2 1 31,2 1-3-31,1-4 0 0,3 3-5 0,-6 0 0 16,-4 0 1-16,4 5 0 16,-3 3 0-16,-3 0 2 15,0 3-3-15,-1 5-2 16,4-5-3-16,0-1-1 16,0-2 2-16,3 0 0 15,2-2 1-15,1-6 2 16,3 2-1-16,-1 1 2 15,-2 3-2-15,0 2-1 0,0 5 1 16,-4 8 1-16,-2 3 1 16,3 0 1-16,0 2 0 15,8-2 0-15,7-3-7 16,9-5-2-16,2-2 2 16,7-6 1-16,-13-6-1 15,1-2 2-15,0-2 1 16,8-3 0-16,1-1 2 15,-1 4 3-15,-2 2-4 0,-7 3-1 32,-2 5 0-32,-3 2 2 15,-4 4 1-15,4 1 3 16,3 1-5-16,5-2-1 16,10-4 0-16,-10-2 2 15,1-2-1-15,-4-4 2 16,1-2-4-16,3-2 0 15,5-1 1-15,4 3 0 16,-1 6 0-16,-2 4 0 16,-7 6 0-16,-5 6 2 0,-4 1 3 0,-2 4 2 15,3-3-1-15,5-3-1 16,1-2 1-16,6-3 3 0,-1-3-4 16,1-5-1-16,-7-3 0 31,-5-2 2-31,-6 0-3 15,-4-1-2-15,-5 1 0 16,-3 2 1-16,-3 1-1 16,0 2 2-16,-4 0 2 15,1 0 4-15,0 0-2 0,6 0 1 16,-3 0 1-16,-1 0 5 16,-2 0-6-16,0 0-2 15,0 0-3-15,0 0 0 16,-3 0-4-16,2 0-2 15,-5 2-34-15,-6 1-12 16,-9-3-97-16</inkml:trace>
  <inkml:trace contextRef="#ctx0" brushRef="#br0" timeOffset="71219.0032">3339 6337 212 0,'-6'0'82'0,"6"-3"-64"0,0 3 26 16,0 0 7-16,0 0-13 15,0 0-2-15,0 0-15 16,0 13-3-16,0 3-10 15,0 13 1-15,0 8 2 0,-3 6-2 16,-3 4 0-16,0 25-5 16,-9 10-1-16,3-5 5 0,3-6 3 15,0-8 0-15,3-7 1 16,6-11-2-16,0-8 1 16,0-10-2-16,0-9 2 15,0-5-2-15,0-5 2 16,0-8-6-16,3-2-1 15,0-4-2-15,0-2-2 16,3-2 1-16,0-3 1 0,3-3-3 31,6-8-2-31,0-8 2 16,6-10 0-16,-7-6-2 16,7 0 0-16,0 4-3 15,-3 9-1-15,0 6 4 0,-3 8 1 16,0 2 6-16,-9 6 2 15,-1 5 2-15,4 6 0 16,-9 2 0-16,3 0 2 16,3 5-5-16,-6 5-1 15,3 9-2-15,6 7-2 16,0 9 3-16,6 7 2 16,3-5 0-16,0 0 2 15,3-8 0-15,-10-2 1 16,1-6 0-16,-3 0 0 15,-3-8-4-15,0 1-1 16,0-4-10-16,-6-5-3 0,0-2-37 16,0-6-16-16,3-2-72 15,15-3-28-15,-3-8 23 16</inkml:trace>
  <inkml:trace contextRef="#ctx0" brushRef="#br0" timeOffset="71848.562">3940 6509 312 0,'-24'-8'118'0,"18"0"-92"0,0-3 24 15,3 9 3-15,0-4-13 16,0 4-1-16,3 2-13 16,0 0-4-16,0 2-13 15,0 6 1-15,0 8 3 0,3 8-5 16,0 5 0-16,0 5-6 15,3 14-2-15,0 5-2 0,3-3 0 32,0-2 2-32,6-3 0 15,3-11-3-15,-3-5 2 16,-1-7 1-16,1-1 2 16,0-8 1-16,-3-2 1 15,0-4-2-15,-3-4 1 0,0-6 0 16,0-10 1-16,-3-16-5 15,3-16 1-15,0-8 0 16,2 3 2-16,4 5-10 16,0 8-2-16,0 11 0 15,-3-1 1-15,3 9 3 16,0 4 2-16,-6 12-3 16,3 10 2-16,0 7 1 15,-1 12-1-15,4 15-1 16,-3 6-1-16,0 0 1 15,6-4 4-15,-6-6-1 16,3-4 1-16,3-10 4 16,2-3 1-16,4-8 10 15,3-8 6-15,9-7 3 0,-6-17 4 16,5-28-5-16,1-12-1 16,-3-9-2-16,0 7-2 15,-4 3-6-15,-2 5-2 16,-12 5-2-16,-3 8 1 15,-6 11-6-15,-3 5-1 16,-3 9-7-16,0 4 0 16,-3 6-28-16,0 2-12 15,3 3-15-15,0 5-5 0,-3 1-122 16</inkml:trace>
  <inkml:trace contextRef="#ctx0" brushRef="#br0" timeOffset="72301.5998">3321 7379 356 0,'-21'13'132'0,"18"-10"-103"0,3 0 14 0,3-1-1 15,6-2-13-15,9 0-2 16,5 0-7-16,16 0-2 16,33-5-10-16,17-8-3 0,6-6-1 15,27-4 0-15,6-4 0 16,-24 1-2-16,-11 2 1 16,-10 5-9-16,-9 9-1 0,-20 4-9 15,-12 6-5-15,-16 6-27 16,-14 4-11-16,-15 6-55 15,-6 3-25-15,-26-1 16 16</inkml:trace>
  <inkml:trace contextRef="#ctx0" brushRef="#br0" timeOffset="72519.5385">3377 7575 400 0,'-9'3'148'0,"9"-1"-115"0,3 1 19 0,0-3 3 16,6 3-16-16,6-1 0 16,12-4-16-1,26-6-6-15,10 5-10 0,-18 3-5 0,41-11 1 16,36-4-2-16,0 1 2 16,-21 4-33-16,3 2-12 15,10 0-120-15,-13-5-51 16,-9-11 52-1</inkml:trace>
  <inkml:trace contextRef="#ctx0" brushRef="#br0" timeOffset="1.13691E6">1648 4456 148 0,'-3'-22'57'0,"3"17"-44"0,0-5 16 15,0 7 6-15,0 3 5 16,0 0 3-16,0-5-4 16,-6 2-1-16,3 3-21 15,3 3 3-15,-6 2 3 0,3-2-8 16,3 7-1-16,-6 3-8 0,3 9-2 15,0 15 0-15,3 15 2 16,-6-1-1-16,3 2 0 16,3 0-6-16,0 0 1 15,3-3 0-15,3 0 2 16,-6-5-1-16,3-8 2 31,0-5 7-31,-3-6 3 16,0-12 5-16,0-1 3 0,-3-13-5 15,0-8-1-15,3-5-5 0,-6-6-1 16,3-10-5-16,3 5-3 16,3-2-3-16,3-1 1 15,6 3-1-15,-3 6-2 16,12 2 0-16,0 3 0 16,8 7 0-16,4 1 3 15,-6 3-2-15,0 9-1 16,-3 1 0-16,-4 6 3 15,-14 4 4-15,-6 6 6 0,-6 10 6 16,-14-2 5-16,2 5 5 16,-9-8 4-16,3-2-4 15,3-14-1-15,0-2-9 16,4-9-4-16,5-4-13 16,0-6-6-16,3-6-67 31,3 4-30-31,0 5-98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7:40:51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 12904 108 0,'-18'0'41'0,"15"-6"-32"0,-6-1 0 0,9 4-3 15,-8 0 11-15,5 1 6 0,-6-4 6 16,3 1 5-16,0 0-10 16,6-1-2-16,-6 1-13 15,6 2 1-15,0 1 1 0,0-1 5 16,0 3 4-16,0 0-4 31,6 5 1-31,0 1-1 16,3 2-1-16,3 0-3 0,2 0-2 15,7 2 0-15,0 1 1 16,9 2-3-16,0 3-3 16,-1 5 2-16,7 5 0 15,0 6-3-15,0 0-1 0,-1 0 1 16,1-1 2-16,0-1-5 16,2-4-1-16,7 0 2 0,6-4 1 15,8 1-4-15,1-4-1 31,-1-3 1-31,4-3 2 16,-13 0 0-16,-5-2-1 0,0-1-2 16,-1 1 1-16,4 0-1 15,-6-1 0-15,-4 3 4 16,-5-2 1-16,-3 0 1 0,0-1 0 16,-10 1-2-1,-5-1 1-15,0-2 2 16,-3 0 4-16,-3 0-2 15,0-3-2-15,-6 1 0 16,0-4 1-16,0 1 1 16,-3 0 1-16,-3-3-2 0,-3 0 1 15,-12 0-2-15,0 0 2 16,-6 2-4-16,-2 1 0 16,-4 2-1-16,3 1-2 15,-9-1-2-15,4 0 1 16,-10 0 1-16,-18 1 0 15,-11 2 0-15,-6 0 2 16,-4 5-3-16,-2 5-2 16,-12 1 6-16,-7-1 3 15,13 1 1-15,-3 2 3 16,0-2-1-16,-10 2 2 0,13-3 0 16,0 3 3-16,17 1-3 15,4-4 1-15,5 1-1 16,4-1 1-16,5 3-4 0,-2 3-3 15,5 0 0-15,6 2-1 16,-2 1-2-16,11-1-2 16,-3-2-2-16,10 0 1 15,2 0-12-15,3-3-7 16,3-2-36-16,0-6-16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7:13:30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23127 15571 144 0,'-6'10'55'0,"-3"-7"-43"0,-6-3 3 0,6-3 1 16,-3 1-4-16,-3-4 1 0,-6-2 1 15,-5 1 2-15,-10-7-9 16,-9 1 5-16,-11-5 3 0,-7-6 4 16,1-8 3-16,-1-8-1 15,4-7 2-15,-1-6-2 16,4 0-1-16,5 0-6 15,9-3-4-15,13-23-5 32,11-11-4-32,15 8 0 15,12 0 1-15,11-13-1 16,7-11-1-16,0 5-2 0,3 14 1 16,6 8 1-16,11 2 2 15,10 5-3-15,5 9-2 16,4 10 2-16,-7 13 2 15,7 11 4-15,17 13 2 16,12 14 3-16,-2 10 4 0,-4 13-6 16,12 5 0-16,6 3-4 15,-3 8-1-15,-14 19-1 16,-1 21-2-16,-3 2-2 16,-5-5 1-16,-13 3-8 15,-11 16-2-15,-16 2 1 16,-14-13 4-16,-15-5 1 0,-15-9 3 15,-18 6 3 1,-8 11 4-16,-7-3 11 16,-9-8 5-16,-20-8 6 15,-16-10 4-15,-2-8-4 16,6-11-2-16,-7-8-7 16,-14-11-1-16,3-10-15 15,8-11-3-15,10-12-51 16,0-25-20-16,-10-21-103 15</inkml:trace>
  <inkml:trace contextRef="#ctx0" brushRef="#br0" timeOffset="1584.9397">21391 11967 64 0,'6'-3'24'0,"-6"1"-18"0,0 2 29 0,0 0 11 16,0 0-6-16,0 0-1 15,0 0-9-15,-3 0-2 16,0 0-15-16,3 0 1 0,0 2 0 15,0 1-1-15,0-3 2 16,0 0 1-16,3 0-1 16,-3 0-1-16,6 0 1 15,0 0 1-15,6 0-1 16,9 0-5-16,3 0-2 16,3-3-6-16,-7 6-2 15,-2 0-22-15,9-1-8 0,21 1-100 16</inkml:trace>
  <inkml:trace contextRef="#ctx0" brushRef="#br0" timeOffset="2432.0255">23424 13896 76 0,'-6'3'30'0,"6"-3"-24"0,0 2 15 16,0-2 3-16,0 3 14 15,0-3 6-15,3 8 32 16,0-3 15-16,0 8-3 15,-3 1-4-15,0 1-46 16,0-1-5-16,0-1-3 0,0-3-15 16,0-7-3-16,0 0-32 15,-3-30-14-15,3 6-89 16,-3-48-37-16,6-39 16 16</inkml:trace>
  <inkml:trace contextRef="#ctx0" brushRef="#br0" timeOffset="2884.5284">23401 12226 272 0,'0'-10'101'0,"3"5"-78"0,-3 2 24 15,0 3 7-15,0 0-4 31,0 3 3-31,-3 2-19 16,0 3-6-16,-3 5-16 0,-3 3-1 0,0 5 0 0,-6 3-4 16,-6 5-2-16,-9 0-2 15,-2 5 0-15,-1 9-4 16,3 2-2-16,6-6-20 16,6-4-10-16,4-11-27 15,5-11-10-15,6-13-14 16,9-13-3-16,5-9-31 15</inkml:trace>
  <inkml:trace contextRef="#ctx0" brushRef="#br0" timeOffset="3385.9059">23427 12091 248 0,'-6'-2'93'0,"6"4"-72"0,-3 1 22 0,3 2 6 16,0 3-6-16,-3 6-1 15,3 4-10-15,0 6-3 16,0 5-16-16,3 3-3 0,0 0-3 16,0-6 1-1,6 14 2-15,3-6-3 16,3 3-2-16,3 3 2 0,3 2 2 16,6 0-4-16,-4 1-1 15,-2-4 2-15,0-4 1 16,-3-3 5-16,-3-6 3 15,-3-2 5-15,-3-6 2 16,-6-2-3-16,-3 3 1 16,0-6-5-16,0-5-1 15,0 0-2-15,0-3 0 16,0-2-4-16,0-3 0 16,0 0-5-16,3-5 0 0,3-9-1 15,0-17 1-15,2-17-4 16,1-5 0-16,0 3-1 15,-3 5-2-15,-6 5-2 16,-3 6-1-16,0 2-5 16,0 8-3-16,0 3 0 15,0 5 1-15,0 3 1 16,3 2 3-16,0 3-5 0,0 0-3 16,0 3-4-16,0 0-1 15,0 2-9-15,0-2-5 16,0-3-35-16,3-5-16 15,0-16-67 1</inkml:trace>
  <inkml:trace contextRef="#ctx0" brushRef="#br0" timeOffset="4199.6578">21121 14213 236 0,'6'-5'90'0,"-6"5"-70"0,5-3 6 0,-5 3-1 16,0 0 17-16,0 0 13 16,0 6-12-16,0-1-2 0,-3 16-24 15,1-2-1-15,-10 31 0 0,3-8-4 16,-9 14 1-16,3-11-8 0,-3 21-3 15,3-13-12-15,0 8-6 16,3-14-19-16,6-12-7 16,1-6-16-16,7-26-4 15,-2-3-23-15,12-19-9 16,-3 3-1 0</inkml:trace>
  <inkml:trace contextRef="#ctx0" brushRef="#br0" timeOffset="4522.3234">21129 14348 264 0,'-2'-10'99'0,"2"10"-77"0,-6 5 31 16,6-5 8-16,0 5-16 16,0 1-6-16,3 7-16 15,-3 0-7-15,8 11-9 16,-2-6-1-16,15 12 4 0,-9-7-2 0,15 6 1 16,-3-5-1-16,9 5 0 15,-7-5 4-15,4 5 3 16,-3-8 3-16,-6 1 3 15,-3-6 4-15,-4-6 4 16,-2-2-4-16,-3-8-1 16,-3 0-9-16,-3-11-4 15,0 1-9-15,-3-17-1 16,0 6-6-16,6-37 1 16,-3 13-11-16,6-8-3 15,-3 11-20-15,3-3-8 16,0 8-22-16,0-3-9 0,-3 8-63 15,0-10-27-15,-3 8 41 16</inkml:trace>
  <inkml:trace contextRef="#ctx0" brushRef="#br0" timeOffset="4961.0363">20775 13830 356 0,'-6'8'132'0,"6"-8"-103"0,9 2 1 15,-9-2-6-15,12 0-5 16,0 0 3-16,30 0-6 15,-10 0 1-15,28-5-10 16,-12 2-6-16,35-5-2 0,-18 3 3 16,19 3 3-16,-19-1-2 15,-2 0-2-15,-13 1 4 0,-8 2 4 16,-6 0 8-16,-6 0 7 16,-7 0 0-16,-2 0 3 15,-3 0-4-15,-3-3-2 16,-3 3-3-16,-3-3 1 15,-3 1-8-15,-3-4-4 16,0 1-7-16,-3-3 0 16,0 0-11-16,-3-2-5 15,0-1-32-15,-3-13-14 16,3 6-64-16,9-35-27 16,-3 13-13-1</inkml:trace>
  <inkml:trace contextRef="#ctx0" brushRef="#br0" timeOffset="5459.5931">21811 14409 360 0,'-3'19'134'0,"3"-19"-104"0,9 10 7 0,-6-7-5 16,9 2-9-16,-3 1-2 15,15 1-9-15,-6-1-3 0,8-1-5 16,-5 0-1-16,6 1 3 0,-6-1-10 16,-3 0-4-16,-3 1-18 15,-4 1-7-15,1-1-24 16,-6-1-9-16,0 0-42 16,-6-5-58-1,0 0 48 1</inkml:trace>
  <inkml:trace contextRef="#ctx0" brushRef="#br0" timeOffset="5678.6618">21764 14624 428 0,'-3'0'159'0,"3"0"-124"0,3 0 4 0,-3 0-6 16,5 0-9-16,1 0 3 15,9 0-13-15,-3 0-5 16,12 2-6-16,-3-2-5 0,9 3 1 16,-7-1-15-16,4 1-6 15,0 0-42-15,0-1-16 16,-3 1-102 0</inkml:trace>
  <inkml:trace contextRef="#ctx0" brushRef="#br0" timeOffset="10296.4618">20463 13753 200 0,'-3'-3'74'0,"3"3"-58"0,-3 3 20 0,3-3 5 15,0 3-10-15,0-1-1 16,-3 4-8-16,0-1-4 15,0 0-10-15,0 1-1 0,0 1 0 16,0-1-1-16,0 2 1 16,0 0-2-16,0 0 2 15,0-3-4-15,0 0 0 16,3 0-1-16,-3 1 1 16,3-4-2-16,-3 1 2 15,3 0-4-15,-3-1 0 16,3 1 1-16,-3-3 0 15,3 0 2-15,0 3 1 16,0-3-1-16,-3 2 1 0,3-2 0 31,-3 6 3-31,0-4-1 0,0 11 2 0,0-2-2 16,0 15 2 0,0-4-4-16,0 12-2 15,0-8 0-15,0 9-1 0,0-6 0 16,0 11 0-16,0-9-3 15,-3 22 2-15,4-13-1 0,-1 10 0 16,0-10-3-16,0 2-1 31,0-7-2-31,3 2 0 16,0-8 5-16,0 5 1 16,0-5-1-16,0 3 2 15,0-5-1-15,0-1 0 0,0-7 2 16,3-6 2-16,-3 0-6 15,0-5 1-15,0-3 1 16,3-2 1-16,-3 0-13 16,0-3-5-16,0 0-26 15,3-3-8-15,0 0-22 16,-1-2-5-16,4 0-6 16</inkml:trace>
  <inkml:trace contextRef="#ctx0" brushRef="#br0" timeOffset="12329.2035">20534 13700 148 0,'-3'3'55'0,"3"-3"-43"0,-3 10 14 0,3-10 6 15,0 6-5-15,0-4-1 16,0 4-8-16,0-1-1 16,-3 0-10-16,3-2 5 0,-3 2 1 0,0-2 0 15,0-1 0-15,0 1-5 16,0 2-3-16,0-2 0 16,-3 2 1-16,3 1-1 15,-2 4 2-15,-1-2 0 16,0 5 1-16,0-2-4 15,0 5-3-15,0-3 0 16,0 6 1-16,0-4-1 16,0 4-1-16,0-3-2 15,3-3-1-15,0 0 2 16,0-2 2-16,0-3-2 16,3-3 0-16,0 0-1 15,0-2-2-15,0 0 5 16,0-3 1-16,0 0 2 15,0 0 0-15,0 0-5 16,0 0 1-16,0 0-5 16,0 0 1-16,0 0-3 15,0 0 0-15,0 0-12 16,3-3-5-16,0 0-9 0,3-2-5 16,-3 0-19-16,6-1-6 15,-3 1-13 1</inkml:trace>
  <inkml:trace contextRef="#ctx0" brushRef="#br0" timeOffset="13357.373">20424 14332 240 0,'-27'24'90'0,"27"-24"-70"0,-21-10 4 0,18 10-3 16,-5-14-9-16,2 4-2 16,-6-17-3-16,3 4 0 15,-6-22-4-15,3 8-6 0,3-24-1 16,3 13-9-16,3 1-2 31,3 7-3-31,6 5 1 0,-3 6-2 16,12 13 2-16,-3 3 4 15,6 21 4-15,-3-3 31 16,2 25 17-16,-5-7 9 16,-12 9 6-16,0-5-12 15,-9 4-5-15,3-4-21 16,-8-1-8-16,2-5-32 16,-3-7-13-16,3-6-114 15</inkml:trace>
  <inkml:trace contextRef="#ctx0" brushRef="#br0" timeOffset="14592.6829">20240 14240 196 0,'-21'24'74'0,"21"-24"-58"0,-18 13 16 16,15-10 4-16,-3-1-9 16,0-2-3-16,3-2-8 15,3-6-2-15,0-6-8 16,6-4-4-16,3-6 1 0,3-8-4 15,3-7-2-15,2-6-12 16,1 8-5-16,3 5 4 0,0 13 2 16,-3 14-3-16,0 13 0 15,-3 11 14-15,-3 4 8 16,-4 6 14-16,-8 1 6 16,0-1 2-16,-6-11 3 15,6-5-18-15,6-18-36 16,0-13-14-1,3-33-15-15,9-12-5 16,3-1 21 0,3 6 9-16,3 13-1 15,-4 13 4 1,-5 19 17-16,-6 18 21 16,-9 32 11-16,-6 16-57 15,-6 3-26-15,-3 2 15 16,0-2 8-16</inkml:trace>
  <inkml:trace contextRef="#ctx0" brushRef="#br0" timeOffset="15368.2271">19344 15954 176 0,'3'29'66'0,"0"-13"-52"0,-3 21-3 0,0-10-6 15,0 15-8-15,0 8 2 0,0 3 18 16,-3 0 9-16,0-2-13 16,0-4 19-16,-3-7 8 0,3-8-7 15,-3-9-4-15,3-12-20 16,0-11-5-16,3-11-3 15,6-7 1-15,0-16-6 16,3-11 1-16,5-11-4 16,4-2 2-16,6 8-2 15,0 5 2-15,3 5 1 16,-3 8-1-16,-1 6 10 16,-2 7 6-16,-3 3 6 15,-3 6 4-15,0 2 0 0,0 2-1 16,0 6-10-16,-1 8-4 15,-2 14-4-15,0 23 1 16,-3 13-2-16,0 0-1 16,-3 0 14-16,-3 3 5 15,0 2-5-15,0-4-1 0,0-9-7 16,3-16-4-16,0-12-34 16,3-17-14-16,3-13-54 15,3-8-21-15,0-10 1 16</inkml:trace>
  <inkml:trace contextRef="#ctx0" brushRef="#br0" timeOffset="15787.6154">19864 16330 324 0,'-11'5'121'0,"8"-2"-95"0,6-3-28 0,-3 0-19 0,6 3-1 15,-1-1 5-15,4 4 15 16,3 2 6-16,6-1-1 16,6 7 3-16,3-1 0 0,5 0 9 15,1-2 2-15,0-3-4 16,-3-6-3-16,-6-4-1 15,-7-9-1-15,-8-2 0 16,-9-8 2-16,-9-8-5 16,-5-11-1-16,-7-8-4 15,0 1-1-15,0 4 1 16,3 9 0-16,0 5-3 0,6 5 2 16,0 6 5-16,1 4 2 15,-1 6-7-15,3 6-4 16,0 7-11-16,-3 6-4 15,3 4-21-15,0 9-9 16,3 0-24-16,3 3-9 0,6-6-4 16</inkml:trace>
  <inkml:trace contextRef="#ctx0" brushRef="#br0" timeOffset="16156.8139">20281 16028 316 0,'-18'38'121'0,"15"-15"-95"0,0 14-6 16,0-18-9-16,3 7-17 0,0 1-3 16,0 2 2-16,0 0 4 15,-3-3 2-15,0-2 14 0,3-5 6 16,-3-3 10-16,3-6 7 15,0-4-10-15,0-9-6 16,3-8-11-16,3-15-4 16,3-14-5-16,3-7-1 15,9-1-6-15,6 3 0 16,3 8-4-16,5 5 0 16,-2 6-1-16,0 5 0 15,-6 5 4-15,-1 5 5 16,-5 6-9-16,-3 2-2 15,-3 3-48-15,-3 0-19 0,-3 3-47 16</inkml:trace>
  <inkml:trace contextRef="#ctx0" brushRef="#br0" timeOffset="16859.809">20725 15941 272 0,'-3'3'104'0,"0"5"-81"0,0 0 3 0,3 0-6 16,0 5-9-16,-3 3-1 16,3 8-4-16,-3 7-1 15,0 9-3-15,0 5 3 0,-3-3 4 16,0-5 8-16,0-5 7 16,0-5-2-16,0-6 1 15,0-5-10-15,3-6-5 16,0-2-5-16,0-3-3 15,3-5 1-15,0-2-1 16,6-4-3-16,0-7 2 0,3-13-1 16,3-14-2-16,3-8 3 15,6 3 0-15,2 3-17 16,4 5-5-16,0 5 2 16,-3 6 2-16,-6 7 14 15,-3 3 7-15,-3 3 9 16,-1 11 3-1,-2 4 6-15,0 9 2 0,0 5-3 0,-3 8 1 16,3 7-2 0,0 6-2-16,0-2-8 15,3-4-3-15,-3-7-3 16,0-3-2-16,0-7-4 16,3-9-2-16,-4-8-11 15,1-7-1-15,0-6-24 16,0-3-10-16,-3 1-39 15,0 2-15-15,3 3-12 16</inkml:trace>
  <inkml:trace contextRef="#ctx0" brushRef="#br0" timeOffset="17104.157">21269 16036 212 0,'-6'3'79'0,"3"-3"-61"0,3-5-49 15,0 2-25-15</inkml:trace>
  <inkml:trace contextRef="#ctx0" brushRef="#br0" timeOffset="17749.9156">21281 15978 208 0,'-9'3'77'16,"9"-1"-60"-16,-3-4 19 0,3 2 5 0,-3-3-4 15,0-5 3-15,-3 3-13 16,1 0-5-16,-4-1-12 15,-3 1-2-15,0 0 2 0,-3 2-8 32,-6 6-3-32,0 2-7 15,-3 8-2-15,4 8 5 16,2 6 2-16,6 5 3 16,6 2 0-16,6 0 6 0,6-7 4 15,6-6-3 1,3-8-2-16,-1-5-5 0,4-10-2 15,3-9-6-15,-3-5-2 16,-3-5-2-16,0 2 0 16,-6 1 2-16,0 2 4 15,-6 3 3-15,-3 2 2 16,0 3 1-16,-3 3 0 16,0 2 2-16,0 1 1 15,3 2 7-15,0 2 6 16,0-2-2-16,3 8 0 15,3 0-6-15,0 3 0 16,0 2-1-16,2 3 3 16,1 0-3-16,0-3 1 0,0-2-7 15,0-3-1-15,-3 0 2 16,0-3 3-16,-3 0 2 16,-3 0 3-16,0 1-3 15,-3 2-2-15,0 2-2 16,0 3 0-16,3 3 4 15,0 3 4-15,0-1-2 16,0 1 2-16,3-1-6 16,0-2-1-16,0 0-2 15,3-5-2-15,-3-1-6 16,0-4-1-16,-3-6-13 16,0 0-4-16,3-3-9 15,3-5-5-15,0-5-4 0,6-11-1 16,3-8-25-16,6-5-9 15,5 0-30 1</inkml:trace>
  <inkml:trace contextRef="#ctx0" brushRef="#br0" timeOffset="18124.8953">21320 15298 388 0,'-21'74'145'0,"18"-45"-112"0,0 6-8 15,3-19-11-15,0 7-15 16,3 12-1-16,0 28 1 0,3 9 0 16,3-1 1-16,3 1 0 15,3 15 2-15,0 8-1 0,0-7 2 16,-1-14-2-16,-2-16 2 16,-3-11-22-16,0-9-9 15,0-15-28-15,0-7-10 16,3-13-40-1,-3-16-48-15,0-14 49 16</inkml:trace>
  <inkml:trace contextRef="#ctx0" brushRef="#br0" timeOffset="18533.0209">21838 15941 252 0,'-12'11'96'0,"6"-6"-75"0,-3 6 14 0,9-6 1 16,-3 5-8-16,0 1 0 16,0 5-2-16,3 10-1 15,0 17-14-15,0 4 0 0,3 1 2 16,0-3-9-16,0-5-2 15,0-6-22-15,0-5-7 16,-3-5-32-16,0-11-15 16,0-10-32-1,-3-14-37-15,0-20 50 16</inkml:trace>
  <inkml:trace contextRef="#ctx0" brushRef="#br0" timeOffset="18689.3369">21647 15735 404 0,'-9'50'151'0,"12"-39"-118"0,-3 2-39 15,3-8-28-15,3-2-57 16,6-1-17-16,9-2-16 16,6 0-6-16</inkml:trace>
  <inkml:trace contextRef="#ctx0" brushRef="#br0" timeOffset="19029.3054">22037 15917 256 0,'18'11'96'0,"-12"-6"-75"0,3 1 23 0,-3-4 5 15,0 1-22-15,0-1-5 16,3 4-13-16,-3-4-4 16,0 4-3-16,-3 2-10 0,-3 5-5 0,0 0-7 15,-3 6 0-15,-3 4 6 16,-3 4 6-16,-3 5 5 15,-3 2 2-15,-3 0 5 16,0-4 5-16,4-7 10 16,2-2 8-16,3-5-8 15,6-2-1-15,6-4-4 16,3-2-1-16,6 0-1 16,2 0 0-16,4 0-2 15,3 3-1-15,3-1-5 0,3-2-3 16,0 0-9-16,-4 0-3 15,-2-3-36-15,-6-2-14 16,-3-1-53 15,-6-4-57-31,0-9 53 16</inkml:trace>
  <inkml:trace contextRef="#ctx0" brushRef="#br0" timeOffset="19332.449">22377 15999 80 0,'-15'14'30'0,"12"-9"-24"0,0 0-34 15,3-5-17-15</inkml:trace>
  <inkml:trace contextRef="#ctx0" brushRef="#br0" timeOffset="20095.0625">22451 15954 324 0,'-3'3'123'0,"3"-6"-95"0,0 6-11 15,0-3-11 1,0 5-10-16,0 1 3 16,-3 4 2-16,3 1 4 15,0 7-2-15,0 9 3 0,3 7 3 16,3 6 1-16,0 0 4 16,0-3-5-16,0-6-3 15,0-7-3-15,-3-5 0 16,0-3-13-16,0-6-3 15,-3-5-1-15,0-5 1 16,0 0 1-16,0 0 0 16,-3 0-2-16,3 0 1 15,0 0 2-15,0 0 5 0,0 0-4 16,0-2 0-16,3-1 0 16,-3-2 4-16,3-3 5 15,0-3 5-15,3-2-1 16,0 0-2-16,0-3 2 0,3 3 2 15,-1 0 2-15,1 5 3 16,0 2 4-16,0 6 1 16,0 8-4-16,0 5 1 15,0 3-1-15,3 0 1 16,3-3-4-16,3-2-3 16,6-6-2-16,2-10-3 15,4-8-2-15,3-6-1 16,-3-2-7-1,-4 0-2-15,-5 5 2 0,-3 5 4 0,-3 4 5 16,-3 4 5-16,0 3 8 31,-3 5 4-31,-3 0-6 0,0 1-1 16,0-1-10-16,-6-5-1 16,0 0-5-16,0 0 2 15,0 0-15-15,0 0-4 0,-3 0-34 16,-6 0-13-16,-9 0-45 15</inkml:trace>
  <inkml:trace contextRef="#ctx0" brushRef="#br0" timeOffset="20561.6135">22621 16089 184 0,'-24'-21'71'0,"12"8"-55"0,-3-3 15 0,9 11 5 15,-3-3-18-15,0-3-7 16,-3 1 8-16,1 2 6 15,-1 0-12-15,0 2 15 0,3 4 6 16,0 2-7-16,0 2-1 16,0 4-13-16,-3 4-3 15,0 9-15-15,0 13-4 16,0 13 2-16,3 5 3 16,3-5 3-16,4-3 1 15,2-5 0-15,5-5 2 0,1-8-3 16,0-6 0-16,3-4-8 15,0-7-2-15,3-7 4 16,0-5 3-16,-3-8 5 16,3-8 2-16,-3-6-6 15,0 1 0-15,-3 2-1 16,0 8-1-16,0 6 8 16,0 4 3-1,0 9 5-15,2 8 4 16,4 4 3-16,3 1 1 15,6 0-10-15,3-3-5 16,6 1-3-16,2-6 1 16,1-6-10-16,0-4-4 0,-6-12-32 15,-4-9-11-15,-2-7-27 16,-3-1-9-16,-3 2-13 16</inkml:trace>
  <inkml:trace contextRef="#ctx0" brushRef="#br0" timeOffset="20913.336">22960 16150 324 0,'18'32'121'0,"-6"-21"-95"0,3 10 14 16,-6-13-1-16,3-3-19 16,2-2-6-16,4-6-19 15,3-5-10-15,3-3 8 16,3-4-17-16,3-4-6 0,-1 0-2 16,1 4 1-16,-3 1 9 0,0 6 6 15,-4 6 13-15,1 2 7 16,0 5 14-16,-3 3 6 15,0 0 1-15,0 0 0 16,-1-3-8-16,4-2-2 16,0-3-12-16,3 0-1 15,3 0-4-15,-4 5 0 16,-2 6-5-16,0 7-3 16,3 9 1-16,0-1 0 0,2-2 21 15,1-3 11-15,6-5 0 16,-3-5 1-16,2-6-13 15,7-10-4-15,9-19-67 16,2-16-29-16,-5 0-57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7:15:19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6535 1304 180 0,'-17'0'68'0,"14"0"-52"0,3 0 17 16,3 0 6-16,-3 0-13 15,6-5-3-15,5 2-4 0,7-2-3 16,6-3-8-16,9-2-1 16,17 2 3-16,16 0-4 0,5-5 2 15,-5 7-5-15,-4-4-2 16,-2 2 2-16,-4 2 0 15,-8-1 1-15,-9 7 0 16,-9-6-29-16,-10 4-10 16,-11-4-82-16,-3 1-43 15,-6-3 76-15</inkml:trace>
  <inkml:trace contextRef="#ctx0" brushRef="#br0" timeOffset="332.7348">6964 939 252 0,'-12'0'96'0,"12"0"-75"0,-3 11 8 16,0-3-3-16,0 5-14 0,-3 8-4 16,-3 16-3-16,-3 3-1 31,1 5-2-31,2 0 3 0,3 10 4 0,3 14-1 15,6 3 3-15,3-11-4 16,3-11-2-16,2-8 13 16,7-5 5-16,3-10 0 15,3-1-2-15,3-13-7 0,-1-7-1 16,4-1-37-16,6-10-15 16,3-9-58-16,2-4-26 15,1-3 1 1</inkml:trace>
  <inkml:trace contextRef="#ctx0" brushRef="#br0" timeOffset="616.3533">7643 1479 312 0,'-15'3'118'0,"15"-6"-92"0,3-2 6 15,0 5-2-15,6-8-21 16,9 3-5-16,8-9-5 15,13 6-1-15,0-2 2 0,5 2-22 16,-8 8-8-16,-6 0-36 0,-6 2-13 16,-6 9-33-1</inkml:trace>
  <inkml:trace contextRef="#ctx0" brushRef="#br0" timeOffset="805.3797">7571 1643 348 0,'12'0'129'0,"3"0"-100"0,9 0 4 0,-6 5-2 15,9-10-16-15,8 0-3 16,4-3-36-16,0-5-16 16,-1-1-64-16,-5 1-28 15,-3-5 16-15,3 4 9 16</inkml:trace>
  <inkml:trace contextRef="#ctx0" brushRef="#br0" timeOffset="1161.7986">8229 1175 248 0,'-12'10'93'0,"6"-7"-72"0,-6 8 14 16,6-3 0-16,0 5-18 15,0 0-7-15,3 5-11 16,3 4-2-16,9 9 1 16,6 6 1-16,6-7 1 0,3-4 2 15,6-7 1-15,-1-14 14 16,1-10 8-16,0-9-10 16,0-7-6-16,-3-5-3 15,-4 2 0-15,-2-3 10 0,-6 1 5 16,-9-1 4-16,-6-4 2 15,-6-1-6-15,-6 11-2 16,-3 0-9-16,-6 10-4 16,-5 6-10-16,-4 2-3 15,-3 3-49-15,-3-13-20 16,10-6-92-16</inkml:trace>
  <inkml:trace contextRef="#ctx0" brushRef="#br0" timeOffset="2423.9077">12444 1318 160 0,'6'-6'63'0,"-3"6"-49"0,0-2 11 0,-3 2 2 15,6 0-15-15,0 8-7 0,0-3-3 16,-3 3-2-16,0 5 0 15,-6 6 2-15,-3-6 1 0,0 0 3 16,-6 0 3-16,-3-13 38 31,0 0-26-31,-6-13 6 16,3 0-16-16,-2-8-7 16,8 7-2-16,0-9-5 15,9 4 2-15,6-2-6 16,6 8 4-16,8-1-5 0,4 9 4 15,0 5 2-15,3 5 2 16,-3 3 4-16,-3 6-2 0,-6-1 8 16,-3 5-6-16,-7-4 5 15,-2 4-5-15,-5-13 9 16,-1 3-7-16,-6-8 1 16,6-5-4-16,-3-3-11 15,3-5 5-15,3-6-11 16,6 6 9-16,0-5-7 15,6 4 7-15,0 6 2 16,0 8 3-16,-6 6 2 16,3 2-1-16,-6 5-1 15,3 0 1-15,-6 6-54 16,0-3 29-16,-3-1-107 16,6-7 73-16</inkml:trace>
  <inkml:trace contextRef="#ctx0" brushRef="#br0" timeOffset="3345.4943">12447 1185 156 0,'-9'-5'57'0,"9"5"-44"0,-3 0 27 16,0 0 38 0,6 0-43-16,-3 0 28 0,0 0-37 0,0 0 8 15,0 0-20-15,0 0 0 16,0 0-8-16,0 0-1 15,0 0-3-15,3 0 1 16,3 5-2-16,3-5 6 16,3 0-4-16,6 0 6 15,-1 0-6-15,16 0-1 16,3 0-1-16,23 0-1 16,7 0 0-16,-7 0 2 15,10 0-1-15,26 0 2 16,12-5-2-16,-5 0 2 15,-1 2-2-15,24-2 4 16,-12-3-3-16,33 3 4 16,-6-3-4-16,23 2 4 0,19 1-6 15,-9-3 0-15,-13 8 0 16,10 0 0-16,-12 0 0 16,-7 8 0-16,4 3 2 0,-6-3-1 15,-12 5-1-15,6 0 3 16,3-5 2-16,-9 3 0 15,-3-3 0-15,8-1-3 16,-8-1-2-16,-9-1 5 16,9-5 4-16,-3 3 1 15,-15-3 4-15,-14 0-3 16,-4 0-1-16,-6 0-6 16,-6 0-1-16,-17 0 3 31,-4 0-3-31,-5 0 3 15,-12 0-4-15,-10 0 4 0,-8 0-4 16,-6 0-1-16,-6 5 0 0,-6-5 1 16,-3 0-1-16,-4 0 2 15,1 0-2-15,-6 0-20 16,0 0 10-16,0-5-69 16,3 5 43-16,-3-3-148 15,0 3 103-15,-3-11-92 16,0 4 99-16</inkml:trace>
  <inkml:trace contextRef="#ctx0" brushRef="#br0" timeOffset="3738.3495">17049 1011 220 0,'-3'-14'85'0,"3"9"-66"0,0-3 16 15,0 0 6-15,3 3-15 16,0 0-5-16,3 2-6 16,0-2-2-16,2 0-7 15,7 2 0-15,6 6 4 0,12 7 0 0,9 11 2 16,11 11-2-16,-2 2 1 15,-1 3-4-15,-2 3 1 16,-3-8-1-16,-4-3 3 16,-5-3 6-16,-9-2 4 15,-9-5 7-15,-9 2 6 16,-9 0-7-16,-9 3-1 16,-9 2-8-16,-9 6 0 15,-9-3-10-15,-2 0-2 16,-1-2-3-16,3-6-2 15,3-8-37-15,7-5-15 16</inkml:trace>
  <inkml:trace contextRef="#ctx0" brushRef="#br0" timeOffset="5098.1073">12986 124 56 0,'0'0'24'0,"0"6"-18"0,0-6 0 0,0 0 1 0,0 5-6 16,0 3-1-16,0-3 0 15,-3 0 2-15,0-2 1 16,0 8 1-16,0-3 6 0,0 0 4 16,-3-3-1-16,3 0 2 15,-3 3-6-15,0-3-3 16,0-5-14-16,3 0-5 15,-3 0-34-15,3 3-12 16</inkml:trace>
  <inkml:trace contextRef="#ctx0" brushRef="#br0" timeOffset="6303.9899">13236 85 72 0,'-3'5'27'0,"6"-5"-21"0,-3 0 16 16,0 0 6-16,0 0 4 16,-3 0 6-16,-3 0-1 15,-3 5-1-15,-3 3-2 16,-3 5-1-16,-3 6-18 16,-3 2 4-16,-3-2 2 0,4 2-7 15,-1 3-3-15,3 2-6 16,0-5-2-16,0 3-1 15,3-3 1-15,-2 0-4 0,-1 3 0 16,0-3 3-16,-3 3 1 16,0-3-1-16,-3 6-2 15,0 5 5-15,1-1 1 16,2 4-2-16,0-4-1 16,3 1-1-16,0-5-2 0,0-1 1 15,1 1-1-15,2-1 0 16,0-7 2-16,0 2-1 15,3 3-1-15,0-9 1 16,0 4-1-16,3 2 0 16,0-2 0-16,0-1 0 0,0 1 0 15,1 2 0 1,-1 5 0-16,0-2 0 0,0-3 0 16,0 6 0-16,0-6 2 31,3 3-1-31,0-3-1 0,0 3-2 15,0 2 1-15,3-7 1 16,0 7 2-16,0-5 3 16,0 6 2-16,3-3-1 15,0 10-1-15,0 6-3 16,0-1 1-16,0 6-2 0,3 0 2 16,3-5 0-16,0-6 1 15,0 9 0-15,3-4 0 16,0 1-2-16,3 5 1 15,3 8 4-15,3 5 4 0,2 3-2 16,4-5 2-16,3-3-2 31,3-9 2-31,-1-1-2 0,1-1 0 0,0 6-5 32,-3-1-1-32,0 12 1 0,-4-9 0 15,1 3-2-15,-3-6-2 16,0-10 1-16,0-2-1 15,0-3 0-15,2-1 0 16,1-9 0-16,0 1 0 16,0-7 2-16,-3 0 1 15,-3 0-6-15,-4-5 0 16,-2 2-21-16,-3-5-7 16,-3-3-37-16,-6-5-16 15,-3 0-55 1</inkml:trace>
  <inkml:trace contextRef="#ctx0" brushRef="#br0" timeOffset="7116.6827">13259 294 104 0,'-23'10'41'0,"11"-2"-32"0,-12-2 11 15,15-6 4-15,-3 2-7 16,-3 3-2-16,0-5 0 16,0 0 9-1,4 6-13-15,-4-6 17 16,6 0-16-16,-3 2 18 15,3 9-17-15,-6-3 11 16,6 2-14-16,-9 6-1 0,6 3-5 0,-11 13-1 16,5-1-1-16,-15 12-2 15,6 7 1-15,-12 3 1 16,7-8-1-16,-7 8-1 16,9-8 1-16,-6 13 1 15,10-5-1-15,2 5 2 16,6-13-2-16,0-3-3 15,6 1 1-15,-3 4 1 16,3-7 0-16,1 5 0 16,5 0 0-16,-6 21-3 15,6-2 2-15,0-3-1 16,3-9 0-16,0 4 0 16,3-8 0-16,0 2 2 15,3-2 0-15,0 2-3 16,6 3 2-16,3 13 1 15,3 0 0-15,2-8 2 0,1-13-1 16,6 0 2-16,0-5-2 0,3 5 4 16,2-3-3-16,1 14 8 15,0-9-6-15,0 6 8 16,-1-2-8-16,-2-4 8 16,0-7-8-16,3-3 3 31,0-5-4-31,2-3 3 15,1-3-4-15,0-2-1 16,-3-3 0-16,-7-2-54 16,-2-6 29-16,-12-8-125 15,0 1 83-15</inkml:trace>
  <inkml:trace contextRef="#ctx0" brushRef="#br0" timeOffset="7628.0838">12494 1291 76 0,'0'-5'30'0,"3"2"-24"0,0-7 21 15,-3 10 14 1,0 0-13-16,3 5-10 0,-3-5-4 15,6 5-7-15,-6-5-2 16,3 3-2-16,-3-3-7 0,0 10-2 0,0-10-28 16,0 8-46-1,0-8 7-15</inkml:trace>
  <inkml:trace contextRef="#ctx0" brushRef="#br0" timeOffset="7928.8866">12515 1310 140 0,'-3'2'55'0,"3"-4"-43"0,-3-4 5 15,3 6 0-15,0 0-8 16,0 0-1-16,0 0-4 0,-6 0-1 16,3 0-1-16,3 0-2 0,-3 0 1 15,0-5-4-15,1 5 2 16,-1-3-1-16,0-2-2 16,0-3-2-1,0 3-3-15,3 5-2 16,0-13 1-16,0 13 1 15,3-6 3-15,-3 4 2 16,3 2 2-16,-3 0 7 16,3 2 3-1,-3-2-5-15,3 6 1 16,-1-1-9 0,-2-5-4-16</inkml:trace>
  <inkml:trace contextRef="#ctx0" brushRef="#br0" timeOffset="8048.4267">12512 1278 140 0,'-15'13'52'0,"10"-18"-41"0,-1 10-59 0,3-10-32 15,0 10 36-15,0 0 23 16</inkml:trace>
  <inkml:trace contextRef="#ctx0" brushRef="#br0" timeOffset="8197.3746">12494 1299 76 0,'-11'-3'30'0,"8"-2"-24"0,0 0-18 0,3 2-9 16,0 3-7-16,-3-5 0 31</inkml:trace>
  <inkml:trace contextRef="#ctx0" brushRef="#br0" timeOffset="8347.3236">12480 1265 88 0,'-9'8'33'0,"9"-8"-26"0,-3 5-6 16,0-10-38 0,6 5 19-16</inkml:trace>
  <inkml:trace contextRef="#ctx0" brushRef="#br0" timeOffset="15260.4065">10991 1990 180 0,'3'0'68'0,"0"0"-52"0,6-8 3 16,0 8 1-16,3-6-8 15,6 1-2-15,0 3-1 16,0-9 1-16,-1 3-5 16,-2 3-3-16,-3 2-1 0,0-2-1 0,-3 5 2 15,-3-6-21-15,0 6-7 16</inkml:trace>
  <inkml:trace contextRef="#ctx0" brushRef="#br0" timeOffset="15750.3477">10979 1865 156 0,'-29'-21'60'0,"17"16"-47"0,-6 0 26 0,15 5 9 15,0 0-2-15,0 0 2 16,3 0-11-16,0 0-5 16,6 0-18-16,6 0 4 0,9 0 3 0,2-3-9 15,10 6-2-15,0 2-2 16,0-5 0-16,-4 0-9 15,-2 5-1-15,-3-2-33 16,0 7-14-16,-3-2-50 16,-3 6-20-16,2-1 14 15</inkml:trace>
  <inkml:trace contextRef="#ctx0" brushRef="#br0" timeOffset="16122.0423">11471 1834 260 0,'-27'5'96'0,"15"0"-75"0,-9 8 10 0,12 1 1 16,-3-1-16-16,0 8-1 15,3 5-11 1,0-2-5-16,6 3 0 15,3-1-2-15,9-5-1 0,6-2 5 16,9-6 3-16,3-5-1 16,6-3 0-16,-4-13 1 15,-2-5 0-15,-3-13 0 16,-6-6 0-16,-6-8-2 16,-6 3 1-16,-6 3 0 15,-6 7 1-15,-3 9-2 0,-3-3-2 16,0 10-2-16,0 3 1 15,3-2-8-15,3 7-4 16,6-2-79 0,6 13-80-16,3 2 47 15</inkml:trace>
  <inkml:trace contextRef="#ctx0" brushRef="#br0" timeOffset="16301.4063">11655 2048 268 0,'-3'5'101'0,"3"-10"-78"0,3 5-2 15,0 0-8-15,3 5-9 0,3-2-3 16,0 2-20-16,0-10-10 16,3 2-84-16,3-2-36 15</inkml:trace>
  <inkml:trace contextRef="#ctx0" brushRef="#br0" timeOffset="16611.2037">11959 1786 272 0,'-3'8'101'0,"-3"-3"-78"0,-6 8 11 0,6-7 1 0,-6 7-19 16,0 0-4-1,0 0-7-15,0 1-6 31,6-1 0-31,3 0-6 0,6 0 4 0,6-5-3 16,3 5 3-16,9-2 0 16,0 2 1-16,3 1-3 15,-4 1 3-15,-2 1 8 16,-3 0-4-16,-6 3 22 16,-3-1-13-16,-15-5 12 15,0 1-13-15,-15-6-42 16,4 0 16-16,-10-11-144 15,3-2 89-15,0-27-82 16,9 3 88-16</inkml:trace>
  <inkml:trace contextRef="#ctx0" brushRef="#br0" timeOffset="16710.4478">12063 1656 364 0,'9'21'134'0,"-3"-10"-104"0,0 5 5 0,-3-5-6 15,0-4-28-15,0 4-7 16,3-3-71-1,3-8-31-15,2 0-31 16,7-21-12-16</inkml:trace>
  <inkml:trace contextRef="#ctx0" brushRef="#br0" timeOffset="18304.8607">11831 71 80 0,'3'-13'30'0,"-3"5"-24"0,0 3 21 0,0 5 8 15,-3 0-8-15,0 0-3 16,0 0-1-16,-3 0 0 16,0 5-12-16,-3 1 4 0,-3 2 5 15,-3 10 2-15,0 3 4 16,-3 11-3-16,1 2 0 16,-4 3-8-16,0 3-2 15,0 5-7-15,0 16-2 16,-3 24 2-16,1 5 1 15,-4-6-3-15,-3 22-3 0,0 18 0 16,0-12 1-16,7 9 1 16,5 12 1-16,9-9-2 15,9-2-2-15,9 10 1 16,6-8-1-16,3-7 0 16,5-6 0-16,1 5 0 0,0-10 2 15,-3-13-3-15,-3-11 0 16,0-11 1-16,-1-5 2 15,-2-13-1-15,0-3 2 16,-3-2-4-16,0-8 0 31,0-9-4-31,-3-4-1 0,0-14-35 16,0-8-13-16,0-10-65 16</inkml:trace>
  <inkml:trace contextRef="#ctx0" brushRef="#br0" timeOffset="18702.7141">11235 905 84 0,'-14'13'33'0,"8"-5"-26"0,0 5 29 16,3-2 13-16,3 2-5 15,0 8-2-15,0 6-10 16,3 10-5-16,3 2-15 0,2 4-5 0,7 7-1 16,6 8-8-16,12 22-3 15,6-1-74 1,2 3-57-16,-2-8 45 15</inkml:trace>
  <inkml:trace contextRef="#ctx0" brushRef="#br0" timeOffset="22219.4347">5202 7345 140 0,'-27'-3'55'0,"27"3"-43"0,-24-5-25 0,24 5-15 0</inkml:trace>
  <inkml:trace contextRef="#ctx0" brushRef="#br0" timeOffset="22663.4344">4806 6763 96 0,'-6'-56'35'0,"6"56"-27"0,9-66-2 0,-6 58-1 0,12-32-6 16,-9 9 0-16,24-28 3 15,-7 12 3-15,22-11 9 16,-9 13 3-16,20-14 0 16,-11 14 0-16,32-7-7 15,-14 9-4-15,26 1-3 16,-17 10-3-16,26 14 1 0,-21 2 5 0,21 26 4 15,-20-2-3-15,14 21 1 16,-17-7 10-16,26 41 8 16,-21-18-4-1,6 34-3-15,-14-12-7 16,-7 36-2-16,-14-24-2 16,-12 22 0-16,-10-22 11 15,-17 22 5-15,-3-25 1 16,-33 22 0-16,7-21 12 15,-34-6 6-15,12-12-11 16,-38-7-5-16,11-12-15 16,-26-21-5-16,21-3-32 0,-31-35-10 15,-23-23-84-15,27-6-35 16,24-13 26 0</inkml:trace>
  <inkml:trace contextRef="#ctx0" brushRef="#br0" timeOffset="26323.59">7408 6218 36 0,'-12'-16'13'0,"6"13"-10"0,0-5 0 0,6 3-2 0,0 2 1 31,0-2 1-31,0 0 14 0,0 2 8 0,0 0 10 15,0 1 5-15,0 2-6 16,0 0-3-16,0 5-11 16,3 3-2-16,3-5-11 15,0 7-2-15,3-4 1 0,2 1-1 0,1 1 2 16,0-2-2-16,3-1 0 16,3 0 3-16,3-2 3 15,3-3-6-15,5-3-3 31,4 1 1-31,3-4 2 0,0 1-4 0,-4 2-1 32,-5 1 0-32,-6-1 2 0,-6 0 3 15,-6 1 2-15,-3-1-3 16,-3 1-3-16,-3-4-11 16,0 1-6-16,-3-3-45 15,0-3-57 1,0-2 22-16</inkml:trace>
  <inkml:trace contextRef="#ctx0" brushRef="#br0" timeOffset="27174.5322">7592 6160 4 0,'-3'7'0'0</inkml:trace>
  <inkml:trace contextRef="#ctx0" brushRef="#br0" timeOffset="29579.0172">3806 10824 148 0,'0'-5'55'0,"0"2"-43"0,0-2 16 0,0 5 5 16,0-3-1-16,0 1 1 15,0-4-12-15,-3 1-3 16,0 0-10-16,0-1-5 0,0 1 0 15,3 0-4-15,-6 0 0 0,3-1 1 16,3 1 0-16,-3 0-3 16,3-1 2-16,0 4 1 15,0-1 0-15,0 0-3 16,0 1 0-16,-3-1-7 16,0 3-4-16,0 0-12 15,-3 3-6-15,3-1-12 16,-9 4-3-16,3-1-23 15</inkml:trace>
  <inkml:trace contextRef="#ctx0" brushRef="#br0" timeOffset="29994.2131">3717 10925 124 0,'6'-6'46'0,"-3"4"-35"0,2-4 7 0,-2 4 2 16,6-4-1-16,-6 1 1 16,3 0-5-16,-3 0 1 15,0-3-9-15,3 2 9 0,3-2 6 16,-9 3-2-16,6 0 0 16,0 0-5-16,3-1 1 0,-6 1-9 15,3 0-2-15,-3 2-3 16,0 0 1-16,3 1-2 15,-6-1 2-15,3 3-4 32,3 0-2-32,-3 3 2 15,-3-3 2-15,3 2-9 16,0 4-4-16,0-1-14 16,0 0-4-16,-3 1-4 0,6-1-1 15,-6 0 10-15,6-2 7 16,0-1-5-16,2 1-2 15,1 0-11 1,-6 2-26-16,3 0 13 16</inkml:trace>
  <inkml:trace contextRef="#ctx0" brushRef="#br0" timeOffset="31439.6464">3865 11025 180 0,'0'3'68'0,"0"-3"-52"0,0 0 1 15,0 0-2-15,0 0-6 0,0 0 2 16,0-5-8-16,0-1-4 16,3-2 0-16,3 0-5 0,-6 0 2 15,3 1 2-15,0-1 1 16,-3 2 3-16,3 1 1 15,0 2 1-15,6 1 2 16,-6 2 3-16,6 2 2 16,3 1-1-16,0 0-1 15,3-1-3-15,0 4-1 0,3-1-1 16,5 0 2-16,1 0-3 16,3 1 0-16,0-1-1 15,0 3-2-15,-1 0 1 16,-2-3-1-16,0 0 0 15,0 1 0-15,-3 2 0 16,2-3 2-16,-8 0-1 16,3 1-1-16,0-4 3 15,3-2 0-15,0 0 1 16,2-2 2-16,1-1-1 16,0-2 0-16,0-1-6 15,0 1 1-15,0 0 0 0,-1-3 0 16,-2 3 0-16,3-1 0 15,-3 4 0-15,-6-1 2 16,3 0-1-16,-1 1-1 16,4-1 1-16,-6 0-1 15,0 3 2-15,0-2 1 16,0-1 1-16,0-2 0 16,0 2-2-16,-4 1-2 15,1-1 3-15,0 3 0 16,0 3-1-16,3 2 1 0,-3 0 0 15,6 3 3-15,-3-3-3 16,6 1 0-16,5-1-1 31,4-5-2-31,6-5-13 0,3-9-4 0,-4-7 2 16,1 0 1-16,-6 0 9 16,0 0 4-16,-4 5 15 15,-5 5 8-15,0 9 0 16,-3 7 1-16,0 5-8 0,0 4-2 15,-1 2-9-15,1-3-3 16,6-3-10-16,3-4-2 16,6-6-10-16,5-8-1 31,-2-5 2-31,0-11 4 16,-1 0 8-16,-2 0 2 15,0 3 6-15,-9 2 4 16,3 4 10-16,-7 1 3 0,1 4 0 15,0 2 0-15,3 2-7 16,0 1-4-16,2 0-6 16,7 0-2-16,0-3-8 15,3 0-2-15,-4 0 2 16,1 0 4-16,-9 3 3 16,3 2 2-16,-3 0 3 15,2 3 1-15,-8 3 1 16,3 0 2-16,-3 2 1 15,0 0 3-15,0 3-5 0,0 0-1 16,-1 0-2-16,1 3 1 16,0-1-2-16,0 3 2 15,3 1 0-15,0-1 1 16,-4-3-2-16,7-2 1 16,3-2-2-16,0-4 2 15,0-2-2-15,-4 0 2 0,1 0-2 16,0 0 2-16,-3 3-4 15,-3 0 0-15,3-1 1 16,-9 1 0-16,2 0 0 16,1-1 0-16,-3 1-3 15,0-1 0-15,-3 1 2 16,3-3 0 0,3 0 3-16,0 0-3 15,0-3 0-15,2-2 1 16,-2 0 2-16,0 0 1 15,0-1 1-15,0 1 0 16,0 2 0-16,-3 1-2 0,0 2 1 16,0 5-2-16,-1 0 2 15,1 3-2-15,0 0 2 16,3-3 0-16,-3 1 1 16,0-1-2-16,0 0 1 15,0 1-2 1,0-4 2-16,-3 4-2 0,3-1-1 15,-4 0 1-15,1 0 1 16,0 1-3-16,0-4-2 16,0 1-7-16,-3-3-2 15,0 3-9-15,-3-3-4 0,-3 0-6 16,6 0-4-16,-3 0 0 16,-3 0 1-16,3 0-5 15,0 5-3-15,0 0-41 16</inkml:trace>
  <inkml:trace contextRef="#ctx0" brushRef="#br0" timeOffset="32832.2218">3904 11094 144 0,'-6'-5'55'0,"3"5"-43"0,3-6 10 0,0 4 1 16,0-1-13-16,0-2-6 16,0 0-22-16,0-3-9 15,0 0-41-15,0 0-17 0,0 0 43 16,0-5 21-16</inkml:trace>
  <inkml:trace contextRef="#ctx0" brushRef="#br0" timeOffset="33026.0507">3895 11202 148 0,'3'6'57'0,"3"-6"-44"0,0 2 3 15,0-2 0 1,-3 0-12-16,3 0-2 16,0 0-37-16,0-2-17 15,3-1-9-15,-6-2 0 16</inkml:trace>
  <inkml:trace contextRef="#ctx0" brushRef="#br0" timeOffset="83266.0919">7774 12459 184 0,'-15'-2'71'0,"12"-6"-55"0,0 2 13 15,3 1 2-15,0 2-7 16,3-2 0-16,0-3 2 16,0 0 1-16,0 3-14 15,3 0 5-15,-3-1 3 0,3 4-5 16,0-1 1-16,2 3-4 15,-2 0 0-15,6 3-1 16,-3 2 0-16,3 0-6 16,3 3-2-16,0 3-2 15,3-1-2-15,0 1 3 16,0-3 0-16,-1-3-4 16,1-5-1-16,0-2 1 0,0-1 2 15,0-5 2-15,0 0 1 16,-3 0 2-16,-1 0 1 0,-2 0 1 15,0 3 0-15,0 0 2 16,0 2 1-16,0 0-8 16,3 6-1-16,0 0 0 15,3 5 1-15,2 0-4 16,4 2 1-16,0 1-2 16,3-1 0-16,-3 1 2 15,-3-3 0-15,-4-3 0 0,1-2 2 16,-3-6-1-16,0-2 2 31,-3-6 0-31,-3 1 3 0,-3-1-3 16,0 0-2-16,0 4 0 15,0 1-1-15,0 1 2 16,0 2 3-16,0 3 0 16,-1 3 0-16,4 2-6 15,0 1 1-15,0-1 0 16,3 3 0-16,3 0 0 15,3-3 0-15,0 0 0 0,3 1 0 16,-1-4-3-16,1-2 2 16,-3-2 3-16,-3-4 3 0,0-2 2 15,0 0 1-15,-3 0-2 16,-3 3 1-16,0 0-2 16,-4 0 0-16,1 2-1 15,-3 3 2 1,3 3-1-16,0 2 0 15,3 0-3-15,0 0 1 16,3 1-7-16,0-1 1 16,3 0 1-16,0 1 1 15,0-1 1-15,-3 0 0 16,-4 1 0-16,4-4 0 0,-3-2 0 16,0-2 2-16,0-4-3 15,0 1 0-15,-3 0 1 16,0-1 0-16,0 1 4 15,0 0 2-15,-3 2-7 16,0 0-4-16,0 1 3 16,-3 2 2-16,0 0 1 15,6 5-1-15,-3 0-2 0,3 3-1 16,0 0 2-16,0 0 0 16,0-2-2-1,0-1 2-15,-1-3 1 16,4-2 0-16,0 0 0 15,0-2 0-15,0-1 0 16,0 1 2-16,0-1 1 16,0 0 3-16,0 1-8 15,-3 2 0-15,0 0 2 0,0 0 2 16,-3 0 0-16,-3 0-2 16,3 0-2-16,-3 0 1 15,3 0-1-15,0 0 0 16,0-3 2-16,0 0 2 15,0 3-1-15,0-2-1 16,-3 2-2-16,0 0 1 16,0 0-26-16,0 0-11 0,0 0-98 15,0-3-43-15</inkml:trace>
  <inkml:trace contextRef="#ctx0" brushRef="#br0" timeOffset="102703.1083">1032 1812 252 0,'-3'0'93'0,"-3"0"-72"0,6 0 18 0,0-5 3 16,6 5-11 0,-3-5-3-16,3 2-5 15,6-2 0-15,-3 5-13 16,2-8 3-16,1 8 3 0,0 0-2 15,3 0 0-15,6 0-6 16,-6 0-3-16,12-5 0 16,-4 5-1-16,13-6 0 15,-6 4 0-15,0 2-2 16,-4-6 1-16,-2 1 0 16,-3 2 1-16,-9-2-2 15,-3-3-2-15,0 8-32 16,-9-5-16-16,0 5-47 15,0-5-17-15,0 2-20 16</inkml:trace>
  <inkml:trace contextRef="#ctx0" brushRef="#br0" timeOffset="103130.0538">1517 1408 248 0,'-3'-6'93'0,"3"6"-72"0,0 0 7 0,0 0 0 16,-6 6-11-16,6 2 1 16,-3-1-5-16,3 9 0 15,0 6-7-15,0 4-4 0,0 0 1 16,9 6-2-16,-6-5 2 15,6-1-2-15,0 11-1 0,-6 3 1 16,6 13 1-16,0 5 5 16,0-5 6-16,-6-8 4 15,5 0 4-15,-5-5 0 16,3-11 2 0,-6 0-4-16,3-8 0 0,-3-8 5 15,0-5-11 1,-3 3-4-16,3-9-15 15,-6 4-6-15,3-6-96 16,3-8-40-16,0-3-4 16</inkml:trace>
  <inkml:trace contextRef="#ctx0" brushRef="#br0" timeOffset="103796.4617">1853 1733 192 0,'-3'0'74'0,"-3"0"-58"0,0 0 23 0,0 0 7 0,3 0-2 15,-5 0 1-15,5 0-16 16,-6-5-5-16,0-1-14 16,3 1-6-16,3-3-1 0,3-5-2 15,9 5-1-15,0-5-2 16,0 0 1-16,5-1-1 15,7 1-2-15,0 3 3 16,0 2 0-16,-3 2 1 16,0 6 2-16,3 0-1 0,-4 0-1 31,-5 6 1-31,3 2-1 0,0 2 0 16,-6-2 0-16,3 5 2 15,0-5 3-15,0 5 7 16,3-2 2-16,-4-3 4 15,-2 0 1-15,6-3-8 16,3 1-2-16,3-6-5 16,6 0-1-16,-6-6-1 15,-1 6-2-15,1-5-30 0,0 2-15 16,-9-2-59-16,6-8-25 16,-6-8 9-1</inkml:trace>
  <inkml:trace contextRef="#ctx0" brushRef="#br0" timeOffset="104697.8898">2943 1336 156 0,'-6'0'60'0,"6"0"-47"0,0 0 21 0,0 0 6 16,0 0-7-16,0 0 0 15,0 0-12-15,0 0-5 16,0 0-9-16,0 0-1 0,0 5 4 16,0-5-2-16,0 0 1 15,0 3 1-15,0-3 1 16,0 0-5-16,0 0-2 16,0 0 0-16,0 0 0 0,0 0-2 15,6 5 1-15,-6-5-4 16,3 6 0-16,0 2 5 15,-3 5 2-15,0 0 2 16,0 14 2-16,0-4-1 16,0 12 2-16,3 4-6 15,0-2-1-15,0 3 7 16,3 0 2-16,-6 5 0 16,3 0 0-16,2 8 4 15,-5-6 3-15,3-2-1 0,0-5 0 16,-3-3 1-16,6-3 0 15,-6-7-5-15,3-3 8 16,3 2-5 0,-6-5-9-1,3-7-5-15,0-1-1 16,-3-3-29-16,0-2-9 16,0-16-111-16,-6 3-48 15</inkml:trace>
  <inkml:trace contextRef="#ctx0" brushRef="#br0" timeOffset="112878.4832">1600 3463 160 0,'-6'-23'63'15,"6"15"-49"-15,-6 0 7 0,6 2 2 0,0-2-3 16,-3 3 0-16</inkml:trace>
  <inkml:trace contextRef="#ctx0" brushRef="#br0" timeOffset="113372.2056">1585 3384 364 0,'0'-16'30'0,"0"0"-4"15,0 3-11-15,0-5-5 0,0 4-5 16,0 4-2-16,0 2 8 31,0 2 4-31,0 4 6 16,-6 2 4-16,3 5-7 15,-2 3 0-15,-1 5-5 0,-9 1 0 16,3-1-3-16,0 8-1 16,-9 3-5-1,0-3-3-15,0 3 0 16,1 5-1-16,2 8 0 0,0 8 0 15,9 8-3-15,6-3 0 16,12-2 4-16,0-14 1 16,6 3-3-16,2-10 1 15,4-9 0-15,0-5 2 16,6-10-1-16,-6-6 2 0,0-10-4 16,2-16 0-16,4-11 1 15,-6 1 2-15,0 4 1 16,-3-4 1-16,-3 1 0 15,-6 7 0-15,-3 2 9 16,-6 0 3-16,-9-1 1 16,0 4 0-16,0 2-5 15,0 3 0-15,0 0-7 16,3 2-3-16,-3 6 1 16,0 0 0-16,3 0-1 0,3-1 1 15,0 4-4-15,3 2 0 16,-6 0-4-16,3 3 1 15,3-1-36-15,0 4-15 16,0 4-71-16,3 9-30 16,6-3 20-1</inkml:trace>
  <inkml:trace contextRef="#ctx0" brushRef="#br0" timeOffset="114041.8517">1880 3569 200 0,'-9'0'77'0,"12"-5"-60"0,-6 2 24 0,3-5 8 0,0 3-14 16,0-6-3-16,3 1-9 15,3-9-3-15,3 6-11 16,3-3-1-16,6 6 2 0,-3-6-6 16,3 0-2-16,-1 3-1 15,-2 7 1-15,3-2-1 16,-6 8-1 0,6 0 1-16,-6 8-1 15,6-2-3-15,2 7 2 16,-5-8 3-16,9 8 3 15,-3-5-4-15,0-2-1 0,3-6 6 16,2 0 4-16,4-6-3 16,-3 6 1-16,3-8-7 15,-6 3-1-15,-4-3-9 16,1 6-4-16,0-6-26 16,-6 2-13-16,6 4-87 15</inkml:trace>
  <inkml:trace contextRef="#ctx0" brushRef="#br0" timeOffset="114666.1971">2877 3146 232 0,'-3'-3'88'0,"3"-2"-69"0,-3 5 26 15,3 0 8-15,0 0-14 16,0 0-2-16,0 0-11 0,-6 0-4 16,6 0-12-16,0 5-4 0,-3 1 0 15,3 4-3-15,0 6-2 32,0 5 0-32,0 6-1 0,0 7 0 15,0 3 0-15,0-5-3 16,0 0 2-16,0 2-1 15,3 3 0-15,3 5 2 16,-3 3 2-16,0 0-1 16,3 0 2-16,-6-5 11 15,3-6 6-15,3-2 3 16,-6-8 1-16,3-3-2 16,0-5-2-16,-3-3 1 0,0 3-1 15,0-8-7-15,3 0-3 0,0 3-5 16,0-9-4-16,-3-2 0 31,6 5 1-31,-6-5-21 0,0 6-7 16,-9-6-121-16,-3 0-55 15,-9-8 41 1</inkml:trace>
  <inkml:trace contextRef="#ctx0" brushRef="#br0" timeOffset="116795.9325">4333 3437 168 0,'-6'-13'63'0,"3"-1"-49"0,0 9 25 16,3 5 7-16,0-5 8 16,-6 5 4-16,0 0-12 15,-3-3-5-15,-3 1-23 16,-3 2 0-16,-6 5 2 0,-2 5-7 16,-7 4 0-16,-6 2-7 15,0 13-2-15,7 13-2 0,2 8 1 16,9 3-7-16,12-13 1 15,6 0-4-15,3-11 0 16,15-5-27 0,12-9-13-16,5-12-52 0,10-8-25 15,6-6 8 1</inkml:trace>
  <inkml:trace contextRef="#ctx0" brushRef="#br0" timeOffset="117146.2305">4523 3686 304 0,'-21'-8'112'0,"12"2"-87"0,-8 6 4 0,14 0-4 15,3 3-15-15,-6 0-1 16,3 5-7-16,0 5-2 15,6 0 0-15,6 0-3 0,0 6 0 0,11-6-1 16,1-8 3-16,9-5-2 16,3-13 1-16,5-13 4 15,-2-6 3-15,-6-5-2 16,-6-3 0-16,-6 6 5 16,-4 7 3-16,-11 4 18 15,-3 4 11-15,-3 3-6 16,-8 6 0-16,2 2-13 15,-9 2-5-15,6 4-9 16,-6 2-5-16,6-6-10 0,3 6-5 0,3-8-37 16,3-2-15-16,6-9-60 15,9-2-24-15</inkml:trace>
  <inkml:trace contextRef="#ctx0" brushRef="#br0" timeOffset="117535.316">4967 3064 276 0,'-18'-5'104'0,"18"5"-81"0,-12 0 20 15,6 0 17-15,6 0-35 0,-3 0 10 16,3 2-21-16,-6 9 0 16,6 2-8-16,-3 21 1 31,6 6-4-31,-3 16 3 15,0-1-4-15,0 9-1 16,0-3 0-16,0 7-10 16,6-9 5-16,-6-12-54 15,3-2 33-15,3-21-138 0,0-3 91 16,3-21-82-16,6 0 88 16</inkml:trace>
  <inkml:trace contextRef="#ctx0" brushRef="#br0" timeOffset="118009.512">5244 3450 276 0,'-6'5'104'0,"6"-5"-81"0,-3-5 27 16,3-3 6-16,0 8-15 15,0 0-3-15,-3 3-18 16,3 2-5-16,-3-5-9 15,3 8-4-15,-3 0-1 0,0 5-1 0,0 3 0 16,3 5-3-16,0 6 0 31,3-1 2-31,3 1 2 16,0-3-2-16,3-9-2 16,0-4-1-16,2-6 0 0,1-7-2 15,6-6 1-15,3-11-4 16,0 3-1-1,0-2 0-15,-3-1 4 0,-12 1 7 16,-1 4 5-16,-5 1 1 16,-3 0 1-16,-2 0 7 15,-7 5 2-15,0-11 3 16,-6 11 0-16,3 3-7 16,0-3 0-16,0 0-10 15,0 6-4-15,0-1-7 16,7-2-2-16,-4-1-26 15,6-2-9-15,3 0-28 16,6-10-11-16,9 5-48 16,11 0-29-16,10-1 76 15</inkml:trace>
  <inkml:trace contextRef="#ctx0" brushRef="#br0" timeOffset="118438.3987">5538 3387 228 0,'-3'-8'88'0,"6"10"-69"0,0 1 30 0,-3-3 11 0,0 0-20 15,3 8-5-15,3-5-10 16,0-1-4-16,0 1-11 16,0 2-6-16,3 8-1 0,-6-5-2 15,3 8 2 1,-3 5-2-16,0-2 2 0,-3 7-2 15,-3 1 2-15,0-1-2 16,0-5 2-16,0 3 9 16,0-10 7-16,3-12 1 15,0-4 3-15,0-12-4 0,6-2-2 16,3-5-14-16,6 3-4 16,6-3-7-16,-7 2 0 15,7 1-1-15,0 4 3 16,0 4 6-1,3 4 0-15,-6-4 7 16,-1 7-4-16,1-7 8 16,0 7-7-16,-3-2 3 15,0 2-4-15,-9-2 0 0,3 5-21 16,-3-6-10-16,-3-2 14 16,-3 3-79-16,-3-8-32 0,-3-8-29 15</inkml:trace>
  <inkml:trace contextRef="#ctx0" brushRef="#br0" timeOffset="119341.3239">3901 1500 184 0,'-3'-13'71'0,"3"8"-55"0,0 2 20 16,0 3 4-16,0 0-7 0,0 0 0 16,0 8-16-16,0 5-5 15,0 0-8-15,0 11-5 16,0-3 0-16,0 19 1 15,3-3 0-15,0 5 0 16,3 3 0-16,3 6 2 31,0-12-1-31,9-12 4 0,-6-1-3 0,9-20 6 32,-1-4-5-32,7-18 3 0,3-2-3 0,-3-9 3 15,0 1-4-15,-7-11 17 16,-2 16-11-16,-6-6 26 15,-3 9-20-15,-6-1 18 16,3 11-18-16,-3-5 1 0,0 8-9 16,0 5-8-16,3 5 1 0,3 0 0 31,0 3 1-31,3 6 0 16,0-1 0-16,2 5 0 15,1 3-5-15,-3-2-1 0,0-1-30 16,0-4-14-16,-9-6 26 15,3 5-37-15,0-8-12 0</inkml:trace>
  <inkml:trace contextRef="#ctx0" brushRef="#br0" timeOffset="119805.0915">4422 1577 292 0,'-18'3'110'0,"15"2"-86"0,-3 8 9 0,6-8 0 16,-3 3-17-1,0 0-1-15,0 8-9 16,0 11-4-16,3-6-1 0,-3-3 1 16,3-2 10-16,0 0 4 15,0-13 12-15,0-3-8 16,3-3-4-16,0-8-7 15,3 9-1-15,3-1-10 16,0-13 0-16,12-2-2 16,0-9 2-16,0 6 1 15,-1 3 3-15,-2-1-1 16,-3 1-1-16,-3 10 3 31,3 0-2-31,-9-3 2 16,3 11-2-16,0 5 2 15,0 3-2-15,0 6-1 0,0-4-2 16,3 11 1-16,-4-7 1 16,1-1 0-16,3 5 2 15,-3-4-1-15,-3-1-1 0,0-8-2 16,3 8 1-16,-9-5-17 16,0-8-71-1,0 0-17-15,3 0-41 16</inkml:trace>
  <inkml:trace contextRef="#ctx0" brushRef="#br0" timeOffset="120028.198">4872 1603 304 0,'-12'14'112'0,"9"-12"-87"0,-6 14 24 0,9-13 6 15,-6 2-25-15,3 8-6 16,3 1-13-16,0-7-3 16,0 7-4-16,3-4-3 0,3 4 0 15,0-7-19-15,0 4-5 16,0-8-46-16,5 2-18 16,-5-10-54-1</inkml:trace>
  <inkml:trace contextRef="#ctx0" brushRef="#br0" timeOffset="120216.5557">4833 1349 324 0,'-6'8'121'0,"6"-2"-95"0,0-1 14 0,0-5-1 0,3 0-21 16,3 0-7-16,0 0-7 15,3 0-1-15,6-5-2 16,2-3-12-16,1-3-2 0,3 3-47 0,0 3-20 15,0 5-58 1</inkml:trace>
  <inkml:trace contextRef="#ctx0" brushRef="#br0" timeOffset="120630.2253">5130 1550 232 0,'-26'3'88'0,"17"2"-69"0,-3-5 39 15,9-5 15-15,3 5-34 0,0 0-12 16,6-3-14-16,3 3-4 16,6-5-5-16,5 5-3 0,1-8 2 15,3 3-4-15,3 0 0 16,0-1-1-16,-3 4-2 15,-4-4-39-15,-2 6-19 16,-6 0-61 0,-3 6-44-16,-3-6 70 0</inkml:trace>
  <inkml:trace contextRef="#ctx0" brushRef="#br0" timeOffset="120877.8552">5217 1363 200 0,'0'-19'74'0,"3"16"-58"0,0 6 31 15,-3-3 12 1,0 0-8-16,0 0-2 16,3 5-13-16,-3 9-3 15,0-1-18-15,-3 13 0 0,0 6-1 16,0 2-3-16,0 3 1 16,3 3-1-16,0 0 3 0,3-8-5 15,3 2-1-15,0-2-4 16,3 0-1-16,6-1-1 15,-4-4-2-15,4-6-10 16,3-13-4-16,0-3-83 16,6-5-38-16,-3-5-19 15</inkml:trace>
  <inkml:trace contextRef="#ctx0" brushRef="#br0" timeOffset="121427.2006">5937 1677 208 0,'-6'-7'77'0,"6"1"-60"0,3 6 32 16,-3 0 11-16,0 0-19 15,0 0-6-15,0 0-15 16,3 6-2-16,-3 1-11 16,3 4-2-16,0 5-1 0,3 13 2 15,0 19 3 1,6 10-2-16,3 0 1 0,-3-13 1 0,3-3 2 16,2-13 10-16,1 1 6 15,0-12 1-15,-3-5 3 16,0-7 0-16,0-6 1 15,0-14-17-15,0-12-7 16,-1-11-7-16,4-3-4 16,0 6-16-16,-3 2-7 0,-3 0-12 15,0 11-3-15,-3-5-25 16,3 7-10-16,6 14-85 16</inkml:trace>
  <inkml:trace contextRef="#ctx0" brushRef="#br0" timeOffset="121847.1625">6306 2133 292 0,'-18'0'110'0,"18"0"-86"0,0 5 27 16,0-5 7-16,6 0-29 15,6-5-8-15,0 5-9 16,9-8-3-16,6-3-5 16,0-2-1-16,-1-6 1 0,-2-2 0 0,-3 0 0 15,-9-6 2-15,-3 9 3 16,0-1-2-16,-9-2-2 16,-3 3 0-16,-6 5 1 15,-6 2-1-15,-6 8 0 16,0 9-6-16,-3 15 1 15,1-3 0-15,2 9 2 16,3-1-1-16,3 1 2 16,6-1-2-16,6 1-1 15,3-4 3-15,6-1 0 16,6-4-1-16,6-5-2 16,9-10-24-16,5 2-11 15,1-13-66-15,6-5-27 16,3-5-16-16</inkml:trace>
  <inkml:trace contextRef="#ctx0" brushRef="#br0" timeOffset="122110.1349">6863 1929 256 0,'0'8'96'0,"0"-8"-75"0,0 5 39 16,0-5 13-16,-3 3-20 15,-3 2-6-15,-3 0-18 0,-6 3-7 31,-3 5-12-31,-6 6-2 0,-2-1 2 0,2 4-2 16,3 4 1-16,3-7-3 16,6 7 1-16,3-7-4 15,6-4 0-15,3-1-3 16,9-1-1-16,6-2 3 16,6-4 1-16,6-7-10 15,3 0-5-15,-1-7-56 16,-2-7-25-16,-3 4-76 15,-6-4-37-15,-6-7 103 16</inkml:trace>
  <inkml:trace contextRef="#ctx0" brushRef="#br0" timeOffset="122329.4106">6905 2053 340 0,'-12'8'129'0,"12"-3"-100"0,0-5 26 0,0 0 6 16,0 0-27-16,9 0-8 16,-1 8-12-16,4-2-4 15,6-6-6-15,0 0-3 0,0 2 2 16,3-4-2-16,3 2-1 16,-4 0-13-16,-2 0-4 0,-3-6-15 15,0 1-6-15,-3 2-21 16,-3-2-10-16,0-3-80 15</inkml:trace>
  <inkml:trace contextRef="#ctx0" brushRef="#br0" timeOffset="122526.6671">7107 1924 280 0,'-6'5'107'0,"3"-5"-83"0,-3 8 39 0,3-3 12 31,0 3-24-31,0 5-6 0,-3 0-18 15,0 6-8-15,0-1-10 16,3 4-6-16,0 4 0 0,0-5-7 16,3 3-1-16,0-5-20 15,3-4-7-15,3-4-47 16,3-8-19-16,6-3-55 16</inkml:trace>
  <inkml:trace contextRef="#ctx0" brushRef="#br0" timeOffset="122857.2623">7485 2096 292 0,'-9'10'110'0,"6"-5"-86"0,-15 11 18 0,12-5 1 16,-3 5-10-16,-3 2 0 16,0 1-14-16,4 7-6 15,2 1-8-15,3-1-2 0,3-2 1 16,6 2 2-16,2-12 1 15,7-1-1-15,0-5-1 16,0-13-1-16,0-3 0 16,0-6 0-16,-3 1 0 0,-3-5 0 15,-6 4 0-15,-6-4-2 16,-3 5-2-16,-6-1 1 16,0 6 1-16,-3-5-8 15,0 0-3-15,3 0-37 16,3 2-17-16,6-2-17 15,6 5-5-15,6-5-42 16</inkml:trace>
  <inkml:trace contextRef="#ctx0" brushRef="#br0" timeOffset="123146.0039">7622 2140 324 0,'3'11'121'0,"-3"-22"-95"0,3 22 18 15,-3-11 4-15,6 8-26 16,0 18-11 0,-3 6-8-16,0 0-5 0,0-3-1 15,0 0 2-15,-3-2 0 16,3-14 12-16,0-5 5 16,3-13 5-16,8-3 2 15,10-11-15-15,0 1-4 16,6-4-3-16,-3 4-1 15,2-3-5-15,-5 7 1 0,-3 1 2 16,-3 5 1-16,-3 3-6 16,-9 5-3-16,-3 0-41 15,-3 0-18-15,-6-5-95 16</inkml:trace>
  <inkml:trace contextRef="#ctx0" brushRef="#br0" timeOffset="124913.0346">683 2582 140 0,'0'-13'52'0,"0"13"-41"0,0-13 2 16,0 13-3-16,0 0 11 15,9 0 9-15,-3-5-1 16,9 5 3-16,0 0-18 0,6-6 1 0,6 6-1 15,6 0-3-15,5 0-1 16,4 0-6-16,5 6-1 16,-5-6-1-16,3 5-2 15,5-2 3-15,16 2 0 16,5-5 1-16,10 5 2 16,-10-5-1-16,10 0 2 15,11 0-2-15,3 0 2 0,3-5-2 16,-8-3 0-16,11 8-3 15,12-5-2-15,-9-1 3 16,-6 6 0-16,6 0-1 16,7 6-2-16,-1-1 1 15,-9-2-1-15,0 2-3 16,12 3 0-16,6 2 2 16,-12-2 2-16,4 0 0 15,8 3-1 1,0-3 1-16,-12 2 1 15,3-2-1-15,9 0 2 16,3 3-4-16,-9-9 0 16,15 4 3-16,6-6 1 15,-3 5-1-15,36-10 1 16,5 5-2-16,-20 0-1 16,0 0 1-16,6 5 1 15,-15 0-3-15,6 3 0 16,2-2 3-16,-11 7 1 15,-3-3-1-15,15 6 1 16,-9 5-4-16,-12 1 0 16,12 1 10-16,0 4 5 0,-15-6 5 15,5 3 3-15,13-8-3 16,-15-3-2-16,-6-3-9 16,12 4-5-16,-3-9 0 15,-18 3 0-15,0 0-1 16,3 2-2-16,-11-4 3 15,-13 2 0-15,-15-3-1 16,-14 3-2-16,-10 0-19 16,-5 0-8-16,-7 2-63 15,4-2-27-15,-6 3-14 16</inkml:trace>
  <inkml:trace contextRef="#ctx0" brushRef="#br0" timeOffset="125017.0645">9080 3254 368 0,'0'27'137'0,"3"-27"-106"0,0 2-12 0,-3-2-10 16,0 0-104-16,-3-2-43 16</inkml:trace>
  <inkml:trace contextRef="#ctx0" brushRef="#br0" timeOffset="286322.9399">9694 10250 132 0,'-9'3'52'0,"9"-3"-41"0,0 0 20 0,0 0 7 16,0 0-6-16,0 0-1 16,6 0-6-16,0 0-2 15,-1 0-12-15,1 0 0 0,0 2 0 32,3 1 0-32,0 0 1 0,0-1-6 15,0 1-4-15,3 2-4 16,0-2-1-16,3-1-1 15,3 4 3-15,2 2 0 16,7 2 1-16,6 1-3 16,3 2 2-16,2 0 1 15,1 1 2-15,-3-4-1 16,-3-2 2-16,-4-5-2 16,1-3 2-16,0-6 0 15,-6-2 1-15,-6-2-2 16,-1-1 1-16,-2 1-2 0,0 2-1 15,0 2 1-15,-3 4 1 16,0 2-1-16,3 5 2 16,0 0-2-16,0 1-1 15,-4-1-24-15,1-5-9 16,0-3-76 0,0 1-42-16,-3-6 69 15</inkml:trace>
  <inkml:trace contextRef="#ctx0" brushRef="#br0" timeOffset="287019.882">10051 10459 156 0,'-30'3'60'0,"18"-9"-47"0,-9-4 2 15,15 4-2-15,-6-4 4 16,-3-9 4-16,-2-4 3 15,-1-4 2-15,3-2-14 16,-3-5-2-16,3-1 0 0,0 1-8 0,0-6-1 16,0-5-1-16,-2-5 0 15,2-3 0-15,-3-3 0 0,3 3-3 16,0 6 2-16,3 2 1 16,0 0 2-16,6-3-1 15,0-2-1-15,3-3-2 16,3 0-1-16,3 0 4 15,3 8 3-15,3 0 1 16,0 6 0-16,3-1-6 16,3 3 1-16,-3 2 2 15,3 4 3-15,0 2 2 0,3 0 3 32,-1-1-1-32,4 1 2 0,3 3-4 15,0 2 1-15,-3 6-1 16,-3 7 1-16,-1 11-2 15,-2 11-1-15,0 12-10 16,-3 4-2-16,-3 5-12 16,0 2-3-16,-3 8 1 15,0 16 2-15,0 17 6 16,0-4 4-16,0-5 0 16,-3 0 3-16,0-2 2 15,0 2 2-15,3 0-1 0,0-8 1 16,5-5 2-16,-2-10 2 15,3-6-14-15,0-8-7 16,0-3-43 0,-3-5-44-16,3-2 29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07:21:13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17626 11393 132 0,'0'0'52'0,"0"-13"-41"0,9-6 11 0,0 9 1 16,3-9-7-16,6-5 1 0,3-2-6 16,5-1 1-16,4 4-7 15,3 1 6-15,0 4 2 0,-1 2-4 16,1 5-1-16,0 3-4 16,3 1-3-16,8 1 4 15,10 4 4-15,2 2 1 16,1 5 4-16,-4 3 2 15,-5 0 2-15,-9 2-4 0,-6-2 0 16,-7 0-8-16,-2-2-2 16,-6 1-15-16,-6-1-6 15,-3-1-187 1,-3-5 80 0</inkml:trace>
  <inkml:trace contextRef="#ctx0" brushRef="#br0" timeOffset="297.1312">17861 10279 136 0,'-6'-3'52'0,"6"-5"-41"0,-3 3 4 0,3 3-1 15,-3-1-12-15,0 0-2 16,3 1-19-16,0-1-5 31,0 3-34-31,0 0-13 0</inkml:trace>
  <inkml:trace contextRef="#ctx0" brushRef="#br0" timeOffset="1064.5095">17873 10292 44 0,'-6'-13'19'0,"3"5"-15"0,0 3 19 0,0 2 9 0,0 1-1 16,0-4-1-16,-3 1-14 0,0 0-5 16,0-1-7-16,0-2-1 31,1 3-1-31,-4-3-4 0,3 3-1 15,0-3-7-15,3 0-2 16,3-3-20 0,3 1-31-16,3-3 9 15</inkml:trace>
  <inkml:trace contextRef="#ctx0" brushRef="#br0" timeOffset="2297.569">17971 10136 88 0,'-3'-8'33'0,"3"8"-26"0,-9-8 31 0,6 6 32 15,3 2-37-15,-5-3 20 16,-1 0-32-16,-3-2 2 16,0 5-10-16,-3-3-3 15,3 3-3-15,0 0-2 16,-3 3-3 0,0 0-2-16,0 5 1 15,0 2-4-15,0 9 2 16,1 10-1-16,2 19-2 15,3 15-4-15,3 1 0 16,6-9 4-16,3-2 2 0,3-5 2 16,2-9 0-16,7-7-3 15,0-3 2-15,3-10 5 16,0-11 2-16,0-8 4 16,-1-6 4-16,4-4-4 15,-3-6 0-15,3-8-4 16,-6-8-1-16,-6-5 1 15,-6-5 3-15,-6 2 2 16,-3 1 1-16,-6 2 2 16,-3 2 4-16,0 3-8 15,0 1-3-15,-3 7-7 16,3 3 0-16,0 2 0 16,0 6 0-16,1 0-3 15,-1 2 2-15,0 3 1 0,0 3 2 16,0 2-3-16,0 6 0 15,0-1-4-15,3 4-1 16,3 4 0-16,6 1 2 16,6 2-1-16,6 3 1 15,6 0 3-15,0 2 2 16,0 1 2-16,2-3 1 16,1-3 2-16,3-2 3 15,3-1-6-15,-6-2-4 16,0-3-66-16,-1 1-28 15,-2-6-27 1</inkml:trace>
  <inkml:trace contextRef="#ctx0" brushRef="#br0" timeOffset="4536.567">16165 5109 132 0,'-3'-8'52'0,"3"8"-41"0,-3-5 11 15,3 5 3-15,0 0 1 0,0 0 2 16,0 5-2-16,-3-2-1 15,0 7-14-15,0-2 4 0,0 11 5 16,-3 2-2-16,-6 11 1 16,-3 13-8-16,-6 29-2 15,-3 13-1-15,1-2 0 16,2-14-4-16,3-10-1 16,6-13-12-16,6-9-4 15,3-9-38-15,3-15-17 0,3-9-41 16</inkml:trace>
  <inkml:trace contextRef="#ctx0" brushRef="#br0" timeOffset="4903.7541">16096 5202 160 0,'-12'-3'60'0,"9"8"-47"0,-3 3 6 16,6-2-2-16,0 2-6 15,3 5-1-15,3 0-6 16,3 8-1-16,3 11-1 16,3 10 1-16,3 14 0 0,3 10 1 15,5-8 0-15,7-8 9 16,3-7 3-16,6-6 23 0,-1-5 10 16,-2-14-6-16,0-2-3 15,-4-5-9-15,-5-9-3 16,-6-7 0-1,-3-11 2-15,-6-24-10 0,-3-13-2 16,-4-5-10-16,-2 3-5 16,-3 2 0-16,-3 5 0 0,0 3-4 15,0 8-1-15,0 3-6 16,0 2-2-16,0 5-24 16,3 6-8-16,-3 8-42 15,0 0-16-15</inkml:trace>
  <inkml:trace contextRef="#ctx0" brushRef="#br0" timeOffset="5346.0579">15971 4778 220 0,'-6'8'82'0,"9"-10"-64"0,6 2 11 0,0 0-1 15,3-3-5-15,6-2 0 16,6-3-6-16,5 3-2 15,4-6-9-15,9 3-4 0,17 0-1 16,13 3-1-16,5 2 0 0,-8 3 2 16,2 3 3-1,-3 2-2-15,1-2 0 0,-10-3 8 16,-5 0 4-16,-12 0 13 16,-7 0 4-16,-17-8 43 31,-15-8-23-31,-15-11-9 0,-11-10-20 15,-7-8-10-15,0-2-30 16,3 2-14-16,6 0-92 16,9 5-42-16,7-5 1 15</inkml:trace>
  <inkml:trace contextRef="#ctx0" brushRef="#br0" timeOffset="5749.1371">17037 5493 336 0,'-3'0'126'0,"9"8"-98"0,-3-3 10 15,3 0-1-15,0-2-23 16,3 2-7-16,-1-5-38 0,4 3-15 16,3 0-107-16,6-1-45 15</inkml:trace>
  <inkml:trace contextRef="#ctx0" brushRef="#br0" timeOffset="7003.9601">17721 4876 132 0,'-3'-10'49'0,"3"4"-38"0,-3 6 26 16,3 0 10-16,0 0-14 15,-3 6-6-15,0 2-10 16,0 5-1-16,0 8-9 16,3 11 2-16,0 13 2 0,0 5-2 15,3 3 2-15,3-5-2 16,3 7 0-16,6 9-5 0,3 7-1 16,6 1 3-16,0-9 3 15,0-13 7-15,-4-5 2 16,1-8-1-1,-3-5 0-15,-3-8-3 16,0-3 1-16,-3-2 5 16,-3-6 2-16,-3 0-5 15,0-8 0-15,0 1-6 0,-1-6-1 16,1-6-2-16,0-4 2 16,0-11-3-16,3-14-2 15,3-12-2-15,6-12-3 16,0 4 3-16,3-9 0 15,0-2-1-15,2-5 1 16,-2-3-2-16,3 7-1 16,-3 17-15-16,0 0-5 15,-3 10-45-15,-4 11-18 16,-2 3-80 0</inkml:trace>
  <inkml:trace contextRef="#ctx0" brushRef="#br0" timeOffset="7555.8009">17683 4548 220 0,'-9'0'85'0,"6"0"-66"0,0 5 10 16,3-5 2-16,0 0-10 15,0 0-2-15,3 6-7 16,3 2-2-16,3-3-6 16,8 3-3-16,10 0 0 0,9 2-1 0,9-4 2 15,-1 2 3-15,7-6 2 16,14-2 1-16,13-2 2 16,-1-9-3-16,-5 1 1 15,-10-1 4-15,-8-2 4 16,-7-1 3-16,-5 4 3 0,-6-1 1 15,-7 6 1-15,-5-3 0 16,-6 3 2-16,-3 0-3 16,-3-3 0-16,-6 2 1 15,-3 4 0-15,-3-4-5 16,-3 1 1-16,-3-3-5 16,0 3 1-16,-3-8-7 15,-3-1-3 1,-6 1-3-16,-6-13-3 15,-8-3-41-15,-4-11-18 16,0-8-162-16</inkml:trace>
  <inkml:trace contextRef="#ctx0" brushRef="#br0" timeOffset="8737.0876">18897 5260 260 0,'-24'5'99'0,"24"-5"-77"0,0 19 0 0,0-19-3 15,6 0-11-15,0 2 0 16,3 4-2-16,3-9 1 15,9 0-4-15,6 1-2 0,8-6 0 16,4 0-1-16,0 3 2 16,-4-1-3-16,-2 4-2 15,-6-4-29-15,-6 4-12 16,-6-1-50 0,-9 3-42-16,-9 3 50 15</inkml:trace>
  <inkml:trace contextRef="#ctx0" brushRef="#br0" timeOffset="8925.1334">18921 5532 348 0,'-3'11'132'0,"6"-3"-103"0,0 3 16 16,3-9 2-16,0 3-22 15,3-2-3-15,6-3-14 16,5-3-5-16,7-4-2 15,9-7-6-15,6-2 1 0,2-5-49 16,4 3-19-16,-1-11-92 16</inkml:trace>
  <inkml:trace contextRef="#ctx0" brushRef="#br0" timeOffset="9427.6921">20424 5167 172 0,'-6'-10'66'0,"6"10"-52"0,-3-11 32 16,3 11 10-16,0-2-11 15,0-1-1-15,-3 3-16 16,0-5-6-16,-6 10-12 0,3-5 0 0,-6 13 3 15,-3-2-5-15,-2 12 0 16,2 1-4-16,-6 16-1 16,3-6-1-16,3 25-2 15,3-9 5-15,9 0 1 16,0-10 2-16,6 0 0 16,0-9-4-16,9-7-1 15,-3 0-6-15,18-16 0 16,-6 2-54-16,29-20-22 15,-11 2-64 1</inkml:trace>
  <inkml:trace contextRef="#ctx0" brushRef="#br0" timeOffset="9767.0615">20871 5313 264 0,'-21'10'99'0,"21"-10"-77"0,-18 19 7 16,18-14-1-16,-6 14-8 16,0-3 0-16,0 15-9 15,3-2-4-15,3 3-4 16,0-5 0-16,9-1 0 0,-3-5 5 0,12-7 3 16,-3-4 0-16,11-15 1 15,-5 0-2-15,3-19 1 16,-3 5 7-16,-9-7 3 15,-3-1 5 1,-15 1 3-16,0 2-11 16,-12 3-3-16,3 2-9 15,-6 3-2-15,3 3-4 16,1 5-3-16,2 3-23 16,3 0-7-16,3-1-74 15,9 1-31-15,0 2-10 16</inkml:trace>
  <inkml:trace contextRef="#ctx0" brushRef="#br0" timeOffset="10160.2496">21516 5252 324 0,'-3'-8'123'0,"3"8"-95"0,-5-5 22 0,5 5 4 16,-6 0-20-16,0 0-7 16,-12 0-12-16,3 2-2 15,-12 4-8-15,6-4-5 0,-6 6-1 0,7-2-1 16,2 4-2-16,3 1-2 16,6-3 1-16,0 0 1 15,15 2-1-15,-3 3-1 16,18-2 1-16,-3 0-4 15,14 7 1-15,-5-5 4 16,3 6 4-16,-6-3 3 16,-6 10 1-16,-4-7 31 15,-14 7 16-15,0-2-6 16,-29 0-2-16,5-3-20 16,-18-3-9-16,10-2-24 0,-4-5-8 15,6-3-80-15,12-8-33 16,3-5-63-1</inkml:trace>
  <inkml:trace contextRef="#ctx0" brushRef="#br0" timeOffset="10930.2899">22264 5051 200 0,'-3'0'74'0,"3"0"-58"0,0 3 36 0,0-3 11 16,0 5-17-16,0 0-4 15,-6 8-18-15,0 1-5 16,-9 12-11-16,3-2 1 0,-6 10 2 15,3-2-4-15,0 29 1 16,3-14-7-16,3 20-1 16,3-9 0-16,9-5 0 15,-3-8 0-15,18-6 0 16,-3-7 6-16,24-5 4 16,-6-6-1-16,14-13 0 15,-8-3-3-15,9-21-1 16,-10 3-1-16,4-24 2 0,-9 8 3 15,-7-11 5-15,-5 6-2 16,-15-6 1-16,0 8-3 16,-12-15-1-16,3 10-5 0,-6-11-3 15,3 11-3-15,-3-3 1 16,4 8 1-16,-4 1 0 16,0 4 0-16,-3 3 0 15,3 6-3-15,-9 5 2 16,3 2-4-16,-12 14-1 15,3-1 3-15,-5 17 1 0,2-3-1 16,0 8 0-16,6-6 2 16,6 6 0-16,4-6 5 15,11 6 2-15,0-8 2 16,23 3 2-16,-5-3-5 16,21 5-3-16,-9-5-63 15,20 7-29-15,-8-4-89 31</inkml:trace>
  <inkml:trace contextRef="#ctx0" brushRef="#br0" timeOffset="15727.6915">19992 6075 160 0,'-3'0'60'0,"3"0"-47"0,3-5 17 0,-3 5 3 15,3-3-5-15,0 3 0 16,3-3-6-16,-3 3-4 16,6 0-10-16,0 0-1 0,6 3 0 15,0 0-3-15,9 7-3 16,-3-7 0-16,11 7-1 15,-5 1-7-15,27-3 0 16,-10 0 5-16,34-11 3 16,-13 1 1-16,19-12 1 0,-19 6-7 15,27-13 1-15,-17 5 5 16,5 3 4-16,-14 3-3 16,5 15 0-16,-14 0 5 31,17 11 3-31,-14-3 0 15,23 8 3-15,-18-7-7 0,16 1-4 16,-16-1 0-16,33-6 0 16,-20-3 5-16,17-10 3 15,-20-1-2-15,23-4 2 16,-21-1 0-16,27-5 1 16,-23 8-2-16,8 3 1 15,-18 2-2-15,22 11 0 16,-19-2-1-16,15 4 2 15,16 6-7-15,-7-3-2 16,-3-2-6-16,0-3-1 16,15-5-50-16,-14-6-23 0,-16-18-67 15</inkml:trace>
  <inkml:trace contextRef="#ctx0" brushRef="#br0" timeOffset="24627.23">23413 4392 192 0,'2'-10'71'0,"4"4"-55"0,3 1 15 0,-3 5 3 31,0-5 5-31,0 5 3 0,0 0-5 16,0 0 0-16,-3 0-21 16,-3 0 2-16,-3 5 2 0,-6 0 4 15,-9 3 3-15,-11 3-17 16,-13 5-7-16,-6 5-10 15,1 16-1-15,2 8-1 16,9 2 3-16,10 4 2 16,5-12-1-16,9 1 1 15,9-8 3-15,6-3-2 0,6-3-1 16,6-2 0-16,2 0 3 16,7 2 0-16,0 4 3 15,0 1 1-15,-3 4 1 16,-3 7 0-16,-4-10 0 15,-5 2-2-15,-6-2 1 0,-3-6-2 16,-3-7 2-16,-3-1-2 16,0-4 2-16,1-4 2 15,-1 1 2-15,3-6-1 16,3 3-1-16,6 5-1 16,2 1 2-16,4 4-3 15,0 3 0-15,3 11-1 16,-3 10 1-16,0 14-2 0,-3 7-1 15,-3-2 3-15,-6-3 0 16,-3 9 1-16,0 12 2 16,-3 3-1-16,3-3 0 15,0-10-1-15,3-3 0 16,0 3 2-16,0 3 3 16,0-1 0-16,3-5 2 15,3-2-4 1,3-9 1-16,0 1-1 15,3-6 3-15,0 3-3 16,2 0 1-16,1-3-5 16,3 0 0-16,9-2-3 15,3-6-3-15,3-7-7 16,-4-9-4-16,1-5-17 16,-6-7-7-16,3-6-77 15,-9-16-33-15,-13-11 0 16</inkml:trace>
  <inkml:trace contextRef="#ctx0" brushRef="#br0" timeOffset="26879.8144">20793 7583 124 0,'-15'-21'49'0,"15"21"-38"0,-9-27 30 0,9 25 11 15,-3-9-2-15,0 3 3 16,0-5-15-16,0 2-3 0,-3 1-20 31,3 2 0-31,-2 5 1 0,-1 1-6 0,-6 15-1 16,3-3-5-16,-6 30-3 15,3-8-5-15,6 29-2 16,0-11 0-16,12 8 4 16,0-13-4-16,6-3 2 15,0-7 4-15,12-14 2 16,-4-2 4-16,22-19 3 15,-9 0-2-15,9-27 1 16,-10 6 1-16,-5-19 2 16,-6 8 3-16,-18-5 4 15,0 6 1-15,-18-1 3 0,0 5-3 16,-9 1-2-16,6 5-9 16,-2 2-3-16,2 3-3 15,0 6-2-15,3-1-4 16,0 9 0-1,0-1-3-15,3 8 0 0,0 1-1 16,3 9 0-16,3-1 5 16,6 9 1-16,0-4-1 15,6 7 0-15,0-4 2 16,18-1 2-16,-3-3 0 16,24-4 2-16,-7-7-48 15,13-9-22-15,-9-1-92 16</inkml:trace>
  <inkml:trace contextRef="#ctx0" brushRef="#br0" timeOffset="27130.5314">21201 7612 292 0,'-6'11'110'0,"6"-11"-86"0,6 10-6 0,-6-10-10 16,9 6-11-16,-3-1 0 0,12 0-5 16,-3-2 0-16,8-1 4 15,-2-2-53-15,0 3-23 0,-3 0-22 16</inkml:trace>
  <inkml:trace contextRef="#ctx0" brushRef="#br0" timeOffset="27365.4884">21266 7808 392 0,'-3'8'148'0,"3"-8"-115"0,3 10 0 0,-3-10-10 16,6 6-14-16,0-1-3 16,12 0-8-16,-3 1-1 15,12-4 1-15,-3 1-67 0,5-3-29 16,-5 0-58 0</inkml:trace>
  <inkml:trace contextRef="#ctx0" brushRef="#br0" timeOffset="28177.4749">21746 7501 272 0,'-15'0'104'0,"15"0"-81"0,-9 0 18 16,9 0 4-16,-3 3-24 0,0-1-6 31,-3 6-8-31,3-3-2 16,-3 14-3-16,0-3-4 0,3 24-1 15,0-6-1-15,6 16 3 16,0-7 0-16,12-4 3 16,-3-7-3-16,18-3 0 15,-7-5 5-15,19-14 2 16,-6-2 2-16,2-23 0 0,-5 1-4 16,0-23-3-16,-6 6 4 15,-9-7 1-15,-3 4 11 16,-13-3 4-16,-2 5 2 15,-11 1 1-15,-1 7-7 16,-9 5 0-16,3 3-8 0,-9 6-3 16,9 2-6-16,-3 5-2 15,4 1-4-15,2 4 1 16,3-2-8-16,3 3-2 16,3-1-25-16,9 4-12 15,-3-4-74 1,15 4-77-16,-3-1 65 15</inkml:trace>
  <inkml:trace contextRef="#ctx0" brushRef="#br0" timeOffset="28468.3281">22237 7998 368 0,'-6'3'140'0,"6"-3"-109"0,0 3 13 0,0-3 1 15,0 0-6-15,0 0 1 16,3 5-6-1,0 0-1-15,-6 8-19 16,0-2 1-16,-12 16 1 0,3-6-8 16,-6 10-2-16,3-4-26 15,0 2-12-15,4-3-78 0,11-10-36 0,0-2-37 16</inkml:trace>
  <inkml:trace contextRef="#ctx0" brushRef="#br0" timeOffset="29401.0938">23118 7710 280 0,'-12'-21'104'0,"12"21"-81"0,-12-24 20 16,12 21 3-16,-6-5-9 0,0 3 1 16,0-3-11-16,0 0-4 15,-3 3-13-15,0 0 0 0,-3 2 3 16,4 0-7-16,-7 9-1 15,3-1-5-15,-3 16-3 16,0-2-1-16,0 15 3 16,3-2-2-16,6 2 1 15,3-5-5-15,6-2 0 16,-3-6-13-16,9-3-2 16,0-2-43-16,6-10-18 15,-3-4-17-15,12-15-3 16,-3 2 10-1</inkml:trace>
  <inkml:trace contextRef="#ctx0" brushRef="#br0" timeOffset="29673.8103">23267 7628 260 0,'0'-3'99'0,"0"3"-77"0,-3 6 13 15,3-6 3-15,-3 8-16 0,0-1-4 16,0 17-9-16,0-3-4 16,9 11-2-16,-3-8-5 0,12 0 1 15,-3-6 1-15,5-2 0 16,-2-3 8-16,3-10 7 15,-3 0-5-15,-3-16-1 16,0 2-5-16,-9-10-1 16,0 5 10-16,-15-5 3 15,3 2-3-15,-9 1 0 16,3 4-13-16,0 4-2 16,3-1-10-16,9 6-5 15,0 0-24-15,15-1-9 16,-3 4-25-16,12-4-10 0,-3 1-27 15</inkml:trace>
  <inkml:trace contextRef="#ctx0" brushRef="#br0" timeOffset="29921.072">23600 7509 284 0,'15'-11'107'0,"-15"11"-83"0,-9 8 30 0,9-5 8 16,-9 2-21-16,3 0-8 15,-9 6-18-15,3-3-7 16,0 3-5-16,3-1-5 0,4 1-1 15,2-3-5-15,9 0 0 16,-4 0 2-16,13 2 3 16,-3-2 0-16,6 8-1 15,-3-3 5-15,-3 11 1 16,-3-5 6-16,-9 7 5 16,0 0 6-16,-15-2 5 15,3-5-10-15,-6-3-5 16,3-3-42-16,3-10-15 0,3-1-102 15,21-15-73 1,-3 2 87-16</inkml:trace>
  <inkml:trace contextRef="#ctx0" brushRef="#br0" timeOffset="30442.77">23889 7453 304 0,'-3'6'115'0,"3"-6"-89"0,-3 8 14 0,3-8 1 0,0 7-17 16,0 1-3-16,-3 8-8 0,0-2-1 15,3 17-7-15,0-4-5 0,3 18-3 16,0-8-1-16,3 5 0 15,0-5-2-15,6-5 1 16,0-6-6-16,5-7-1 16,-2-3-11-16,9-14-3 15,9-15 7-15,-9-11 6 16,-4 3 14-16,1-16 9 16,-3 5 13-16,-9-5 8 15,0 8-3-15,-12-3-2 16,-6-7-3-16,-3 18-3 15,3 2-6-15,-12 3-1 16,4 3-6-16,-4 8-2 16,3-1-2-16,-3 9-3 15,3 0-2 1,0 5 1-16,3 0 1 16,10 7 0-16,-1-1 11 15,6 4 5-15,0-2-6 16,8 3-3-16,1-6-4 0,15 0-3 15,-6-2-19-15,15-6-10 16,6 0-109-16,-7-5-46 16,-8 0 37-1</inkml:trace>
  <inkml:trace contextRef="#ctx0" brushRef="#br0" timeOffset="30891.7074">24609 7564 340 0,'0'0'129'0,"3"0"-100"0,3 6 4 15,0-6-2-15,0 0-20 16,6 0-4-16,3 0-6 0,3 0-2 16,2 0 1-16,1 0-31 0,-3 0-12 15,-3 0-66 1,-3 5-69-16,-9 6 51 15</inkml:trace>
  <inkml:trace contextRef="#ctx0" brushRef="#br0" timeOffset="31009.9107">24597 7694 324 0,'3'5'121'0,"6"-2"-95"0,9 2 11 0,-6-2-2 16,3 2-25-16,6 3-6 15,-1-5-55-15,4-1-23 16,0-2-65-16,3-5-26 0</inkml:trace>
  <inkml:trace contextRef="#ctx0" brushRef="#br0" timeOffset="31350.3003">25023 7313 296 0,'-9'3'110'0,"6"2"-86"0,3 6 18 16,0-6 3-16,0 3-2 0,0 5 2 16,3 0-10-16,0 3-4 15,0 3-17-15,3 5 0 0,3 5 2 16,3 13 5-16,6 24 2 15,2 11-10-15,4 2-3 16,0 1-24-16,-3 7-10 16,-3 0-87-16,0-10-38 31,-10-16-24-15</inkml:trace>
  <inkml:trace contextRef="#ctx0" brushRef="#br0" timeOffset="33716.9065">20710 9086 240 0,'-12'-5'90'0,"12"5"-70"0,-12-6 24 0,12 6 4 15,-3 0-14-15,0 0-2 16,0-2-10-16,0 2-2 16,-6 5-11-16,3-2-5 0,-6 18-3 15,3-5-6-15,-6 18 1 16,4-5-3-16,2 40 0 15,3-14-1-15,12 17 2 16,0-14 2-16,11-2 2 16,-2-11 1-16,12-11 1 15,-6-8 0-15,18-12 0 16,-7-4 4-16,16-31 2 16,-9 5-2-16,2-29-3 15,-8 11 2-15,-12-6 0 0,-3 8 5 16,-21-2 5-16,0 5 8 15,-21-5 5-15,3 7-6 16,-6 1-1-16,7 4-11 16,-4 9-5-16,3 0-9 15,-3 13-1-15,3 0-4 16,-3 8 0-16,4 0 1 16,2 2 1-16,3 1 6 0,6 0 1 15,3-3 10-15,9 2 5 16,0-2-4-16,9 0-1 15,0 0-2-15,15-3-1 16,-7-2-45-16,22-3-18 16,-9 0-110-1</inkml:trace>
  <inkml:trace contextRef="#ctx0" brushRef="#br0" timeOffset="33967.1322">21213 9260 288 0,'-9'19'107'0,"9"-19"-83"0,6 8-3 15,-6-8-4-15,9 5-13 16,-3-2-2-16,12-1-12 16,-4-2-4-16,16 0-57 15,-6 0-25-15,3 0-4 0,-6 0 0 16</inkml:trace>
  <inkml:trace contextRef="#ctx0" brushRef="#br0" timeOffset="34114.5487">21171 9462 392 0,'-3'18'145'0,"3"-18"-112"0,9 16-6 0,-6-13-10 31,6-1-16-31,-3 1 0 16,15-6-63-16,-3 1-25 16,14-12-65-16,-5 4-27 0</inkml:trace>
  <inkml:trace contextRef="#ctx0" brushRef="#br0" timeOffset="34550.4225">21740 9075 312 0,'-15'-18'118'0,"15"18"-92"0,-12-37 15 15,12 31 0-15,-3-4-19 16,0 2-2-16,-6 0-8 15,3 0 0-15,-6 8-7 16,3 0-7-16,-9 13-4 0,3 0-2 0,1 19 2 31,2-5 2-31,9 7-1 16,0-8 1-16,9-4 0 16,-3-4 0-16,9-5 3 15,-1-5-22 1,1 0 13-16,-3-5 1 15,3 2 6-15,-6-2 9 16,0 2-3-16,-6 3 12 16,0 3-8-16,-3 2 5 15,-6 13-2-15,3-2 1 16,-6 29-6-16,3-11-3 16,1 11-1-16,2-8-4 0,3-2 2 0,0-4-12 15,0-12-7 1,3-6-33-16,3-16-14 0,0 1-49 15,11-33-41 1,-2 6 62-16</inkml:trace>
  <inkml:trace contextRef="#ctx0" brushRef="#br0" timeOffset="34832.5413">21868 9226 292 0,'-15'21'110'0,"15"-21"-86"0,-9 24-2 0,9-19-8 15,0 9-10-15,0-4-3 0,12 11-3 16,-3-5 1-16,9 5 1 16,-4-2 0-16,7-6 2 0,-3-2 1 15,6-11 3-15,-6 0-1 16,0-11 0-16,-3 3 8 16,-7-8 6-16,1 3 12 0,-9-8 8 15,0 2-10-15,-11-2-2 31,2 3-14-31,-6-4-5 16,0 7-23-16,0-1-10 16,3 3-75-16,0-6-35 0,3 3-7 15</inkml:trace>
  <inkml:trace contextRef="#ctx0" brushRef="#br0" timeOffset="36043.3628">22469 9520 312 0,'-6'10'118'0,"6"-10"-92"0,-6 11 28 0,6-8 6 16,-6 10-17-16,3-5-4 16,-9 10-19-16,3-5-7 15,-12 11-8-15,4-3-8 0,-4 9-3 16,6-7-37-16,6 4-16 15,0-6-116 1</inkml:trace>
  <inkml:trace contextRef="#ctx0" brushRef="#br0" timeOffset="37138.4415">23002 9308 208 0,'-12'-8'79'0,"12"8"-61"0,-6-21 8 0,6 18-1 15,0-2 0-15,0 0 2 16,0-1 1-16,0 1 2 15,-3 0-16-15,3 0 5 0,-3 2 2 16,0 0-7-16,-3 6-1 0,0 0-5 16,-6 4 0-16,3 1-5 15,-9 6-2-15,3-4 2 16,-5 11 0-16,5-5 1 16,0 5 0-16,3-2-5 15,6-1 1-15,3-2 0 16,6-2 2-16,0-1-1 15,9-5-1-15,-3-3 1 16,9-5-1-16,-3 0 0 31,2-8 0-31,-2 3-7 16,3 0 0-16,-3-1 1 16,0 4 1-16,-3-1 0 0,0 11 4 15,-3-3-2-15,6 14 1 16,-4-3 0-16,10 2-2 15,-6-2 3-15,12-8 0 16,-6 0 7-16,9-16 6 16,-4 0 3-16,-2-11 0 15,-3 4-3-15,-9-7-2 0,0 7-4 16,-15-4 1-16,0 3-2 16,-9 0 0-16,0 3-8 15,-3 2-2-15,0 4-3 16,0 4 0-16,4 0-2 0,2 6-1 15,0 0 3-15,9 2 3 16,0 0-4-16,15 3 1 16,-4-3 2-1,28-2 1-15,-9 0 0 16,15-9 4-16,-10 1 2 16,13-8 2-16,-6 2 1 15,-4-5 2-15,-5 3 6 16,-6 0 4-16,-3 2 3 15,-12 1 3-15,-1 2-10 0,-5 0-4 0,-3 0-8 16,-3 3 0-16,0 2-9 16,0 0-2-16,0 1-5 15,0 2-3-15,0 0 0 16,9 8 1-16,-3-3 8 16,9 5 3-16,-3 1 2 15,9 2 4-15,-3-2 0 16,3 5 3-16,-4-3 19 15,-5 3 10-15,0-3 7 16,-12 8 2-16,0-5-3 16,-18 11 2-16,3-6-19 0,-11 3-9 15,2-3-7-15,0-3-4 16,3-2-28-16,6-8-11 16,3 0-74-16,15-16-31 15,-3 3-18 1</inkml:trace>
  <inkml:trace contextRef="#ctx0" brushRef="#br0" timeOffset="37848.3585">24121 8972 288 0,'-15'-24'110'0,"15"24"-86"0,-21-2 9 0,18 2-3 15,-6 8-14-15,3-3-2 16,-6 27-8-16,4-6-4 15,-1 22-1-15,3-9-4 0,3 17 2 16,0-11 1-16,12 16 0 16,-3-11 4-16,11-5 2 15,-2-8 6-15,9-16 5 0,-6-2 0 16,6-22-1-16,-3 0-4 16,-1-15-2-16,-2 2-6 15,-3-10-3 1,-3 4 4-16,-6-15 4 15,-3 6-5-15,-3-6 0 0,0 5 0 16,-6 5 0-16,0 6-5 16,-12 11-1-16,3-1-8 31,-8 16-2-31,2 1 0 0,-6 7 0 0,6-3 2 16,0 6 1-16,3-2 3 15,4 1 4-15,2-1 3 0,12 1 2 31,0-1-4-31,20 2 1 16,-2-3-27-16,21-3-9 16,-9 1-114-1</inkml:trace>
  <inkml:trace contextRef="#ctx0" brushRef="#br0" timeOffset="38103.7617">24547 9215 332 0,'6'6'126'0,"-6"-6"-98"0,17 5-5 0,-14-2-11 16,9-1-15-16,0 1-2 16,9-3-29-16,-6 0-13 15,3 0 25-15,-3 0-40 0,-6 3-12 0,0-1-22 16</inkml:trace>
  <inkml:trace contextRef="#ctx0" brushRef="#br0" timeOffset="38244.5927">24558 9335 244 0,'-20'13'90'0,"20"-13"-70"0,3 13 35 15,0-10 9-15,3 2-27 16,0 0-7-16,8 0-30 16,1-2-10-16,9-3 4 15,-3 0-59-15,9-5-23 0,-6 0-38 16</inkml:trace>
  <inkml:trace contextRef="#ctx0" brushRef="#br0" timeOffset="38684.5201">25062 9107 232 0,'-9'11'88'0,"9"-11"-69"0,-15 34 6 0,15-29-2 16,-3 14-4-16,0-3 1 15,3 10-7-15,0-5 0 16,9 16-8-16,-3-5-3 0,12 10-1 15,-4-7 1-15,7-1 3 16,-6-5 4-16,6-8 2 16,-6-5 1-16,3-13 0 15,-3 0 0-15,-1-17 0 16,-2 1 0-16,-3-11 0 0,0 3-9 16,-9-8-3-16,0 5 12 15,-9-5 6-15,0 5-2 16,-6 1 1-16,4 1-4 15,-7 1 0-15,3 5-7 16,-6 3-2-16,6 3-9 16,-3 2-2-16,0 2 2 15,1 6 2-15,2 0 0 16,3 8-1-16,0 0 0 16,9 8 3-16,0-3-5 0,18 8 2 15,-3-5 2-15,17 8 1 16,-2-3-105-16,18-5-48 15,-6-3 14 1</inkml:trace>
  <inkml:trace contextRef="#ctx0" brushRef="#br0" timeOffset="41217.2507">25112 9088 132 0,'-3'-10'49'0,"3"10"-38"0,6-19 23 0,-3 17 8 0,0-6-5 16,0 2 1-16,0-1-11 15,-3-1-4-15,0 0-13 16,0 0 5-16,-6 2 4 0,3 1-4 16,-6 0 0-16,0 0-5 15,-6 2-1-15,6 0-1 16,-2 3 0-16,2 0-7 16,-3 3 0-16,3 0 1 15,0 10 1-15,3-3 1 16,-3 14 0-16,3-3-2 15,0 8-2-15,0-2 1 16,0 5-1-16,0-6 0 0,3 6 0 0,0-6 0 16,6 11 0-16,0-8 0 31,9 9 2-31,-3-9-3 0,9 0 0 0,-3-5 1 16,9-3 2-16,-4-5 1 15,7-6 1-15,-6-2-2 16,0-8-2-16,-3 0-2 15,3-8 1-15,-4 0 1 16,-2-5 2-16,0 2 5 16,-6-4 6-16,0 1 6 31,-3-2 5-31,-3 3-6 0,0-8-3 16,0 3-8-16,-3-4-5 15,0 4 1-15,-3-1 2 16,0 3 0-16,-3 1 0 15,0 1-3-15,-3 4-2 16,3 2-2-16,-6-3-1 16,3 3 2-16,-3-2 0 15,4 2 3-15,-7 0 1 16,3 0-1-16,-3 0 1 16,3 3-4-16,-3-3 0 15,3 0 1-15,-3-3 0 0,0 3-3 16,0-5 2-16,4 0 1 15,-1 0 2-15,3 2-6 16,3 0 1-16,0 3-4 16,0 1 2-16,0-1-2 15,3 2 0-15,0 1-3 16,0 0 1-16,0 2-2 0,-3 0 2 16,3 1-4-16,-3 2-2 15,3 0 9-15,-3 5 5 16,3 0-4-16,-3 9 2 15,3-1-1-15,-3 11-1 16,0-6-3-16,0 14 0 16,0-8 2-16,4 7 1 15,-1-4 0-15,3 5 1 16,0-6-2-16,3 11 1 16,-1-5-2-16,4 5 0 15,0-8 1-15,3 0 2 0,0-5 2 16,3 0 3-16,0-3-2 15,6-5 0-15,-3-3-1 16,3-2-2-16,-3-3 3 16,5-3 0-16,1 0-6 0,0-5 0 15,-3 0-4-15,3-5 0 16,-3 2-5-16,-1-5-1 16,-2 3 5-16,0-3 5 15,-3 3 4-15,0-3 2 16,-3 0 5-16,0-5 2 15,-3 2 15-15,0-7 6 16,-3 4 9-16,-3-7 4 16,0 3-12-16,-3-11-7 15,3 5-10-15,-3-8-5 0,0 6-6 16,-3-4-2-16,0 7-4 16,0-1 1-16,3 5-4 15,-3 1-1-15,0 2-4 16,0-3-1-16,0 3-3 15,-3-2-2-15,3-1-28 16,-6 4-14-16,4 1-49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789A6-F6FA-4428-8972-AABEFB666F1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0A75-E42D-4F1E-948F-21B622450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84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0A75-E42D-4F1E-948F-21B622450C8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71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https://en.wikipedia.org/wiki/Netpbm_format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0A75-E42D-4F1E-948F-21B622450C8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20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C++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0A75-E42D-4F1E-948F-21B622450C8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73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COP: center of projection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0A75-E42D-4F1E-948F-21B622450C8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53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0A75-E42D-4F1E-948F-21B622450C8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31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0A75-E42D-4F1E-948F-21B622450C8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72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customXml" Target="../ink/ink4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customXml" Target="../ink/ink8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Computer Graphics</a:t>
            </a:r>
            <a:br>
              <a:rPr lang="en-US" altLang="zh-TW" b="1" dirty="0"/>
            </a:br>
            <a:r>
              <a:rPr lang="en-US" altLang="zh-TW" dirty="0"/>
              <a:t>Ray </a:t>
            </a:r>
            <a:r>
              <a:rPr lang="en-US" altLang="zh-TW" dirty="0" smtClean="0"/>
              <a:t>tracing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mtClean="0"/>
              <a:t>Step 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4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ppm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altLang="zh-TW" sz="1800" dirty="0">
                <a:latin typeface="Consolas" panose="020B0609020204030204" pitchFamily="49" charset="0"/>
              </a:rPr>
              <a:t>file &lt;&lt; "P3\n" &lt;&lt; width &lt;&lt; " " &lt;&lt; height &lt;&lt; "\n255\n";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rgbClr val="FF0000"/>
                </a:solidFill>
                <a:latin typeface="Consolas" panose="020B0609020204030204" pitchFamily="49" charset="0"/>
              </a:rPr>
              <a:t>for (</a:t>
            </a:r>
            <a:r>
              <a:rPr lang="en-US" altLang="zh-TW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1800" dirty="0">
                <a:solidFill>
                  <a:srgbClr val="FF0000"/>
                </a:solidFill>
                <a:latin typeface="Consolas" panose="020B0609020204030204" pitchFamily="49" charset="0"/>
              </a:rPr>
              <a:t> j = height - 1; j &gt;= 0; j--) {</a:t>
            </a:r>
          </a:p>
          <a:p>
            <a:pPr marL="0" indent="0">
              <a:buNone/>
            </a:pPr>
            <a:r>
              <a:rPr lang="nn-NO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for </a:t>
            </a:r>
            <a:r>
              <a:rPr lang="nn-NO" altLang="zh-TW" sz="1800" dirty="0">
                <a:solidFill>
                  <a:srgbClr val="FF0000"/>
                </a:solidFill>
                <a:latin typeface="Consolas" panose="020B0609020204030204" pitchFamily="49" charset="0"/>
              </a:rPr>
              <a:t>(int i = 0; i &lt; width; i++) {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    float </a:t>
            </a:r>
            <a:r>
              <a:rPr lang="en-US" altLang="zh-TW" sz="1800" dirty="0">
                <a:latin typeface="Consolas" panose="020B0609020204030204" pitchFamily="49" charset="0"/>
              </a:rPr>
              <a:t>r = float(</a:t>
            </a:r>
            <a:r>
              <a:rPr lang="en-US" altLang="zh-TW" sz="1800" dirty="0" err="1">
                <a:latin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</a:rPr>
              <a:t>) / float(width);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    float </a:t>
            </a:r>
            <a:r>
              <a:rPr lang="en-US" altLang="zh-TW" sz="1800" dirty="0">
                <a:latin typeface="Consolas" panose="020B0609020204030204" pitchFamily="49" charset="0"/>
              </a:rPr>
              <a:t>g = float(j) / float(height);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    float </a:t>
            </a:r>
            <a:r>
              <a:rPr lang="en-US" altLang="zh-TW" sz="1800" dirty="0">
                <a:latin typeface="Consolas" panose="020B0609020204030204" pitchFamily="49" charset="0"/>
              </a:rPr>
              <a:t>b = 0.2;</a:t>
            </a:r>
          </a:p>
          <a:p>
            <a:pPr marL="0" indent="0">
              <a:buNone/>
            </a:pPr>
            <a:endParaRPr lang="zh-TW" alt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    file </a:t>
            </a:r>
            <a:r>
              <a:rPr lang="en-US" altLang="zh-TW" sz="1800" dirty="0">
                <a:latin typeface="Consolas" panose="020B0609020204030204" pitchFamily="49" charset="0"/>
              </a:rPr>
              <a:t>&lt;&lt; </a:t>
            </a:r>
            <a:r>
              <a:rPr lang="en-US" altLang="zh-TW" sz="1800" dirty="0" err="1">
                <a:latin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</a:rPr>
              <a:t>(r * 255) &lt;&lt; " " &lt;&lt; </a:t>
            </a:r>
            <a:r>
              <a:rPr lang="en-US" altLang="zh-TW" sz="1800" dirty="0" err="1">
                <a:latin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</a:rPr>
              <a:t>(g * 255) &lt;&lt; " " &lt;&lt; </a:t>
            </a:r>
            <a:r>
              <a:rPr lang="en-US" altLang="zh-TW" sz="1800" dirty="0" err="1">
                <a:latin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</a:rPr>
              <a:t>(b * 255) &lt;&lt; "\n";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}</a:t>
            </a:r>
            <a:endParaRPr lang="en-US" altLang="zh-TW" sz="18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  <a:endParaRPr lang="zh-TW" altLang="en-US" sz="18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Primary </a:t>
            </a:r>
            <a:r>
              <a:rPr lang="en-US" altLang="zh-TW" dirty="0" smtClean="0"/>
              <a:t>Rays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altLang="zh-TW" sz="1600" dirty="0" smtClean="0">
                <a:latin typeface="Consolas" panose="020B0609020204030204" pitchFamily="49" charset="0"/>
              </a:rPr>
              <a:t>vec3 lower_left_corner(-2, -1, -1);</a:t>
            </a:r>
          </a:p>
          <a:p>
            <a:pPr marL="0" indent="0">
              <a:buNone/>
            </a:pPr>
            <a:r>
              <a:rPr lang="en-US" altLang="zh-TW" sz="1600" dirty="0" smtClean="0">
                <a:latin typeface="Consolas" panose="020B0609020204030204" pitchFamily="49" charset="0"/>
              </a:rPr>
              <a:t>vec3 origin(0, 0, 0);</a:t>
            </a:r>
          </a:p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vec3 </a:t>
            </a:r>
            <a:r>
              <a:rPr lang="en-US" altLang="zh-TW" sz="1600" dirty="0" smtClean="0">
                <a:latin typeface="Consolas" panose="020B0609020204030204" pitchFamily="49" charset="0"/>
              </a:rPr>
              <a:t>horizontal(4, </a:t>
            </a:r>
            <a:r>
              <a:rPr lang="en-US" altLang="zh-TW" sz="1600" dirty="0">
                <a:latin typeface="Consolas" panose="020B0609020204030204" pitchFamily="49" charset="0"/>
              </a:rPr>
              <a:t>0, 0);</a:t>
            </a:r>
            <a:endParaRPr lang="pt-BR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vec3 </a:t>
            </a:r>
            <a:r>
              <a:rPr lang="en-US" altLang="zh-TW" sz="1600" dirty="0" smtClean="0">
                <a:latin typeface="Consolas" panose="020B0609020204030204" pitchFamily="49" charset="0"/>
              </a:rPr>
              <a:t>vertical(0</a:t>
            </a:r>
            <a:r>
              <a:rPr lang="en-US" altLang="zh-TW" sz="1600" dirty="0">
                <a:latin typeface="Consolas" panose="020B0609020204030204" pitchFamily="49" charset="0"/>
              </a:rPr>
              <a:t>, </a:t>
            </a:r>
            <a:r>
              <a:rPr lang="en-US" altLang="zh-TW" sz="1600" dirty="0" smtClean="0">
                <a:latin typeface="Consolas" panose="020B0609020204030204" pitchFamily="49" charset="0"/>
              </a:rPr>
              <a:t>2, </a:t>
            </a:r>
            <a:r>
              <a:rPr lang="en-US" altLang="zh-TW" sz="1600" dirty="0">
                <a:latin typeface="Consolas" panose="020B0609020204030204" pitchFamily="49" charset="0"/>
              </a:rPr>
              <a:t>0</a:t>
            </a:r>
            <a:r>
              <a:rPr lang="en-US" altLang="zh-TW" sz="1600" dirty="0" smtClean="0">
                <a:latin typeface="Consolas" panose="020B0609020204030204" pitchFamily="49" charset="0"/>
              </a:rPr>
              <a:t>);</a:t>
            </a:r>
            <a:endParaRPr lang="pt-BR" altLang="zh-TW" sz="16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altLang="zh-TW" sz="1600" dirty="0" smtClean="0">
                <a:latin typeface="Consolas" panose="020B0609020204030204" pitchFamily="49" charset="0"/>
              </a:rPr>
              <a:t>file </a:t>
            </a:r>
            <a:r>
              <a:rPr lang="pt-BR" altLang="zh-TW" sz="1600" dirty="0">
                <a:latin typeface="Consolas" panose="020B0609020204030204" pitchFamily="49" charset="0"/>
              </a:rPr>
              <a:t>&lt;&lt; "P3\n" &lt;&lt; width &lt;&lt; " " &lt;&lt; height &lt;&lt; "\n255\n";</a:t>
            </a:r>
          </a:p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for (</a:t>
            </a:r>
            <a:r>
              <a:rPr lang="en-US" altLang="zh-TW" sz="1600" dirty="0" err="1">
                <a:latin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</a:rPr>
              <a:t> j = height - 1; j &gt;= 0; j--) {</a:t>
            </a:r>
          </a:p>
          <a:p>
            <a:pPr marL="0" indent="0">
              <a:buNone/>
            </a:pPr>
            <a:r>
              <a:rPr lang="nn-NO" altLang="zh-TW" sz="1600" dirty="0" smtClean="0">
                <a:latin typeface="Consolas" panose="020B0609020204030204" pitchFamily="49" charset="0"/>
              </a:rPr>
              <a:t>    for </a:t>
            </a:r>
            <a:r>
              <a:rPr lang="nn-NO" altLang="zh-TW" sz="1600" dirty="0">
                <a:latin typeface="Consolas" panose="020B0609020204030204" pitchFamily="49" charset="0"/>
              </a:rPr>
              <a:t>(int i = 0; i &lt; width; i++) </a:t>
            </a:r>
            <a:r>
              <a:rPr lang="nn-NO" altLang="zh-TW" sz="1600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nn-NO" altLang="zh-TW" sz="1600" dirty="0">
                <a:latin typeface="Consolas" panose="020B0609020204030204" pitchFamily="49" charset="0"/>
              </a:rPr>
              <a:t>	</a:t>
            </a:r>
            <a:r>
              <a:rPr lang="nn-NO" altLang="zh-TW" sz="1600" dirty="0" smtClean="0">
                <a:latin typeface="Consolas" panose="020B0609020204030204" pitchFamily="49" charset="0"/>
              </a:rPr>
              <a:t>float </a:t>
            </a:r>
            <a:r>
              <a:rPr lang="nn-NO" altLang="zh-TW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u</a:t>
            </a:r>
            <a:r>
              <a:rPr lang="nn-NO" altLang="zh-TW" sz="1600" dirty="0" smtClean="0">
                <a:latin typeface="Consolas" panose="020B0609020204030204" pitchFamily="49" charset="0"/>
              </a:rPr>
              <a:t> = float(i) / float(width);</a:t>
            </a:r>
          </a:p>
          <a:p>
            <a:pPr marL="0" indent="0">
              <a:buNone/>
            </a:pPr>
            <a:r>
              <a:rPr lang="nn-NO" altLang="zh-TW" sz="1600" dirty="0" smtClean="0">
                <a:latin typeface="Consolas" panose="020B0609020204030204" pitchFamily="49" charset="0"/>
              </a:rPr>
              <a:t>	float </a:t>
            </a:r>
            <a:r>
              <a:rPr lang="nn-NO" altLang="zh-TW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v</a:t>
            </a:r>
            <a:r>
              <a:rPr lang="nn-NO" altLang="zh-TW" sz="1600" dirty="0" smtClean="0">
                <a:latin typeface="Consolas" panose="020B0609020204030204" pitchFamily="49" charset="0"/>
              </a:rPr>
              <a:t> </a:t>
            </a:r>
            <a:r>
              <a:rPr lang="nn-NO" altLang="zh-TW" sz="1600" dirty="0">
                <a:latin typeface="Consolas" panose="020B0609020204030204" pitchFamily="49" charset="0"/>
              </a:rPr>
              <a:t>= </a:t>
            </a:r>
            <a:r>
              <a:rPr lang="nn-NO" altLang="zh-TW" sz="1600" dirty="0" smtClean="0">
                <a:latin typeface="Consolas" panose="020B0609020204030204" pitchFamily="49" charset="0"/>
              </a:rPr>
              <a:t>float(j) </a:t>
            </a:r>
            <a:r>
              <a:rPr lang="nn-NO" altLang="zh-TW" sz="1600" dirty="0">
                <a:latin typeface="Consolas" panose="020B0609020204030204" pitchFamily="49" charset="0"/>
              </a:rPr>
              <a:t>/ </a:t>
            </a:r>
            <a:r>
              <a:rPr lang="nn-NO" altLang="zh-TW" sz="1600" dirty="0" smtClean="0">
                <a:latin typeface="Consolas" panose="020B0609020204030204" pitchFamily="49" charset="0"/>
              </a:rPr>
              <a:t>float(height);</a:t>
            </a:r>
            <a:r>
              <a:rPr lang="en-US" altLang="zh-TW" sz="1600" dirty="0" smtClean="0"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	</a:t>
            </a:r>
            <a:r>
              <a:rPr lang="en-US" altLang="zh-TW" sz="1600" dirty="0" smtClean="0">
                <a:latin typeface="Consolas" panose="020B0609020204030204" pitchFamily="49" charset="0"/>
              </a:rPr>
              <a:t>ray </a:t>
            </a:r>
            <a:r>
              <a:rPr lang="en-US" altLang="zh-TW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</a:t>
            </a:r>
            <a:r>
              <a:rPr lang="en-US" altLang="zh-TW" sz="1600" dirty="0" smtClean="0">
                <a:latin typeface="Consolas" panose="020B0609020204030204" pitchFamily="49" charset="0"/>
              </a:rPr>
              <a:t>(origin</a:t>
            </a:r>
            <a:r>
              <a:rPr lang="en-US" altLang="zh-TW" sz="1600" dirty="0">
                <a:latin typeface="Consolas" panose="020B0609020204030204" pitchFamily="49" charset="0"/>
              </a:rPr>
              <a:t>, </a:t>
            </a:r>
            <a:r>
              <a:rPr lang="en-US" altLang="zh-TW" sz="1600" dirty="0" err="1">
                <a:latin typeface="Consolas" panose="020B0609020204030204" pitchFamily="49" charset="0"/>
              </a:rPr>
              <a:t>lower_left_corner</a:t>
            </a:r>
            <a:r>
              <a:rPr lang="en-US" altLang="zh-TW" sz="1600" dirty="0">
                <a:latin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</a:rPr>
              <a:t>+ </a:t>
            </a:r>
            <a:r>
              <a:rPr lang="en-US" altLang="zh-TW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u</a:t>
            </a:r>
            <a:r>
              <a:rPr lang="en-US" altLang="zh-TW" sz="1600" dirty="0" smtClean="0">
                <a:latin typeface="Consolas" panose="020B0609020204030204" pitchFamily="49" charset="0"/>
              </a:rPr>
              <a:t>*horizontal + </a:t>
            </a:r>
            <a:r>
              <a:rPr lang="en-US" altLang="zh-TW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v</a:t>
            </a:r>
            <a:r>
              <a:rPr lang="en-US" altLang="zh-TW" sz="1600" dirty="0" smtClean="0">
                <a:latin typeface="Consolas" panose="020B0609020204030204" pitchFamily="49" charset="0"/>
              </a:rPr>
              <a:t>*vertical);</a:t>
            </a:r>
          </a:p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	</a:t>
            </a:r>
            <a:r>
              <a:rPr lang="en-US" altLang="zh-TW" sz="1600" dirty="0" smtClean="0">
                <a:latin typeface="Consolas" panose="020B0609020204030204" pitchFamily="49" charset="0"/>
              </a:rPr>
              <a:t>vec3 color = color(r);</a:t>
            </a:r>
          </a:p>
          <a:p>
            <a:pPr marL="0" indent="0">
              <a:buNone/>
            </a:pPr>
            <a:endParaRPr lang="zh-TW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 smtClean="0">
                <a:latin typeface="Consolas" panose="020B0609020204030204" pitchFamily="49" charset="0"/>
              </a:rPr>
              <a:t>        file </a:t>
            </a:r>
            <a:r>
              <a:rPr lang="en-US" altLang="zh-TW" sz="1600" dirty="0">
                <a:latin typeface="Consolas" panose="020B0609020204030204" pitchFamily="49" charset="0"/>
              </a:rPr>
              <a:t>&lt;&lt; </a:t>
            </a:r>
            <a:r>
              <a:rPr lang="en-US" altLang="zh-TW" sz="1600" dirty="0" err="1" smtClean="0">
                <a:latin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</a:rPr>
              <a:t>(color[0] </a:t>
            </a:r>
            <a:r>
              <a:rPr lang="en-US" altLang="zh-TW" sz="1600" dirty="0">
                <a:latin typeface="Consolas" panose="020B0609020204030204" pitchFamily="49" charset="0"/>
              </a:rPr>
              <a:t>* 255) &lt;&lt; " " &lt;&lt; </a:t>
            </a:r>
            <a:r>
              <a:rPr lang="en-US" altLang="zh-TW" sz="1600" dirty="0" err="1" smtClean="0">
                <a:latin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</a:rPr>
              <a:t>(color[1]  </a:t>
            </a:r>
            <a:r>
              <a:rPr lang="en-US" altLang="zh-TW" sz="1600" dirty="0">
                <a:latin typeface="Consolas" panose="020B0609020204030204" pitchFamily="49" charset="0"/>
              </a:rPr>
              <a:t>* 255) &lt;&lt; " " &lt;&lt; </a:t>
            </a:r>
            <a:r>
              <a:rPr lang="en-US" altLang="zh-TW" sz="1600" dirty="0" err="1" smtClean="0">
                <a:latin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</a:rPr>
              <a:t>(color[2] </a:t>
            </a:r>
            <a:r>
              <a:rPr lang="en-US" altLang="zh-TW" sz="1600" dirty="0">
                <a:latin typeface="Consolas" panose="020B0609020204030204" pitchFamily="49" charset="0"/>
              </a:rPr>
              <a:t>* 255) &lt;&lt; "\n";</a:t>
            </a:r>
          </a:p>
          <a:p>
            <a:pPr marL="0" indent="0">
              <a:buNone/>
            </a:pPr>
            <a:r>
              <a:rPr lang="en-US" altLang="zh-TW" sz="1600" dirty="0" smtClean="0">
                <a:latin typeface="Consolas" panose="020B0609020204030204" pitchFamily="49" charset="0"/>
              </a:rPr>
              <a:t>    }</a:t>
            </a: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}</a:t>
            </a:r>
            <a:endParaRPr lang="zh-TW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Simple skybox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vec3 color(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ray&amp; r)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vec3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unit_direction</a:t>
            </a:r>
            <a:r>
              <a:rPr lang="en-US" altLang="zh-TW" sz="1800" dirty="0" smtClean="0">
                <a:latin typeface="Consolas" panose="020B0609020204030204" pitchFamily="49" charset="0"/>
              </a:rPr>
              <a:t> =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unit_vector</a:t>
            </a:r>
            <a:r>
              <a:rPr lang="en-US" altLang="zh-TW" sz="1800" dirty="0" smtClean="0">
                <a:latin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r.direction</a:t>
            </a:r>
            <a:r>
              <a:rPr lang="en-US" altLang="zh-TW" sz="1800" dirty="0" smtClean="0"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float t= 0.5*(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unit_direction.y</a:t>
            </a:r>
            <a:r>
              <a:rPr lang="en-US" altLang="zh-TW" sz="1800" dirty="0" smtClean="0">
                <a:latin typeface="Consolas" panose="020B0609020204030204" pitchFamily="49" charset="0"/>
              </a:rPr>
              <a:t>() + 1.0);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return (1.0-t)* vec3(1, 1, 1) + t* vec3(0.5, 0.7, 1.0);</a:t>
            </a: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}</a:t>
            </a:r>
            <a:endParaRPr lang="zh-TW" altLang="en-US" sz="1800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830879"/>
              </p:ext>
            </p:extLst>
          </p:nvPr>
        </p:nvGraphicFramePr>
        <p:xfrm>
          <a:off x="2725936" y="4290173"/>
          <a:ext cx="3692128" cy="184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Image" r:id="rId3" imgW="5079240" imgH="2539440" progId="Photoshop.Image.16">
                  <p:embed/>
                </p:oleObj>
              </mc:Choice>
              <mc:Fallback>
                <p:oleObj name="Image" r:id="rId3" imgW="5079240" imgH="2539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5936" y="4290173"/>
                        <a:ext cx="3692128" cy="184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筆跡 4"/>
              <p14:cNvContentPartPr/>
              <p14:nvPr/>
            </p14:nvContentPartPr>
            <p14:xfrm>
              <a:off x="2109600" y="3609000"/>
              <a:ext cx="3768840" cy="459360"/>
            </p14:xfrm>
          </p:contentPart>
        </mc:Choice>
        <mc:Fallback>
          <p:pic>
            <p:nvPicPr>
              <p:cNvPr id="5" name="筆跡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7720" y="3602160"/>
                <a:ext cx="3785040" cy="4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7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Sphere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vec3 center</a:t>
                </a:r>
              </a:p>
              <a:p>
                <a:r>
                  <a:rPr lang="en-US" altLang="zh-TW" dirty="0" smtClean="0"/>
                  <a:t>float radius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r>
                      <m:rPr>
                        <m:nor/>
                      </m:rPr>
                      <a:rPr lang="en-US" altLang="zh-TW" dirty="0"/>
                      <m:t>t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𝑑𝑜𝑡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=0</a:t>
                </a:r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5796136" y="1700808"/>
            <a:ext cx="2232248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876256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stCxn id="5" idx="1"/>
          </p:cNvCxnSpPr>
          <p:nvPr/>
        </p:nvCxnSpPr>
        <p:spPr>
          <a:xfrm>
            <a:off x="6897347" y="2802019"/>
            <a:ext cx="843005" cy="84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Sphere Intersection</a:t>
            </a:r>
            <a:endParaRPr lang="zh-TW" altLang="en-US" dirty="0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652588"/>
            <a:ext cx="3343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357438"/>
            <a:ext cx="4029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43238"/>
            <a:ext cx="2714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643313"/>
            <a:ext cx="6991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357813"/>
            <a:ext cx="2190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Bool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hit_sphere</a:t>
            </a:r>
            <a:r>
              <a:rPr lang="en-US" altLang="zh-TW" sz="1800" dirty="0" smtClean="0">
                <a:latin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vec3 &amp;center, float radius,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ray&amp; r) {</a:t>
            </a:r>
          </a:p>
          <a:p>
            <a:pPr marL="0" indent="0">
              <a:buNone/>
            </a:pP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}</a:t>
            </a:r>
            <a:endParaRPr lang="en-US" altLang="zh-TW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vec3 color(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ray&amp; r)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if (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hit_sphere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(vec3(0, 0, -1), 0.5, r)</a:t>
            </a:r>
            <a:r>
              <a:rPr lang="en-US" altLang="zh-TW" sz="18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    return vec3(1, 0, 0);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}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vec3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unit_direction</a:t>
            </a:r>
            <a:r>
              <a:rPr lang="en-US" altLang="zh-TW" sz="1800" dirty="0" smtClean="0">
                <a:latin typeface="Consolas" panose="020B0609020204030204" pitchFamily="49" charset="0"/>
              </a:rPr>
              <a:t> =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unit_vector</a:t>
            </a:r>
            <a:r>
              <a:rPr lang="en-US" altLang="zh-TW" sz="1800" dirty="0" smtClean="0">
                <a:latin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r.direction</a:t>
            </a:r>
            <a:r>
              <a:rPr lang="en-US" altLang="zh-TW" sz="1800" dirty="0" smtClean="0"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float t= 0.5(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unit_direction.y</a:t>
            </a:r>
            <a:r>
              <a:rPr lang="en-US" altLang="zh-TW" sz="1800" dirty="0" smtClean="0">
                <a:latin typeface="Consolas" panose="020B0609020204030204" pitchFamily="49" charset="0"/>
              </a:rPr>
              <a:t>() + 1.0);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return (1.0-t)* vec3(1, 1, 1) + t* vec3(0.5, 0.7, 1.0);</a:t>
            </a: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}</a:t>
            </a:r>
            <a:endParaRPr lang="zh-TW" altLang="en-US" sz="18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筆跡 3"/>
              <p14:cNvContentPartPr/>
              <p14:nvPr/>
            </p14:nvContentPartPr>
            <p14:xfrm>
              <a:off x="174240" y="1586880"/>
              <a:ext cx="5952960" cy="4119840"/>
            </p14:xfrm>
          </p:contentPart>
        </mc:Choice>
        <mc:Fallback>
          <p:pic>
            <p:nvPicPr>
              <p:cNvPr id="4" name="筆跡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200" y="1578240"/>
                <a:ext cx="5965920" cy="41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筆跡 4"/>
              <p14:cNvContentPartPr/>
              <p14:nvPr/>
            </p14:nvContentPartPr>
            <p14:xfrm>
              <a:off x="253440" y="4625280"/>
              <a:ext cx="754920" cy="432000"/>
            </p14:xfrm>
          </p:contentPart>
        </mc:Choice>
        <mc:Fallback>
          <p:pic>
            <p:nvPicPr>
              <p:cNvPr id="5" name="筆跡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640" y="4617360"/>
                <a:ext cx="776520" cy="4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35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2476"/>
              </p:ext>
            </p:extLst>
          </p:nvPr>
        </p:nvGraphicFramePr>
        <p:xfrm>
          <a:off x="2915816" y="2996952"/>
          <a:ext cx="3188072" cy="159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Image" r:id="rId3" imgW="5079240" imgH="2539440" progId="Photoshop.Image.16">
                  <p:embed/>
                </p:oleObj>
              </mc:Choice>
              <mc:Fallback>
                <p:oleObj name="Image" r:id="rId3" imgW="5079240" imgH="2539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2996952"/>
                        <a:ext cx="3188072" cy="1594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3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Surface normal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4" y="2420888"/>
            <a:ext cx="2438400" cy="2438400"/>
          </a:xfrm>
        </p:spPr>
      </p:pic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899592" y="156177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Normal</a:t>
            </a:r>
          </a:p>
          <a:p>
            <a:pPr marL="400050" lvl="1" indent="0">
              <a:buNone/>
            </a:pPr>
            <a:r>
              <a:rPr lang="en-US" altLang="zh-TW" dirty="0" smtClean="0"/>
              <a:t>A vector that is perpendicular to the surface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876256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7" idx="1"/>
          </p:cNvCxnSpPr>
          <p:nvPr/>
        </p:nvCxnSpPr>
        <p:spPr>
          <a:xfrm>
            <a:off x="6897347" y="3594107"/>
            <a:ext cx="1563085" cy="1491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498869" y="441823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660232" y="36400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740352" y="510627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P-C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筆跡 2"/>
              <p14:cNvContentPartPr/>
              <p14:nvPr/>
            </p14:nvContentPartPr>
            <p14:xfrm>
              <a:off x="6955200" y="4306320"/>
              <a:ext cx="1721160" cy="1646280"/>
            </p14:xfrm>
          </p:contentPart>
        </mc:Choice>
        <mc:Fallback>
          <p:pic>
            <p:nvPicPr>
              <p:cNvPr id="3" name="筆跡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6200" y="4297680"/>
                <a:ext cx="1739520" cy="16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64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float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hit_sphere</a:t>
            </a:r>
            <a:r>
              <a:rPr lang="en-US" altLang="zh-TW" sz="1800" dirty="0" smtClean="0">
                <a:latin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vec3 &amp;center, float radius,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ray&amp; r) {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…</a:t>
            </a: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return t;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}</a:t>
            </a:r>
            <a:endParaRPr lang="en-US" altLang="zh-TW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vec3 color(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ray&amp; r)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float t = </a:t>
            </a:r>
            <a:r>
              <a:rPr lang="en-US" altLang="zh-TW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hit_sphere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(…);</a:t>
            </a:r>
            <a:endParaRPr lang="en-US" altLang="zh-TW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if (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 &gt; 0.0</a:t>
            </a:r>
            <a:r>
              <a:rPr lang="en-US" altLang="zh-TW" sz="18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    vec3 N =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unit_vector</a:t>
            </a:r>
            <a:r>
              <a:rPr lang="en-US" altLang="zh-TW" sz="1800" dirty="0" smtClean="0">
                <a:latin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r.point_at_parameter</a:t>
            </a:r>
            <a:r>
              <a:rPr lang="en-US" altLang="zh-TW" sz="1800" dirty="0" smtClean="0">
                <a:latin typeface="Consolas" panose="020B0609020204030204" pitchFamily="49" charset="0"/>
              </a:rPr>
              <a:t>(t) – center);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    return 0.5*vec3(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N.x</a:t>
            </a:r>
            <a:r>
              <a:rPr lang="en-US" altLang="zh-TW" sz="1800" dirty="0" smtClean="0">
                <a:latin typeface="Consolas" panose="020B0609020204030204" pitchFamily="49" charset="0"/>
              </a:rPr>
              <a:t>()+1,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N.y</a:t>
            </a:r>
            <a:r>
              <a:rPr lang="en-US" altLang="zh-TW" sz="1800" dirty="0" smtClean="0">
                <a:latin typeface="Consolas" panose="020B0609020204030204" pitchFamily="49" charset="0"/>
              </a:rPr>
              <a:t>()+1,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N.z</a:t>
            </a:r>
            <a:r>
              <a:rPr lang="en-US" altLang="zh-TW" sz="1800" dirty="0" smtClean="0">
                <a:latin typeface="Consolas" panose="020B0609020204030204" pitchFamily="49" charset="0"/>
              </a:rPr>
              <a:t>()+1);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}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vec3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unit_direction</a:t>
            </a:r>
            <a:r>
              <a:rPr lang="en-US" altLang="zh-TW" sz="1800" dirty="0" smtClean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=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unit_vector</a:t>
            </a:r>
            <a:r>
              <a:rPr lang="en-US" altLang="zh-TW" sz="1800" dirty="0" smtClean="0">
                <a:latin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r.direction</a:t>
            </a:r>
            <a:r>
              <a:rPr lang="en-US" altLang="zh-TW" sz="1800" dirty="0" smtClean="0"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float t= 0.5(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unit_direction.y</a:t>
            </a:r>
            <a:r>
              <a:rPr lang="en-US" altLang="zh-TW" sz="1800" dirty="0" smtClean="0">
                <a:latin typeface="Consolas" panose="020B0609020204030204" pitchFamily="49" charset="0"/>
              </a:rPr>
              <a:t>() + 1.0);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return (1.0-t)* vec3(1, 1, 1) + t* vec3(0.5, 0.7, 1.0);</a:t>
            </a: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}</a:t>
            </a:r>
            <a:endParaRPr lang="zh-TW" altLang="en-US" sz="1800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859718"/>
              </p:ext>
            </p:extLst>
          </p:nvPr>
        </p:nvGraphicFramePr>
        <p:xfrm>
          <a:off x="5292080" y="2132856"/>
          <a:ext cx="273630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Image" r:id="rId3" imgW="5079240" imgH="2539440" progId="Photoshop.Image.16">
                  <p:embed/>
                </p:oleObj>
              </mc:Choice>
              <mc:Fallback>
                <p:oleObj name="Image" r:id="rId3" imgW="5079240" imgH="2539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2132856"/>
                        <a:ext cx="2736304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筆跡 4"/>
              <p14:cNvContentPartPr/>
              <p14:nvPr/>
            </p14:nvContentPartPr>
            <p14:xfrm>
              <a:off x="245880" y="16200"/>
              <a:ext cx="6076440" cy="4476240"/>
            </p14:xfrm>
          </p:contentPart>
        </mc:Choice>
        <mc:Fallback>
          <p:pic>
            <p:nvPicPr>
              <p:cNvPr id="5" name="筆跡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120" y="10080"/>
                <a:ext cx="6094440" cy="44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6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Point 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</a:t>
            </a:r>
            <a:r>
              <a:rPr lang="en-US" altLang="zh-TW" dirty="0" smtClean="0"/>
              <a:t>ec3 </a:t>
            </a:r>
            <a:r>
              <a:rPr lang="en-US" altLang="zh-TW" dirty="0" err="1" smtClean="0"/>
              <a:t>pointlight</a:t>
            </a:r>
            <a:r>
              <a:rPr lang="en-US" altLang="zh-TW" dirty="0" smtClean="0"/>
              <a:t>(1, 1, 0)</a:t>
            </a:r>
            <a:endParaRPr lang="zh-TW" altLang="en-US" dirty="0"/>
          </a:p>
        </p:txBody>
      </p:sp>
      <p:sp>
        <p:nvSpPr>
          <p:cNvPr id="4" name="太陽 3"/>
          <p:cNvSpPr/>
          <p:nvPr/>
        </p:nvSpPr>
        <p:spPr>
          <a:xfrm>
            <a:off x="5076056" y="2492896"/>
            <a:ext cx="288032" cy="2880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5364088" y="458112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6588224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6628596" y="3284984"/>
            <a:ext cx="31636" cy="140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7" idx="1"/>
          </p:cNvCxnSpPr>
          <p:nvPr/>
        </p:nvCxnSpPr>
        <p:spPr>
          <a:xfrm flipH="1" flipV="1">
            <a:off x="5724128" y="3356992"/>
            <a:ext cx="895732" cy="1183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284374" y="293544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184068" y="3100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筆跡 4"/>
              <p14:cNvContentPartPr/>
              <p14:nvPr/>
            </p14:nvContentPartPr>
            <p14:xfrm>
              <a:off x="5747400" y="1542960"/>
              <a:ext cx="3354480" cy="2558880"/>
            </p14:xfrm>
          </p:contentPart>
        </mc:Choice>
        <mc:Fallback>
          <p:pic>
            <p:nvPicPr>
              <p:cNvPr id="5" name="筆跡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0920" y="1533240"/>
                <a:ext cx="3370680" cy="25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8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Image-ppm</a:t>
            </a:r>
          </a:p>
          <a:p>
            <a:r>
              <a:rPr lang="en-US" altLang="zh-TW" dirty="0" smtClean="0"/>
              <a:t>Vec3 class</a:t>
            </a:r>
          </a:p>
          <a:p>
            <a:r>
              <a:rPr lang="en-US" altLang="zh-TW" dirty="0" smtClean="0"/>
              <a:t>Ray class</a:t>
            </a:r>
          </a:p>
          <a:p>
            <a:r>
              <a:rPr lang="en-US" altLang="zh-TW" dirty="0" smtClean="0"/>
              <a:t>Primary ray</a:t>
            </a:r>
          </a:p>
          <a:p>
            <a:r>
              <a:rPr lang="en-US" altLang="zh-TW" dirty="0" smtClean="0"/>
              <a:t>Sphere</a:t>
            </a:r>
          </a:p>
          <a:p>
            <a:r>
              <a:rPr lang="en-US" altLang="zh-TW" dirty="0" smtClean="0"/>
              <a:t>Point light and diffuse shading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48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diffuse Surface</a:t>
            </a:r>
            <a:endParaRPr lang="zh-TW" altLang="en-US" dirty="0" smtClean="0"/>
          </a:p>
        </p:txBody>
      </p:sp>
      <p:cxnSp>
        <p:nvCxnSpPr>
          <p:cNvPr id="7" name="直線接點 6"/>
          <p:cNvCxnSpPr/>
          <p:nvPr/>
        </p:nvCxnSpPr>
        <p:spPr>
          <a:xfrm>
            <a:off x="1500188" y="310991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>
            <a:off x="1213644" y="2253456"/>
            <a:ext cx="171450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>
            <a:off x="1500982" y="2251869"/>
            <a:ext cx="17145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>
            <a:off x="1786732" y="2251869"/>
            <a:ext cx="17145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5400000">
            <a:off x="2072482" y="2251869"/>
            <a:ext cx="17145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214938" y="310991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6200000" flipH="1">
            <a:off x="4606926" y="1931987"/>
            <a:ext cx="1358900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6200000" flipH="1">
            <a:off x="4893469" y="1931194"/>
            <a:ext cx="1357313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16200000" flipH="1">
            <a:off x="5179219" y="1931194"/>
            <a:ext cx="1357313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16200000" flipH="1">
            <a:off x="5464969" y="1931194"/>
            <a:ext cx="1357313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5400000" flipH="1" flipV="1">
            <a:off x="5751513" y="2217738"/>
            <a:ext cx="1785937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文字方塊 32"/>
          <p:cNvSpPr txBox="1">
            <a:spLocks noChangeArrowheads="1"/>
          </p:cNvSpPr>
          <p:nvPr/>
        </p:nvSpPr>
        <p:spPr bwMode="auto">
          <a:xfrm>
            <a:off x="2357438" y="318135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</a:t>
            </a:r>
            <a:endParaRPr lang="zh-TW" altLang="en-US" sz="2400">
              <a:latin typeface="Times New Roman" pitchFamily="18" charset="0"/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6000750" y="3252788"/>
            <a:ext cx="35718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2643188" y="3252788"/>
            <a:ext cx="357187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文字方塊 36"/>
          <p:cNvSpPr txBox="1">
            <a:spLocks noChangeArrowheads="1"/>
          </p:cNvSpPr>
          <p:nvPr/>
        </p:nvSpPr>
        <p:spPr bwMode="auto">
          <a:xfrm>
            <a:off x="2357438" y="175260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</a:t>
            </a:r>
            <a:endParaRPr lang="zh-TW" altLang="en-US" sz="2400">
              <a:latin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>
            <a:off x="2643188" y="1824038"/>
            <a:ext cx="357187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文字方塊 38"/>
          <p:cNvSpPr txBox="1">
            <a:spLocks noChangeArrowheads="1"/>
          </p:cNvSpPr>
          <p:nvPr/>
        </p:nvSpPr>
        <p:spPr bwMode="auto">
          <a:xfrm rot="-2121425">
            <a:off x="5102225" y="2071688"/>
            <a:ext cx="1000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</a:t>
            </a:r>
            <a:endParaRPr lang="zh-TW" altLang="en-US" sz="2400">
              <a:latin typeface="Times New Roman" pitchFamily="18" charset="0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rot="19478575">
            <a:off x="5327650" y="2181225"/>
            <a:ext cx="3571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1" name="文字方塊 42"/>
          <p:cNvSpPr txBox="1">
            <a:spLocks noChangeArrowheads="1"/>
          </p:cNvSpPr>
          <p:nvPr/>
        </p:nvSpPr>
        <p:spPr bwMode="auto">
          <a:xfrm>
            <a:off x="5715000" y="321468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d/cos</a:t>
            </a:r>
            <a:r>
              <a:rPr lang="el-GR" altLang="zh-TW" sz="2400">
                <a:latin typeface="Times New Roman" pitchFamily="18" charset="0"/>
              </a:rPr>
              <a:t>θ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502" name="文字方塊 43"/>
          <p:cNvSpPr txBox="1">
            <a:spLocks noChangeArrowheads="1"/>
          </p:cNvSpPr>
          <p:nvPr/>
        </p:nvSpPr>
        <p:spPr bwMode="auto">
          <a:xfrm>
            <a:off x="6215063" y="243363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zh-TW" sz="2400">
                <a:latin typeface="Times New Roman" pitchFamily="18" charset="0"/>
              </a:rPr>
              <a:t>θ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503" name="文字方塊 44"/>
          <p:cNvSpPr txBox="1">
            <a:spLocks noChangeArrowheads="1"/>
          </p:cNvSpPr>
          <p:nvPr/>
        </p:nvSpPr>
        <p:spPr bwMode="auto">
          <a:xfrm>
            <a:off x="571500" y="3252788"/>
            <a:ext cx="107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length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428625" y="392906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intensity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7" name="文字方塊 46"/>
          <p:cNvSpPr txBox="1">
            <a:spLocks noChangeArrowheads="1"/>
          </p:cNvSpPr>
          <p:nvPr/>
        </p:nvSpPr>
        <p:spPr bwMode="auto">
          <a:xfrm>
            <a:off x="2357438" y="392906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1/d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572125" y="392906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cos</a:t>
            </a:r>
            <a:r>
              <a:rPr lang="el-GR" altLang="zh-TW" sz="2400">
                <a:latin typeface="Times New Roman" pitchFamily="18" charset="0"/>
              </a:rPr>
              <a:t>θ</a:t>
            </a:r>
            <a:r>
              <a:rPr lang="en-US" altLang="zh-TW" sz="2400">
                <a:latin typeface="Times New Roman" pitchFamily="18" charset="0"/>
              </a:rPr>
              <a:t> / d</a:t>
            </a:r>
            <a:endParaRPr lang="zh-TW" altLang="en-US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>
                <a:spLocks noChangeArrowheads="1"/>
              </p:cNvSpPr>
              <p:nvPr/>
            </p:nvSpPr>
            <p:spPr bwMode="auto">
              <a:xfrm>
                <a:off x="2714624" y="4786313"/>
                <a:ext cx="4593679" cy="506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marL="0" lvl="1">
                  <a:spcBef>
                    <a:spcPct val="0"/>
                  </a:spcBef>
                  <a:buNone/>
                </a:pPr>
                <a:r>
                  <a:rPr lang="en-US" altLang="zh-TW" sz="2400" dirty="0">
                    <a:latin typeface="Times New Roman" pitchFamily="18" charset="0"/>
                    <a:ea typeface="ＭＳ Ｐゴシック" pitchFamily="34" charset="-128"/>
                  </a:rPr>
                  <a:t>Reflected light ~cos </a:t>
                </a:r>
                <a:r>
                  <a:rPr lang="en-US" altLang="zh-TW" sz="2400" dirty="0" smtClean="0">
                    <a:latin typeface="Symbol" charset="2"/>
                    <a:ea typeface="ＭＳ Ｐゴシック" pitchFamily="34" charset="-128"/>
                  </a:rPr>
                  <a:t>q =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𝑑𝑜𝑡</m:t>
                    </m:r>
                    <m:acc>
                      <m:accPr>
                        <m:chr m:val="⃑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altLang="zh-TW" sz="2400" baseline="-25000" dirty="0">
                  <a:latin typeface="Consolas" panose="020B0609020204030204" pitchFamily="49" charset="0"/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4624" y="4786313"/>
                <a:ext cx="4593679" cy="506421"/>
              </a:xfrm>
              <a:prstGeom prst="rect">
                <a:avLst/>
              </a:prstGeom>
              <a:blipFill>
                <a:blip r:embed="rId2"/>
                <a:stretch>
                  <a:fillRect l="-1989" t="-1205" b="-277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714625" y="5445224"/>
                <a:ext cx="404976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𝐿𝑖𝑔h𝑡𝑛𝑒𝑠𝑠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𝐼𝑚𝑎𝑥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(0,</m:t>
                      </m:r>
                      <m:acc>
                        <m:accPr>
                          <m:chr m:val="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𝑑𝑜𝑡</m:t>
                      </m:r>
                      <m:acc>
                        <m:accPr>
                          <m:chr m:val="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5445224"/>
                <a:ext cx="4049764" cy="310598"/>
              </a:xfrm>
              <a:prstGeom prst="rect">
                <a:avLst/>
              </a:prstGeom>
              <a:blipFill>
                <a:blip r:embed="rId3"/>
                <a:stretch>
                  <a:fillRect b="-31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6643688" y="5949280"/>
            <a:ext cx="188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 and L must be unit vector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筆跡 3"/>
              <p14:cNvContentPartPr/>
              <p14:nvPr/>
            </p14:nvContentPartPr>
            <p14:xfrm>
              <a:off x="4852800" y="5776920"/>
              <a:ext cx="686160" cy="109080"/>
            </p14:xfrm>
          </p:contentPart>
        </mc:Choice>
        <mc:Fallback>
          <p:pic>
            <p:nvPicPr>
              <p:cNvPr id="4" name="筆跡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4160" y="5767200"/>
                <a:ext cx="707040" cy="1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76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float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hit_sphere</a:t>
            </a:r>
            <a:r>
              <a:rPr lang="en-US" altLang="zh-TW" sz="1800" dirty="0" smtClean="0">
                <a:latin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vec3 &amp;center, float radius,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ray&amp; r) {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…</a:t>
            </a: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return t;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}</a:t>
            </a:r>
            <a:endParaRPr lang="en-US" altLang="zh-TW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vec3 color(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</a:rPr>
              <a:t> ray&amp; r)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float t = </a:t>
            </a:r>
            <a:r>
              <a:rPr lang="en-US" altLang="zh-TW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hit_sphere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(…);</a:t>
            </a:r>
            <a:endParaRPr lang="en-US" altLang="zh-TW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if (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 &gt; 0.0</a:t>
            </a:r>
            <a:r>
              <a:rPr lang="en-US" altLang="zh-TW" sz="1800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        vec3 N =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unit_vector</a:t>
            </a:r>
            <a:r>
              <a:rPr lang="en-US" altLang="zh-TW" sz="1800" dirty="0" smtClean="0">
                <a:latin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r.point_at_parameter</a:t>
            </a:r>
            <a:r>
              <a:rPr lang="en-US" altLang="zh-TW" sz="1800" dirty="0" smtClean="0">
                <a:latin typeface="Consolas" panose="020B0609020204030204" pitchFamily="49" charset="0"/>
              </a:rPr>
              <a:t>(t) – center);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    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vec3 L = …;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    vec3 I = </a:t>
            </a:r>
            <a:r>
              <a:rPr lang="en-US" altLang="zh-TW" sz="1800" dirty="0">
                <a:solidFill>
                  <a:srgbClr val="FF0000"/>
                </a:solidFill>
                <a:latin typeface="Consolas" panose="020B0609020204030204" pitchFamily="49" charset="0"/>
              </a:rPr>
              <a:t>vec3(1, 1, 1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);//intensity of 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lightsource</a:t>
            </a:r>
            <a:endParaRPr lang="en-US" altLang="zh-TW" sz="18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   return I * …  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}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vec3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unit_direction</a:t>
            </a:r>
            <a:r>
              <a:rPr lang="en-US" altLang="zh-TW" sz="1800" dirty="0" smtClean="0">
                <a:latin typeface="Consolas" panose="020B0609020204030204" pitchFamily="49" charset="0"/>
              </a:rPr>
              <a:t> = 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unit_vector</a:t>
            </a:r>
            <a:r>
              <a:rPr lang="en-US" altLang="zh-TW" sz="1800" dirty="0" smtClean="0">
                <a:latin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r.direction</a:t>
            </a:r>
            <a:r>
              <a:rPr lang="en-US" altLang="zh-TW" sz="1800" dirty="0" smtClean="0"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float t= 0.5(</a:t>
            </a:r>
            <a:r>
              <a:rPr lang="en-US" altLang="zh-TW" sz="1800" dirty="0" err="1" smtClean="0">
                <a:latin typeface="Consolas" panose="020B0609020204030204" pitchFamily="49" charset="0"/>
              </a:rPr>
              <a:t>unit_direction.y</a:t>
            </a:r>
            <a:r>
              <a:rPr lang="en-US" altLang="zh-TW" sz="1800" dirty="0" smtClean="0">
                <a:latin typeface="Consolas" panose="020B0609020204030204" pitchFamily="49" charset="0"/>
              </a:rPr>
              <a:t>() + 1.0);</a:t>
            </a:r>
          </a:p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return (1.0-t)* vec3(1, 1, 1) + t* vec3(0.5, 0.7, 1.0);</a:t>
            </a:r>
            <a:endParaRPr lang="en-US" altLang="zh-TW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Consolas" panose="020B0609020204030204" pitchFamily="49" charset="0"/>
              </a:rPr>
              <a:t>}</a:t>
            </a:r>
            <a:endParaRPr lang="zh-TW" altLang="en-US" sz="18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筆跡 3"/>
              <p14:cNvContentPartPr/>
              <p14:nvPr/>
            </p14:nvContentPartPr>
            <p14:xfrm>
              <a:off x="1333800" y="3669120"/>
              <a:ext cx="2525760" cy="1002240"/>
            </p14:xfrm>
          </p:contentPart>
        </mc:Choice>
        <mc:Fallback>
          <p:pic>
            <p:nvPicPr>
              <p:cNvPr id="4" name="筆跡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7680" y="3661200"/>
                <a:ext cx="2546280" cy="10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4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516216" y="37170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Lightsource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(1, 1, 0)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4420" y="361485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Lightsource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(1, 1, 0)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563888" y="371703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Lightsource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(0, 0, 0)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997425"/>
              </p:ext>
            </p:extLst>
          </p:nvPr>
        </p:nvGraphicFramePr>
        <p:xfrm>
          <a:off x="521928" y="2319922"/>
          <a:ext cx="2473176" cy="12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Image" r:id="rId3" imgW="5079240" imgH="2539440" progId="Photoshop.Image.16">
                  <p:embed/>
                </p:oleObj>
              </mc:Choice>
              <mc:Fallback>
                <p:oleObj name="Image" r:id="rId3" imgW="5079240" imgH="2539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928" y="2319922"/>
                        <a:ext cx="2473176" cy="12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233641"/>
              </p:ext>
            </p:extLst>
          </p:nvPr>
        </p:nvGraphicFramePr>
        <p:xfrm>
          <a:off x="6121332" y="2287892"/>
          <a:ext cx="2517959" cy="125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Image" r:id="rId5" imgW="5079240" imgH="2539440" progId="Photoshop.Image.16">
                  <p:embed/>
                </p:oleObj>
              </mc:Choice>
              <mc:Fallback>
                <p:oleObj name="Image" r:id="rId5" imgW="5079240" imgH="2539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1332" y="2287892"/>
                        <a:ext cx="2517959" cy="125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441854"/>
              </p:ext>
            </p:extLst>
          </p:nvPr>
        </p:nvGraphicFramePr>
        <p:xfrm>
          <a:off x="3275856" y="2319922"/>
          <a:ext cx="2473175" cy="12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Image" r:id="rId7" imgW="5079240" imgH="2539440" progId="Photoshop.Image.16">
                  <p:embed/>
                </p:oleObj>
              </mc:Choice>
              <mc:Fallback>
                <p:oleObj name="Image" r:id="rId7" imgW="5079240" imgH="2539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5856" y="2319922"/>
                        <a:ext cx="2473175" cy="12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筆跡 3"/>
              <p14:cNvContentPartPr/>
              <p14:nvPr/>
            </p14:nvContentPartPr>
            <p14:xfrm>
              <a:off x="6980760" y="4147200"/>
              <a:ext cx="159120" cy="29880"/>
            </p14:xfrm>
          </p:contentPart>
        </mc:Choice>
        <mc:Fallback>
          <p:pic>
            <p:nvPicPr>
              <p:cNvPr id="4" name="筆跡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0680" y="4139280"/>
                <a:ext cx="18036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1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Bonus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Multiple sphere</a:t>
            </a:r>
          </a:p>
          <a:p>
            <a:endParaRPr lang="en-US" altLang="zh-TW" dirty="0"/>
          </a:p>
          <a:p>
            <a:r>
              <a:rPr lang="en-US" altLang="zh-TW" dirty="0" smtClean="0"/>
              <a:t>Ray-plane intersection, or ….</a:t>
            </a:r>
          </a:p>
          <a:p>
            <a:endParaRPr lang="en-US" altLang="zh-TW" dirty="0"/>
          </a:p>
          <a:p>
            <a:r>
              <a:rPr lang="en-US" altLang="zh-TW" dirty="0" smtClean="0"/>
              <a:t>Antialiasing</a:t>
            </a:r>
          </a:p>
          <a:p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筆跡 3"/>
              <p14:cNvContentPartPr/>
              <p14:nvPr/>
            </p14:nvContentPartPr>
            <p14:xfrm>
              <a:off x="2930400" y="993600"/>
              <a:ext cx="5879880" cy="1605240"/>
            </p14:xfrm>
          </p:contentPart>
        </mc:Choice>
        <mc:Fallback>
          <p:pic>
            <p:nvPicPr>
              <p:cNvPr id="4" name="筆跡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1760" y="983880"/>
                <a:ext cx="5901120" cy="16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Chapter 4 in Fundamentals </a:t>
            </a:r>
            <a:r>
              <a:rPr lang="en-US" altLang="zh-TW" dirty="0"/>
              <a:t>of Computer Graphics, 4/e.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30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ppm format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052638"/>
            <a:ext cx="81724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4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using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zh-TW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width = 200;</a:t>
            </a: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height = 100;</a:t>
            </a:r>
          </a:p>
          <a:p>
            <a:pPr marL="0" indent="0">
              <a:buNone/>
            </a:pPr>
            <a:endParaRPr lang="zh-TW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file;</a:t>
            </a: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file.open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ray.ppm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ios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::out);</a:t>
            </a:r>
          </a:p>
          <a:p>
            <a:pPr marL="0" indent="0">
              <a:buNone/>
            </a:pPr>
            <a:endParaRPr lang="zh-TW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file </a:t>
            </a:r>
            <a:r>
              <a:rPr lang="pt-BR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&lt;&lt; "</a:t>
            </a:r>
            <a:r>
              <a:rPr lang="pt-BR" altLang="zh-TW" sz="1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P3</a:t>
            </a:r>
            <a:r>
              <a:rPr lang="pt-BR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\n" &lt;&lt; </a:t>
            </a:r>
            <a:r>
              <a:rPr lang="pt-BR" altLang="zh-TW" sz="1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width</a:t>
            </a:r>
            <a:r>
              <a:rPr lang="pt-BR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 &lt;&lt; " " &lt;&lt; </a:t>
            </a:r>
            <a:r>
              <a:rPr lang="pt-BR" altLang="zh-TW" sz="1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height</a:t>
            </a:r>
            <a:r>
              <a:rPr lang="pt-BR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 &lt;&lt; "\n</a:t>
            </a:r>
            <a:r>
              <a:rPr lang="pt-BR" altLang="zh-TW" sz="1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255</a:t>
            </a:r>
            <a:r>
              <a:rPr lang="pt-BR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\n";</a:t>
            </a: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for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 j = height - 1; j &gt;= 0; j--) {</a:t>
            </a:r>
          </a:p>
          <a:p>
            <a:pPr marL="0" indent="0">
              <a:buNone/>
            </a:pPr>
            <a:r>
              <a:rPr lang="nn-NO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</a:t>
            </a:r>
            <a:r>
              <a:rPr lang="nn-NO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(int i = 0; i &lt; width; i++) {</a:t>
            </a: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float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r = float(</a:t>
            </a: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) / float(width);</a:t>
            </a: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float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g = float(j) / float(height);</a:t>
            </a: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float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b = 0.2;</a:t>
            </a:r>
          </a:p>
          <a:p>
            <a:pPr marL="0" indent="0">
              <a:buNone/>
            </a:pPr>
            <a:endParaRPr lang="zh-TW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file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(r * 255) &lt;&lt; " " &lt;&lt; </a:t>
            </a: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(g * 255) &lt;&lt; " " &lt;&lt; </a:t>
            </a:r>
            <a:r>
              <a:rPr lang="en-US" altLang="zh-TW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(b * 255) &lt;&lt; "\n";</a:t>
            </a: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endParaRPr lang="en-US" altLang="zh-TW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zh-TW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  <a:p>
            <a:pPr marL="0" indent="0">
              <a:buNone/>
            </a:pPr>
            <a:r>
              <a:rPr lang="en-US" altLang="zh-TW" sz="11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TW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733773"/>
              </p:ext>
            </p:extLst>
          </p:nvPr>
        </p:nvGraphicFramePr>
        <p:xfrm>
          <a:off x="5508104" y="1052736"/>
          <a:ext cx="2540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4" imgW="2539440" imgH="1269720" progId="Photoshop.Image.16">
                  <p:embed/>
                </p:oleObj>
              </mc:Choice>
              <mc:Fallback>
                <p:oleObj name="Image" r:id="rId4" imgW="2539440" imgH="12697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1052736"/>
                        <a:ext cx="25400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4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Vec3 for (x, y, z), (r, g, b), …</a:t>
            </a:r>
          </a:p>
          <a:p>
            <a:r>
              <a:rPr lang="en-US" altLang="zh-TW" dirty="0" smtClean="0"/>
              <a:t>Operator</a:t>
            </a:r>
          </a:p>
          <a:p>
            <a:pPr lvl="1"/>
            <a:r>
              <a:rPr lang="en-US" altLang="zh-TW" dirty="0" smtClean="0"/>
              <a:t>vec3 + vec3, vec3 – vec3</a:t>
            </a:r>
          </a:p>
          <a:p>
            <a:pPr lvl="1"/>
            <a:r>
              <a:rPr lang="en-US" altLang="zh-TW" dirty="0" smtClean="0"/>
              <a:t>scalar * vec3</a:t>
            </a:r>
          </a:p>
          <a:p>
            <a:pPr lvl="1"/>
            <a:r>
              <a:rPr lang="en-US" altLang="zh-TW" dirty="0" smtClean="0"/>
              <a:t>dot, cross</a:t>
            </a:r>
          </a:p>
          <a:p>
            <a:pPr lvl="1"/>
            <a:r>
              <a:rPr lang="en-US" altLang="zh-TW" dirty="0" smtClean="0"/>
              <a:t>Length, </a:t>
            </a:r>
            <a:r>
              <a:rPr lang="en-US" altLang="zh-TW" dirty="0" err="1" smtClean="0"/>
              <a:t>unit_vector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44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class vec3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vec3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() {}</a:t>
            </a:r>
          </a:p>
          <a:p>
            <a:pPr marL="0" indent="0">
              <a:buNone/>
            </a:pP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vec3(float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e0, float e1, float e2) { e[0] = e0; e[1] = e1; e[2] = e2; }</a:t>
            </a:r>
          </a:p>
          <a:p>
            <a:pPr marL="0" indent="0">
              <a:buNone/>
            </a:pP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float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x() 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{ return e[0]; }</a:t>
            </a:r>
          </a:p>
          <a:p>
            <a:pPr marL="0" indent="0">
              <a:buNone/>
            </a:pP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y() 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{ return e[1]; }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z() 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{ return e[2]; }</a:t>
            </a:r>
          </a:p>
          <a:p>
            <a:pPr marL="0" indent="0">
              <a:buNone/>
            </a:pPr>
            <a:r>
              <a:rPr lang="pt-BR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pt-BR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r() const { return e[0]; }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g() 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{ return e[1]; }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b() 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{ return e[2]; }</a:t>
            </a:r>
          </a:p>
          <a:p>
            <a:pPr marL="0" indent="0">
              <a:buNone/>
            </a:pPr>
            <a:endParaRPr lang="zh-TW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inline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vec3&amp; operator</a:t>
            </a:r>
            <a:r>
              <a:rPr lang="en-US" altLang="zh-TW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+=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vec3 &amp;v2);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inline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vec3&amp; operator</a:t>
            </a:r>
            <a:r>
              <a:rPr lang="en-US" altLang="zh-TW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-=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vec3 &amp;v2);</a:t>
            </a:r>
          </a:p>
          <a:p>
            <a:pPr marL="0" indent="0">
              <a:buNone/>
            </a:pPr>
            <a:endParaRPr lang="zh-TW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inline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vec3&amp; operator</a:t>
            </a:r>
            <a:r>
              <a:rPr lang="en-US" altLang="zh-TW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float t);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inline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vec3&amp; operator</a:t>
            </a:r>
            <a:r>
              <a:rPr lang="en-US" altLang="zh-TW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/=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float t);</a:t>
            </a:r>
          </a:p>
          <a:p>
            <a:pPr marL="0" indent="0">
              <a:buNone/>
            </a:pPr>
            <a:endParaRPr lang="zh-TW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inline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float length() 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{ return 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(e[0] * e[0] + e[1] * e[1] + e[2] * e[2]); }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inline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squared_length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altLang="zh-TW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{ return e[0] * e[0] + e[1] * e[1] + e[2] * e[2]; }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inline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altLang="zh-TW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make_unit_vector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zh-TW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float 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e[3];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altLang="zh-TW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inline float </a:t>
            </a:r>
            <a:r>
              <a:rPr lang="fr-FR" altLang="zh-TW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dot</a:t>
            </a:r>
            <a:r>
              <a:rPr lang="fr-FR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(const vec3 &amp;v1, const vec3 &amp;v2) </a:t>
            </a:r>
            <a:r>
              <a:rPr lang="fr-FR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TW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inline vec3 </a:t>
            </a:r>
            <a:r>
              <a:rPr lang="fr-FR" altLang="zh-TW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cross</a:t>
            </a:r>
            <a:r>
              <a:rPr lang="fr-FR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(const vec3 &amp;v1, const vec3 &amp;v2) </a:t>
            </a:r>
            <a:r>
              <a:rPr lang="fr-FR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inline vec3 </a:t>
            </a:r>
            <a:r>
              <a:rPr lang="en-US" altLang="zh-TW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unit_vector</a:t>
            </a:r>
            <a:r>
              <a:rPr lang="en-US" altLang="zh-TW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(vec3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v)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{}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zh-TW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筆跡 1"/>
              <p14:cNvContentPartPr/>
              <p14:nvPr/>
            </p14:nvContentPartPr>
            <p14:xfrm>
              <a:off x="228960" y="4772160"/>
              <a:ext cx="528480" cy="1409760"/>
            </p14:xfrm>
          </p:contentPart>
        </mc:Choice>
        <mc:Fallback>
          <p:pic>
            <p:nvPicPr>
              <p:cNvPr id="2" name="筆跡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320" y="4761360"/>
                <a:ext cx="547200" cy="14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83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7484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r>
                      <m:rPr>
                        <m:nor/>
                      </m:rPr>
                      <a:rPr lang="en-US" altLang="zh-TW" dirty="0"/>
                      <m:t>t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7484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6072188" y="3644900"/>
            <a:ext cx="285750" cy="284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" name="直線單箭頭接點 4"/>
          <p:cNvCxnSpPr>
            <a:stCxn id="4" idx="5"/>
          </p:cNvCxnSpPr>
          <p:nvPr/>
        </p:nvCxnSpPr>
        <p:spPr>
          <a:xfrm rot="16200000" flipH="1">
            <a:off x="6209507" y="3994944"/>
            <a:ext cx="969962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8"/>
          <p:cNvSpPr txBox="1">
            <a:spLocks noChangeArrowheads="1"/>
          </p:cNvSpPr>
          <p:nvPr/>
        </p:nvSpPr>
        <p:spPr bwMode="auto">
          <a:xfrm>
            <a:off x="6786563" y="4071938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7" name="文字方塊 9"/>
          <p:cNvSpPr txBox="1">
            <a:spLocks noChangeArrowheads="1"/>
          </p:cNvSpPr>
          <p:nvPr/>
        </p:nvSpPr>
        <p:spPr bwMode="auto">
          <a:xfrm>
            <a:off x="5929313" y="3786188"/>
            <a:ext cx="50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 smtClean="0"/>
              <a:t>O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4716016" y="1844824"/>
            <a:ext cx="3672408" cy="46805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7308304" y="51571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668344" y="4857750"/>
            <a:ext cx="720080" cy="37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P(t)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58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#</a:t>
            </a:r>
            <a:r>
              <a:rPr lang="en-US" altLang="zh-TW" dirty="0" err="1">
                <a:latin typeface="Consolas" panose="020B0609020204030204" pitchFamily="49" charset="0"/>
              </a:rPr>
              <a:t>ifndef</a:t>
            </a:r>
            <a:r>
              <a:rPr lang="en-US" altLang="zh-TW" dirty="0">
                <a:latin typeface="Consolas" panose="020B0609020204030204" pitchFamily="49" charset="0"/>
              </a:rPr>
              <a:t> RAYH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#define RAYH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#include "vec3.h"</a:t>
            </a: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class ray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public: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    ray() {}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    ray(</a:t>
            </a:r>
            <a:r>
              <a:rPr lang="en-US" altLang="zh-TW" dirty="0" err="1">
                <a:latin typeface="Consolas" panose="020B0609020204030204" pitchFamily="49" charset="0"/>
              </a:rPr>
              <a:t>const</a:t>
            </a:r>
            <a:r>
              <a:rPr lang="en-US" altLang="zh-TW" dirty="0">
                <a:latin typeface="Consolas" panose="020B0609020204030204" pitchFamily="49" charset="0"/>
              </a:rPr>
              <a:t> vec3&amp; a, </a:t>
            </a:r>
            <a:r>
              <a:rPr lang="en-US" altLang="zh-TW" dirty="0" err="1">
                <a:latin typeface="Consolas" panose="020B0609020204030204" pitchFamily="49" charset="0"/>
              </a:rPr>
              <a:t>const</a:t>
            </a:r>
            <a:r>
              <a:rPr lang="en-US" altLang="zh-TW" dirty="0">
                <a:latin typeface="Consolas" panose="020B0609020204030204" pitchFamily="49" charset="0"/>
              </a:rPr>
              <a:t> vec3&amp; b) { O = a; D = b; }  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    vec3 origin() </a:t>
            </a:r>
            <a:r>
              <a:rPr lang="en-US" altLang="zh-TW" dirty="0" err="1">
                <a:latin typeface="Consolas" panose="020B0609020204030204" pitchFamily="49" charset="0"/>
              </a:rPr>
              <a:t>const</a:t>
            </a:r>
            <a:r>
              <a:rPr lang="en-US" altLang="zh-TW" dirty="0">
                <a:latin typeface="Consolas" panose="020B0609020204030204" pitchFamily="49" charset="0"/>
              </a:rPr>
              <a:t>       { return O; }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    vec3 direction() </a:t>
            </a:r>
            <a:r>
              <a:rPr lang="en-US" altLang="zh-TW" dirty="0" err="1">
                <a:latin typeface="Consolas" panose="020B0609020204030204" pitchFamily="49" charset="0"/>
              </a:rPr>
              <a:t>const</a:t>
            </a:r>
            <a:r>
              <a:rPr lang="en-US" altLang="zh-TW" dirty="0">
                <a:latin typeface="Consolas" panose="020B0609020204030204" pitchFamily="49" charset="0"/>
              </a:rPr>
              <a:t>    { return D; }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    vec3 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point_at_parameter</a:t>
            </a:r>
            <a:r>
              <a:rPr lang="en-US" altLang="zh-TW" dirty="0">
                <a:latin typeface="Consolas" panose="020B0609020204030204" pitchFamily="49" charset="0"/>
              </a:rPr>
              <a:t>(float t) </a:t>
            </a:r>
            <a:r>
              <a:rPr lang="en-US" altLang="zh-TW" dirty="0" err="1">
                <a:latin typeface="Consolas" panose="020B0609020204030204" pitchFamily="49" charset="0"/>
              </a:rPr>
              <a:t>const</a:t>
            </a:r>
            <a:r>
              <a:rPr lang="en-US" altLang="zh-TW" dirty="0">
                <a:latin typeface="Consolas" panose="020B0609020204030204" pitchFamily="49" charset="0"/>
              </a:rPr>
              <a:t> { </a:t>
            </a:r>
            <a:r>
              <a:rPr lang="en-US" altLang="zh-TW" dirty="0" smtClean="0">
                <a:latin typeface="Consolas" panose="020B0609020204030204" pitchFamily="49" charset="0"/>
              </a:rPr>
              <a:t>… }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    vec3 O;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    vec3 D;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#</a:t>
            </a:r>
            <a:r>
              <a:rPr lang="en-US" altLang="zh-TW" dirty="0" err="1">
                <a:latin typeface="Consolas" panose="020B0609020204030204" pitchFamily="49" charset="0"/>
              </a:rPr>
              <a:t>endif</a:t>
            </a:r>
            <a:r>
              <a:rPr lang="en-US" altLang="zh-TW" dirty="0">
                <a:latin typeface="Consolas" panose="020B0609020204030204" pitchFamily="49" charset="0"/>
              </a:rPr>
              <a:t> </a:t>
            </a:r>
            <a:endParaRPr lang="zh-TW" alt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筆跡 3"/>
              <p14:cNvContentPartPr/>
              <p14:nvPr/>
            </p14:nvContentPartPr>
            <p14:xfrm>
              <a:off x="2366640" y="2115360"/>
              <a:ext cx="5792040" cy="2799000"/>
            </p14:xfrm>
          </p:contentPart>
        </mc:Choice>
        <mc:Fallback>
          <p:pic>
            <p:nvPicPr>
              <p:cNvPr id="4" name="筆跡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0520" y="2105640"/>
                <a:ext cx="5805360" cy="28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8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 (Primary Ray)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altLang="zh-TW" dirty="0" smtClean="0"/>
              <a:t>Ray</a:t>
            </a:r>
          </a:p>
          <a:p>
            <a:pPr lvl="1"/>
            <a:r>
              <a:rPr lang="en-US" altLang="zh-TW" dirty="0" smtClean="0"/>
              <a:t>Origin point</a:t>
            </a:r>
          </a:p>
          <a:p>
            <a:pPr lvl="1"/>
            <a:r>
              <a:rPr lang="en-US" altLang="zh-TW" dirty="0" smtClean="0"/>
              <a:t>Direction</a:t>
            </a:r>
          </a:p>
          <a:p>
            <a:r>
              <a:rPr lang="en-US" altLang="zh-TW" dirty="0" smtClean="0"/>
              <a:t>Camera</a:t>
            </a:r>
          </a:p>
          <a:p>
            <a:pPr lvl="1"/>
            <a:r>
              <a:rPr lang="en-US" altLang="zh-TW" dirty="0" smtClean="0"/>
              <a:t>COP</a:t>
            </a:r>
          </a:p>
          <a:p>
            <a:pPr lvl="1"/>
            <a:r>
              <a:rPr lang="en-US" altLang="zh-TW" dirty="0" smtClean="0"/>
              <a:t>Projection plane</a:t>
            </a:r>
          </a:p>
          <a:p>
            <a:r>
              <a:rPr lang="en-US" altLang="zh-TW" dirty="0" smtClean="0"/>
              <a:t>Image size</a:t>
            </a:r>
          </a:p>
          <a:p>
            <a:pPr lvl="1"/>
            <a:r>
              <a:rPr lang="en-US" altLang="zh-TW" dirty="0" smtClean="0"/>
              <a:t>Ex: 200x100 pixe</a:t>
            </a:r>
            <a:r>
              <a:rPr lang="en-US" altLang="zh-TW" dirty="0"/>
              <a:t>l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4" descr="an13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505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211960" y="48124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(0, 0, 0)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707904" y="40779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(-2, -1, -1)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779912" y="30706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(-2, 1, -1)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84168" y="46203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(2, -1, -1)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5292080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148064" y="32756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(u, v)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筆跡 10"/>
              <p14:cNvContentPartPr/>
              <p14:nvPr/>
            </p14:nvContentPartPr>
            <p14:xfrm>
              <a:off x="130320" y="1486800"/>
              <a:ext cx="8506440" cy="4953240"/>
            </p14:xfrm>
          </p:contentPart>
        </mc:Choice>
        <mc:Fallback>
          <p:pic>
            <p:nvPicPr>
              <p:cNvPr id="11" name="筆跡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320" y="1477800"/>
                <a:ext cx="8525520" cy="49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3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1251</Words>
  <Application>Microsoft Office PowerPoint</Application>
  <PresentationFormat>如螢幕大小 (4:3)</PresentationFormat>
  <Paragraphs>247</Paragraphs>
  <Slides>24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ＭＳ Ｐゴシック</vt:lpstr>
      <vt:lpstr>新細明體</vt:lpstr>
      <vt:lpstr>Arial</vt:lpstr>
      <vt:lpstr>Calibri</vt:lpstr>
      <vt:lpstr>Cambria Math</vt:lpstr>
      <vt:lpstr>Consolas</vt:lpstr>
      <vt:lpstr>Symbol</vt:lpstr>
      <vt:lpstr>Times New Roman</vt:lpstr>
      <vt:lpstr>Office 佈景主題</vt:lpstr>
      <vt:lpstr>Image</vt:lpstr>
      <vt:lpstr>Computer Graphics Ray tracing</vt:lpstr>
      <vt:lpstr>Outline</vt:lpstr>
      <vt:lpstr>ppm format</vt:lpstr>
      <vt:lpstr>PowerPoint 簡報</vt:lpstr>
      <vt:lpstr>vec3</vt:lpstr>
      <vt:lpstr>PowerPoint 簡報</vt:lpstr>
      <vt:lpstr>ray</vt:lpstr>
      <vt:lpstr>PowerPoint 簡報</vt:lpstr>
      <vt:lpstr>Camera (Primary Ray)</vt:lpstr>
      <vt:lpstr>ppm</vt:lpstr>
      <vt:lpstr>Primary Rays</vt:lpstr>
      <vt:lpstr>Simple skybox</vt:lpstr>
      <vt:lpstr>Sphere</vt:lpstr>
      <vt:lpstr>Sphere Intersection</vt:lpstr>
      <vt:lpstr>PowerPoint 簡報</vt:lpstr>
      <vt:lpstr>result</vt:lpstr>
      <vt:lpstr>Surface normal</vt:lpstr>
      <vt:lpstr>PowerPoint 簡報</vt:lpstr>
      <vt:lpstr>Point light</vt:lpstr>
      <vt:lpstr>diffuse Surface</vt:lpstr>
      <vt:lpstr>PowerPoint 簡報</vt:lpstr>
      <vt:lpstr>result</vt:lpstr>
      <vt:lpstr>Bonus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Ray tracing</dc:title>
  <dc:creator>Ming-Te Chi</dc:creator>
  <cp:lastModifiedBy>Ming-Te Chi</cp:lastModifiedBy>
  <cp:revision>37</cp:revision>
  <dcterms:modified xsi:type="dcterms:W3CDTF">2019-03-04T12:14:36Z</dcterms:modified>
</cp:coreProperties>
</file>