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1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72" r:id="rId15"/>
    <p:sldId id="267" r:id="rId16"/>
    <p:sldId id="269" r:id="rId17"/>
    <p:sldId id="268" r:id="rId18"/>
    <p:sldId id="270" r:id="rId19"/>
    <p:sldId id="273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895" autoAdjust="0"/>
  </p:normalViewPr>
  <p:slideViewPr>
    <p:cSldViewPr snapToGrid="0">
      <p:cViewPr varScale="1">
        <p:scale>
          <a:sx n="85" d="100"/>
          <a:sy n="85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EAE9-E789-4444-BF92-F91B8E8072E7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BEA0F-71D5-4422-A391-54015EE87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0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 lab5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EA0F-71D5-4422-A391-54015EE87F7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68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3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1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84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57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25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67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6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6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3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03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19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324D-B0A3-4C29-B277-5EFB34B3A220}" type="datetimeFigureOut">
              <a:rPr lang="zh-TW" altLang="en-US" smtClean="0"/>
              <a:t>2017/11/6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9A32-763D-445B-ABF8-5164174AFC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88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36891"/>
            <a:ext cx="9144000" cy="238760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Unity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LAB5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516694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Basic UI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9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-Button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544" y="2244339"/>
            <a:ext cx="3908016" cy="356746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334480" y="2305299"/>
            <a:ext cx="32936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打勾使這個按鈕可以按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顏色變換模式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按鈕樣式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平時按鈕顏色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滑鼠移動上去時的顏色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按下按鈕時的顏色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err="1" smtClean="0"/>
              <a:t>Interactable</a:t>
            </a:r>
            <a:r>
              <a:rPr lang="zh-TW" altLang="en-US" sz="2000" b="1" dirty="0" smtClean="0"/>
              <a:t>沒打勾的顏色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顏色變換速度</a:t>
            </a:r>
            <a:endParaRPr lang="en-US" altLang="zh-TW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1524000" y="2534841"/>
            <a:ext cx="1060704" cy="2072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11808" y="2814106"/>
            <a:ext cx="853440" cy="1706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43456" y="3011178"/>
            <a:ext cx="1353312" cy="318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43456" y="3329566"/>
            <a:ext cx="1146048" cy="2088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718168" y="3575370"/>
            <a:ext cx="1536192" cy="247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718168" y="3861075"/>
            <a:ext cx="1311544" cy="2679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700784" y="4164201"/>
            <a:ext cx="1328928" cy="2120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700784" y="4676755"/>
            <a:ext cx="1353312" cy="2643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5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-Slider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2032"/>
            <a:ext cx="4724400" cy="448627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7" name="矩形 6"/>
          <p:cNvSpPr/>
          <p:nvPr/>
        </p:nvSpPr>
        <p:spPr>
          <a:xfrm>
            <a:off x="963038" y="5021168"/>
            <a:ext cx="637162" cy="228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63038" y="5249768"/>
            <a:ext cx="713362" cy="1961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63038" y="5445942"/>
            <a:ext cx="789562" cy="2285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3038" y="5674541"/>
            <a:ext cx="1170562" cy="1961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63038" y="5870715"/>
            <a:ext cx="484762" cy="2285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5687438" y="1690688"/>
            <a:ext cx="4724400" cy="48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打勾代表需要拖曳紐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沒有框到的地方都跟上一頁的使用方法一樣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跟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button</a:t>
            </a:r>
            <a:r>
              <a:rPr lang="zh-TW" altLang="en-US" sz="2000" dirty="0">
                <a:solidFill>
                  <a:sysClr val="windowText" lastClr="000000"/>
                </a:solidFill>
              </a:rPr>
              <a:t>一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樣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卷軸的方向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最小值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最大值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打勾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: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只有整數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起始的值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63038" y="1962912"/>
            <a:ext cx="914530" cy="1950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016" y="5135468"/>
            <a:ext cx="2753784" cy="5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-Slider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598" y="3073940"/>
            <a:ext cx="2540648" cy="13883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2" y="3768106"/>
            <a:ext cx="2695575" cy="523875"/>
          </a:xfrm>
          <a:prstGeom prst="rect">
            <a:avLst/>
          </a:prstGeom>
        </p:spPr>
      </p:pic>
      <p:sp>
        <p:nvSpPr>
          <p:cNvPr id="6" name="弧形箭號 (下彎) 5"/>
          <p:cNvSpPr/>
          <p:nvPr/>
        </p:nvSpPr>
        <p:spPr>
          <a:xfrm rot="384197">
            <a:off x="3096768" y="2894128"/>
            <a:ext cx="5071872" cy="743712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160160">
            <a:off x="2473846" y="3894008"/>
            <a:ext cx="3492436" cy="1299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弧形箭號 (上彎) 7"/>
          <p:cNvSpPr/>
          <p:nvPr/>
        </p:nvSpPr>
        <p:spPr>
          <a:xfrm rot="21384271">
            <a:off x="2501419" y="4362436"/>
            <a:ext cx="4120896" cy="1044753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59598" y="2180373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/>
              <a:t>分別點它們可以改變他們的顏色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24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自動回魔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(Slider) 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01" y="3024188"/>
            <a:ext cx="8705850" cy="31527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2265" y="3365145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01" y="3772777"/>
            <a:ext cx="1619250" cy="781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34767" y="3994899"/>
            <a:ext cx="1894056" cy="2308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201" y="3126292"/>
            <a:ext cx="4733925" cy="6191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462455" y="3902631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跟之前的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GameObject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一樣，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記得要把物件拉過去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5410200" y="3576029"/>
            <a:ext cx="1140163" cy="32660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場景切換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5082" y="2877671"/>
            <a:ext cx="2330824" cy="156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398494" y="3442447"/>
            <a:ext cx="1515035" cy="4123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開始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424518" y="3657600"/>
            <a:ext cx="959223" cy="89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616823" y="2882153"/>
            <a:ext cx="2330824" cy="156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7171764" y="3657600"/>
            <a:ext cx="959223" cy="89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364069" y="2882153"/>
            <a:ext cx="2330824" cy="156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8771963" y="3124200"/>
            <a:ext cx="1515035" cy="4123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回主畫面</a:t>
            </a:r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8771963" y="3742764"/>
            <a:ext cx="1515035" cy="4123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重新開</a:t>
            </a:r>
            <a:r>
              <a:rPr lang="zh-TW" altLang="en-US" dirty="0"/>
              <a:t>始</a:t>
            </a:r>
          </a:p>
        </p:txBody>
      </p:sp>
      <p:sp>
        <p:nvSpPr>
          <p:cNvPr id="25" name="笑臉 24"/>
          <p:cNvSpPr/>
          <p:nvPr/>
        </p:nvSpPr>
        <p:spPr>
          <a:xfrm>
            <a:off x="5365376" y="3446930"/>
            <a:ext cx="833717" cy="81578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395749" y="297987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GAME</a:t>
            </a:r>
            <a:endParaRPr lang="zh-TW" altLang="en-US" dirty="0"/>
          </a:p>
        </p:txBody>
      </p:sp>
      <p:sp>
        <p:nvSpPr>
          <p:cNvPr id="28" name="弧形箭號 (下彎) 27"/>
          <p:cNvSpPr/>
          <p:nvPr/>
        </p:nvSpPr>
        <p:spPr>
          <a:xfrm rot="10969333">
            <a:off x="5701553" y="4595438"/>
            <a:ext cx="3711388" cy="1147482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弧形箭號 (上彎) 28"/>
          <p:cNvSpPr/>
          <p:nvPr/>
        </p:nvSpPr>
        <p:spPr>
          <a:xfrm rot="10800000">
            <a:off x="2237589" y="1668696"/>
            <a:ext cx="6875929" cy="1010351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049794" y="3252409"/>
            <a:ext cx="12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Game over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場景切換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914400" y="169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儲存已經完成的場景</a:t>
            </a:r>
            <a:endParaRPr lang="en-US" altLang="zh-TW" dirty="0" smtClean="0"/>
          </a:p>
          <a:p>
            <a:r>
              <a:rPr lang="zh-TW" altLang="en-US" dirty="0" smtClean="0"/>
              <a:t>新增另一個場景當作開始畫面，並儲存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3027732"/>
            <a:ext cx="2952750" cy="3295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20109" y="3027732"/>
            <a:ext cx="353771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20108" y="3332532"/>
            <a:ext cx="2931673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32" y="3027732"/>
            <a:ext cx="2943225" cy="32670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86961" y="3030975"/>
            <a:ext cx="353771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296784" y="4192466"/>
            <a:ext cx="2931673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094232" y="3027732"/>
            <a:ext cx="290062" cy="2515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094232" y="3332532"/>
            <a:ext cx="290062" cy="2515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994306" y="3016251"/>
            <a:ext cx="290062" cy="2515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994306" y="4192466"/>
            <a:ext cx="290062" cy="2515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切換場景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把有用到的場景一一加進來</a:t>
            </a:r>
            <a:endParaRPr lang="en-US" altLang="zh-TW" dirty="0" smtClean="0"/>
          </a:p>
          <a:p>
            <a:r>
              <a:rPr lang="en-US" altLang="zh-TW" dirty="0" smtClean="0"/>
              <a:t>[</a:t>
            </a:r>
            <a:r>
              <a:rPr lang="zh-TW" altLang="en-US" dirty="0" smtClean="0"/>
              <a:t>開</a:t>
            </a:r>
            <a:r>
              <a:rPr lang="zh-TW" altLang="en-US" dirty="0"/>
              <a:t>啟</a:t>
            </a:r>
            <a:r>
              <a:rPr lang="zh-TW" altLang="en-US" dirty="0" smtClean="0"/>
              <a:t>場景</a:t>
            </a:r>
            <a:r>
              <a:rPr lang="en-US" altLang="zh-TW" dirty="0" smtClean="0"/>
              <a:t>]-&gt;[File]-&gt;[Build Settings]</a:t>
            </a:r>
            <a:r>
              <a:rPr lang="zh-TW" altLang="en-US" dirty="0" smtClean="0"/>
              <a:t>   </a:t>
            </a:r>
            <a:r>
              <a:rPr lang="en-US" altLang="zh-TW" dirty="0" smtClean="0"/>
              <a:t>-&gt;[Add Open Scene]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有幾個場景就要做幾次這個步驟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25" y="3885247"/>
            <a:ext cx="2409825" cy="2867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65" y="2795787"/>
            <a:ext cx="4890135" cy="38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場景切換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9010"/>
            <a:ext cx="10515600" cy="4348163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新增的場景上新增一個開始</a:t>
            </a:r>
            <a:r>
              <a:rPr lang="en-US" altLang="zh-TW" dirty="0" smtClean="0"/>
              <a:t>button</a:t>
            </a:r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button</a:t>
            </a:r>
            <a:r>
              <a:rPr lang="zh-TW" altLang="en-US" dirty="0" smtClean="0"/>
              <a:t>上附上下面</a:t>
            </a:r>
            <a:r>
              <a:rPr lang="en-US" altLang="zh-TW" dirty="0" smtClean="0"/>
              <a:t>Script</a:t>
            </a:r>
            <a:r>
              <a:rPr lang="zh-TW" altLang="en-US" dirty="0" smtClean="0"/>
              <a:t>使場景切換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94" y="1027906"/>
            <a:ext cx="4034806" cy="19724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8" y="2814573"/>
            <a:ext cx="3348998" cy="37689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917" y="2671770"/>
            <a:ext cx="3535680" cy="4054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3258" y="3302252"/>
            <a:ext cx="2948559" cy="219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99872" y="5740652"/>
            <a:ext cx="2918835" cy="658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785" y="4188077"/>
            <a:ext cx="1304925" cy="819150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7" idx="3"/>
          </p:cNvCxnSpPr>
          <p:nvPr/>
        </p:nvCxnSpPr>
        <p:spPr>
          <a:xfrm flipV="1">
            <a:off x="3665597" y="4699039"/>
            <a:ext cx="107709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969250" y="5178335"/>
            <a:ext cx="255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把</a:t>
            </a:r>
            <a:r>
              <a:rPr lang="en-US" altLang="zh-TW" dirty="0" smtClean="0"/>
              <a:t>script</a:t>
            </a:r>
            <a:r>
              <a:rPr lang="zh-TW" altLang="en-US" dirty="0" smtClean="0"/>
              <a:t>放到</a:t>
            </a:r>
            <a:r>
              <a:rPr lang="en-US" altLang="zh-TW" dirty="0" smtClean="0"/>
              <a:t>button</a:t>
            </a:r>
            <a:r>
              <a:rPr lang="zh-TW" altLang="en-US" dirty="0"/>
              <a:t>裡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52" y="3368927"/>
            <a:ext cx="5057775" cy="32766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925056" y="4913376"/>
            <a:ext cx="804672" cy="264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stCxn id="15" idx="1"/>
          </p:cNvCxnSpPr>
          <p:nvPr/>
        </p:nvCxnSpPr>
        <p:spPr>
          <a:xfrm flipH="1" flipV="1">
            <a:off x="6159345" y="3631451"/>
            <a:ext cx="765711" cy="1414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418000" y="3249845"/>
            <a:ext cx="129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選擇</a:t>
            </a:r>
            <a:r>
              <a:rPr lang="en-US" altLang="zh-TW" b="1" dirty="0" smtClean="0">
                <a:solidFill>
                  <a:schemeClr val="accent2"/>
                </a:solidFill>
              </a:rPr>
              <a:t>button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62596" y="4699039"/>
            <a:ext cx="1606669" cy="308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8973312" y="3411980"/>
            <a:ext cx="926592" cy="1287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9858974" y="31175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選擇函式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62596" y="6217920"/>
            <a:ext cx="1798396" cy="365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013565" y="6203043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剛剛創的</a:t>
            </a:r>
            <a:r>
              <a:rPr lang="en-US" altLang="zh-TW" b="1" dirty="0" smtClean="0">
                <a:solidFill>
                  <a:schemeClr val="accent2"/>
                </a:solidFill>
              </a:rPr>
              <a:t>Script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cxnSp>
        <p:nvCxnSpPr>
          <p:cNvPr id="26" name="直線單箭頭接點 25"/>
          <p:cNvCxnSpPr>
            <a:endCxn id="24" idx="3"/>
          </p:cNvCxnSpPr>
          <p:nvPr/>
        </p:nvCxnSpPr>
        <p:spPr>
          <a:xfrm flipH="1" flipV="1">
            <a:off x="6655938" y="6387709"/>
            <a:ext cx="1006658" cy="113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336397" y="5806601"/>
            <a:ext cx="901835" cy="290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10278625" y="5767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剛創的函</a:t>
            </a:r>
            <a:r>
              <a:rPr lang="zh-TW" altLang="en-US" b="1" dirty="0">
                <a:solidFill>
                  <a:schemeClr val="accent2"/>
                </a:solidFill>
              </a:rPr>
              <a:t>式</a:t>
            </a:r>
          </a:p>
        </p:txBody>
      </p:sp>
    </p:spTree>
    <p:extLst>
      <p:ext uri="{BB962C8B-B14F-4D97-AF65-F5344CB8AC3E}">
        <p14:creationId xmlns:p14="http://schemas.microsoft.com/office/powerpoint/2010/main" val="3448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輸出成執行檔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04892" y="1825625"/>
            <a:ext cx="4516215" cy="4351338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838200" y="1923161"/>
            <a:ext cx="5181600" cy="4351338"/>
          </a:xfrm>
        </p:spPr>
        <p:txBody>
          <a:bodyPr/>
          <a:lstStyle/>
          <a:p>
            <a:r>
              <a:rPr lang="zh-TW" altLang="en-US" dirty="0" smtClean="0"/>
              <a:t>右邊編號</a:t>
            </a:r>
            <a:r>
              <a:rPr lang="en-US" altLang="zh-TW" dirty="0" smtClean="0"/>
              <a:t>0</a:t>
            </a:r>
            <a:r>
              <a:rPr lang="zh-TW" altLang="en-US" dirty="0"/>
              <a:t>為</a:t>
            </a:r>
            <a:r>
              <a:rPr lang="zh-TW" altLang="en-US" dirty="0" smtClean="0"/>
              <a:t>在輸出成執行檔後第一個出現的場景，若有不對的可拖曳交換</a:t>
            </a:r>
            <a:endParaRPr lang="en-US" altLang="zh-TW" dirty="0" smtClean="0"/>
          </a:p>
          <a:p>
            <a:r>
              <a:rPr lang="zh-TW" altLang="en-US" dirty="0"/>
              <a:t>按</a:t>
            </a:r>
            <a:r>
              <a:rPr lang="en-US" altLang="zh-TW" dirty="0" smtClean="0"/>
              <a:t>build</a:t>
            </a:r>
            <a:r>
              <a:rPr lang="zh-TW" altLang="en-US" dirty="0" smtClean="0"/>
              <a:t>輸出執行檔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0704576" y="2109216"/>
            <a:ext cx="316531" cy="243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888736" y="2243328"/>
            <a:ext cx="4767072" cy="280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9253728" y="5864352"/>
            <a:ext cx="1767379" cy="312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0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896" y="1322133"/>
            <a:ext cx="4690490" cy="26816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80" y="4102360"/>
            <a:ext cx="4657165" cy="25280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775012" y="5154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340" y="4102360"/>
            <a:ext cx="4204573" cy="2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0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Basic UI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Image</a:t>
            </a:r>
          </a:p>
          <a:p>
            <a:pPr lvl="1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</a:p>
          <a:p>
            <a:pPr lvl="1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Slider</a:t>
            </a: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場景切換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輸出執行檔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95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有執行檔，開始畫面有按鈕可以且換場景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第二個場景要有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button(</a:t>
            </a:r>
            <a:r>
              <a:rPr lang="zh-TW" altLang="en-US" dirty="0" smtClean="0"/>
              <a:t>可變色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slide(</a:t>
            </a:r>
            <a:r>
              <a:rPr lang="zh-TW" altLang="en-US" dirty="0" smtClean="0"/>
              <a:t>自動回魔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image(image</a:t>
            </a:r>
            <a:r>
              <a:rPr lang="zh-TW" altLang="en-US" dirty="0" smtClean="0"/>
              <a:t>要有縮放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63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9600" y="546687"/>
            <a:ext cx="2558225" cy="3316637"/>
          </a:xfrm>
          <a:prstGeom prst="rect">
            <a:avLst/>
          </a:prstGeom>
        </p:spPr>
      </p:pic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794287" y="1690688"/>
            <a:ext cx="6667217" cy="435133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Position : UI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物件的中心離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Pivot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的距離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Width, Height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的寬和高，要切換成下圖的操作方式，才能修改寬和高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Anchors :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Panel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，如右上圖，可以用這個方式來對齊，百分比的概念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205" y="4222939"/>
            <a:ext cx="2803016" cy="216938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9351264" y="2016029"/>
            <a:ext cx="426719" cy="3614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472137" y="4559808"/>
            <a:ext cx="646177" cy="256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9558528" y="1796573"/>
            <a:ext cx="0" cy="219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88" y="3630351"/>
            <a:ext cx="2425508" cy="3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-Anchors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類型一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pivot</a:t>
            </a:r>
            <a:r>
              <a:rPr lang="zh-TW" altLang="en-US" dirty="0" smtClean="0"/>
              <a:t>四個角為一點，</a:t>
            </a:r>
            <a:r>
              <a:rPr lang="en-US" altLang="zh-TW" dirty="0" smtClean="0"/>
              <a:t>UI</a:t>
            </a:r>
            <a:r>
              <a:rPr lang="zh-TW" altLang="en-US" dirty="0" smtClean="0"/>
              <a:t>不會隨著</a:t>
            </a:r>
            <a:r>
              <a:rPr lang="en-US" altLang="zh-TW" dirty="0" smtClean="0"/>
              <a:t>panel</a:t>
            </a:r>
            <a:r>
              <a:rPr lang="zh-TW" altLang="en-US" dirty="0" smtClean="0"/>
              <a:t>縮放</a:t>
            </a:r>
            <a:endParaRPr lang="zh-TW" altLang="en-US" dirty="0"/>
          </a:p>
        </p:txBody>
      </p:sp>
      <p:sp>
        <p:nvSpPr>
          <p:cNvPr id="70" name="向右箭號 69"/>
          <p:cNvSpPr/>
          <p:nvPr/>
        </p:nvSpPr>
        <p:spPr>
          <a:xfrm>
            <a:off x="4281274" y="4151376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4126992" y="3816574"/>
            <a:ext cx="12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縮小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panel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93" y="2662639"/>
            <a:ext cx="2486025" cy="3314700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292" y="2662640"/>
            <a:ext cx="2552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457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-Anchors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類型二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pivot</a:t>
            </a:r>
            <a:r>
              <a:rPr lang="zh-TW" altLang="en-US" dirty="0" smtClean="0"/>
              <a:t>對齊</a:t>
            </a:r>
            <a:r>
              <a:rPr lang="en-US" altLang="zh-TW" dirty="0" smtClean="0"/>
              <a:t>panel</a:t>
            </a:r>
            <a:r>
              <a:rPr lang="zh-TW" altLang="en-US" dirty="0" smtClean="0"/>
              <a:t>，可以讓</a:t>
            </a:r>
            <a:r>
              <a:rPr lang="en-US" altLang="zh-TW" dirty="0" smtClean="0"/>
              <a:t>UI</a:t>
            </a:r>
            <a:r>
              <a:rPr lang="zh-TW" altLang="en-US" dirty="0" smtClean="0"/>
              <a:t>隨著</a:t>
            </a:r>
            <a:r>
              <a:rPr lang="en-US" altLang="zh-TW" dirty="0" smtClean="0"/>
              <a:t>panel</a:t>
            </a:r>
            <a:r>
              <a:rPr lang="zh-TW" altLang="en-US" dirty="0" smtClean="0"/>
              <a:t>縮放，比例會維持</a:t>
            </a:r>
            <a:endParaRPr lang="zh-TW" altLang="en-US" dirty="0"/>
          </a:p>
        </p:txBody>
      </p:sp>
      <p:sp>
        <p:nvSpPr>
          <p:cNvPr id="70" name="向右箭號 69"/>
          <p:cNvSpPr/>
          <p:nvPr/>
        </p:nvSpPr>
        <p:spPr>
          <a:xfrm>
            <a:off x="3893277" y="4243151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740877" y="3908349"/>
            <a:ext cx="12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縮小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panel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2604851"/>
            <a:ext cx="2609850" cy="3657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78" y="2616200"/>
            <a:ext cx="2754007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28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-Anchors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類型三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pivot</a:t>
            </a:r>
            <a:r>
              <a:rPr lang="zh-TW" altLang="en-US" dirty="0"/>
              <a:t>對齊</a:t>
            </a:r>
            <a:r>
              <a:rPr lang="en-US" altLang="zh-TW" dirty="0" smtClean="0"/>
              <a:t>panel</a:t>
            </a:r>
            <a:r>
              <a:rPr lang="zh-TW" altLang="en-US" dirty="0" smtClean="0"/>
              <a:t>的一邊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</a:t>
            </a:r>
            <a:r>
              <a:rPr lang="en-US" altLang="zh-TW" dirty="0" smtClean="0"/>
              <a:t>:</a:t>
            </a:r>
            <a:r>
              <a:rPr lang="zh-TW" altLang="en-US" dirty="0" smtClean="0"/>
              <a:t>上面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可以讓</a:t>
            </a:r>
            <a:r>
              <a:rPr lang="en-US" altLang="zh-TW" dirty="0"/>
              <a:t>UI</a:t>
            </a:r>
            <a:r>
              <a:rPr lang="zh-TW" altLang="en-US" dirty="0"/>
              <a:t>隨著</a:t>
            </a:r>
            <a:r>
              <a:rPr lang="en-US" altLang="zh-TW" dirty="0"/>
              <a:t>panel</a:t>
            </a:r>
            <a:r>
              <a:rPr lang="zh-TW" altLang="en-US" dirty="0"/>
              <a:t>縮放</a:t>
            </a:r>
            <a:r>
              <a:rPr lang="zh-TW" altLang="en-US" dirty="0" smtClean="0"/>
              <a:t>，但對上邊的距離會固定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25" y="3006725"/>
            <a:ext cx="2457450" cy="33051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40" y="3059906"/>
            <a:ext cx="2362200" cy="315277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902575" y="4483099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50175" y="4148297"/>
            <a:ext cx="12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縮小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panel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513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-Image &amp; Raw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image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兩者差別？</a:t>
            </a:r>
            <a:r>
              <a:rPr lang="en-US" altLang="zh-TW" dirty="0" smtClean="0"/>
              <a:t>Raw image</a:t>
            </a:r>
            <a:r>
              <a:rPr lang="zh-TW" altLang="en-US" dirty="0" smtClean="0"/>
              <a:t>是當將圖片匯入</a:t>
            </a:r>
            <a:r>
              <a:rPr lang="en-US" altLang="zh-TW" dirty="0" smtClean="0"/>
              <a:t>Asset</a:t>
            </a:r>
            <a:r>
              <a:rPr lang="zh-TW" altLang="en-US" dirty="0" smtClean="0"/>
              <a:t>就可以直接使用，而</a:t>
            </a:r>
            <a:r>
              <a:rPr lang="en-US" altLang="zh-TW" dirty="0" smtClean="0"/>
              <a:t>Image</a:t>
            </a:r>
            <a:r>
              <a:rPr lang="zh-TW" altLang="en-US" dirty="0" smtClean="0"/>
              <a:t>只有將圖片</a:t>
            </a:r>
            <a:r>
              <a:rPr lang="zh-TW" altLang="en-US" dirty="0"/>
              <a:t>改为</a:t>
            </a:r>
            <a:r>
              <a:rPr lang="en-US" altLang="zh-TW" dirty="0"/>
              <a:t>Sprite(2D and </a:t>
            </a:r>
            <a:r>
              <a:rPr lang="en-US" altLang="zh-TW" dirty="0" smtClean="0"/>
              <a:t>UI)</a:t>
            </a:r>
            <a:r>
              <a:rPr lang="zh-TW" altLang="en-US" dirty="0" smtClean="0"/>
              <a:t>後才可讀取</a:t>
            </a:r>
            <a:endParaRPr lang="en-US" altLang="zh-TW" dirty="0" smtClean="0"/>
          </a:p>
          <a:p>
            <a:r>
              <a:rPr lang="en-US" altLang="zh-TW" dirty="0" smtClean="0"/>
              <a:t>Import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:[Asset]-&gt;[Import New Asset]</a:t>
            </a:r>
            <a:r>
              <a:rPr lang="zh-TW" altLang="en-US" dirty="0" smtClean="0"/>
              <a:t>或直接把圖片拖移到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所在的資料夾裡</a:t>
            </a:r>
            <a:endParaRPr lang="en-US" altLang="zh-TW" dirty="0" smtClean="0"/>
          </a:p>
          <a:p>
            <a:r>
              <a:rPr lang="zh-TW" altLang="en-US" dirty="0" smtClean="0"/>
              <a:t>選擇圖片</a:t>
            </a:r>
            <a:r>
              <a:rPr lang="en-US" altLang="zh-TW" dirty="0" smtClean="0"/>
              <a:t>:[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]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 [</a:t>
            </a:r>
            <a:r>
              <a:rPr lang="zh-TW" altLang="en-US" dirty="0" smtClean="0"/>
              <a:t>選圖片點兩下</a:t>
            </a:r>
            <a:r>
              <a:rPr lang="en-US" altLang="zh-TW" dirty="0" smtClean="0"/>
              <a:t>]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0" y="4313491"/>
            <a:ext cx="3927348" cy="245459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92" y="3206505"/>
            <a:ext cx="1952536" cy="36514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88480" y="4523232"/>
            <a:ext cx="414528" cy="2926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7388352" y="4178554"/>
            <a:ext cx="2452116" cy="4178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-Image &amp; Raw image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9" y="3121628"/>
            <a:ext cx="2529848" cy="694468"/>
          </a:xfrm>
          <a:prstGeom prst="rect">
            <a:avLst/>
          </a:prstGeom>
        </p:spPr>
      </p:pic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847760" y="1410937"/>
            <a:ext cx="5181600" cy="15917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控制圖片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軸方向平移</a:t>
            </a:r>
            <a:endParaRPr lang="en-US" altLang="zh-TW" dirty="0" smtClean="0"/>
          </a:p>
          <a:p>
            <a:r>
              <a:rPr lang="en-US" altLang="zh-TW" dirty="0" smtClean="0"/>
              <a:t>W</a:t>
            </a:r>
            <a:r>
              <a:rPr lang="zh-TW" altLang="en-US" dirty="0" smtClean="0"/>
              <a:t>、</a:t>
            </a:r>
            <a:r>
              <a:rPr lang="en-US" altLang="zh-TW" dirty="0" smtClean="0"/>
              <a:t>H</a:t>
            </a:r>
            <a:r>
              <a:rPr lang="zh-TW" altLang="en-US" dirty="0" smtClean="0"/>
              <a:t>控制橫向和垂直縮放</a:t>
            </a:r>
            <a:endParaRPr lang="en-US" altLang="zh-TW" dirty="0" smtClean="0"/>
          </a:p>
          <a:p>
            <a:r>
              <a:rPr lang="zh-TW" altLang="en-US" dirty="0" smtClean="0"/>
              <a:t>可以製作圖片的動畫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410" y="2977248"/>
            <a:ext cx="2993034" cy="32714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678929" y="5460605"/>
            <a:ext cx="1572515" cy="32918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 flipV="1">
            <a:off x="7545073" y="2518333"/>
            <a:ext cx="1209854" cy="301542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396" y="3085447"/>
            <a:ext cx="1314450" cy="129880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635" y="4145280"/>
            <a:ext cx="1212152" cy="1226756"/>
          </a:xfrm>
          <a:prstGeom prst="rect">
            <a:avLst/>
          </a:prstGeom>
        </p:spPr>
      </p:pic>
      <p:cxnSp>
        <p:nvCxnSpPr>
          <p:cNvPr id="20" name="直線單箭頭接點 19"/>
          <p:cNvCxnSpPr>
            <a:stCxn id="18" idx="3"/>
            <a:endCxn id="17" idx="1"/>
          </p:cNvCxnSpPr>
          <p:nvPr/>
        </p:nvCxnSpPr>
        <p:spPr>
          <a:xfrm flipV="1">
            <a:off x="2367787" y="3734848"/>
            <a:ext cx="1945609" cy="102381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760778" y="3468862"/>
            <a:ext cx="99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X=0.2</a:t>
            </a:r>
            <a:endParaRPr lang="zh-TW" altLang="en-US" sz="2000" b="1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396" y="5097399"/>
            <a:ext cx="1314450" cy="1314450"/>
          </a:xfrm>
          <a:prstGeom prst="rect">
            <a:avLst/>
          </a:prstGeom>
        </p:spPr>
      </p:pic>
      <p:cxnSp>
        <p:nvCxnSpPr>
          <p:cNvPr id="24" name="直線單箭頭接點 23"/>
          <p:cNvCxnSpPr>
            <a:stCxn id="18" idx="3"/>
          </p:cNvCxnSpPr>
          <p:nvPr/>
        </p:nvCxnSpPr>
        <p:spPr>
          <a:xfrm>
            <a:off x="2367787" y="4758658"/>
            <a:ext cx="1945609" cy="11605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5840078" y="5389679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H=3</a:t>
            </a:r>
            <a:endParaRPr lang="zh-TW" altLang="en-US" sz="20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115561" y="1878445"/>
            <a:ext cx="328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要從</a:t>
            </a:r>
            <a:r>
              <a:rPr lang="en-US" altLang="zh-TW" b="1" dirty="0" smtClean="0"/>
              <a:t>Clamp</a:t>
            </a:r>
            <a:r>
              <a:rPr lang="zh-TW" altLang="en-US" b="1" dirty="0" smtClean="0"/>
              <a:t>改成</a:t>
            </a:r>
            <a:r>
              <a:rPr lang="en-US" altLang="zh-TW" b="1" dirty="0" smtClean="0"/>
              <a:t>Repeat</a:t>
            </a:r>
            <a:r>
              <a:rPr lang="zh-TW" altLang="en-US" b="1" dirty="0" smtClean="0"/>
              <a:t>才會補圖</a:t>
            </a:r>
            <a:endParaRPr lang="en-US" altLang="zh-TW" b="1" dirty="0" smtClean="0"/>
          </a:p>
          <a:p>
            <a:r>
              <a:rPr lang="zh-TW" altLang="en-US" b="1" dirty="0" smtClean="0"/>
              <a:t>否則會以空白填補位移的缺空</a:t>
            </a:r>
            <a:endParaRPr lang="zh-TW" altLang="en-US" b="1" dirty="0"/>
          </a:p>
        </p:txBody>
      </p:sp>
      <p:sp>
        <p:nvSpPr>
          <p:cNvPr id="28" name="圓角矩形 27"/>
          <p:cNvSpPr/>
          <p:nvPr/>
        </p:nvSpPr>
        <p:spPr>
          <a:xfrm>
            <a:off x="6115561" y="1878445"/>
            <a:ext cx="3283528" cy="6463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8678929" y="3065990"/>
            <a:ext cx="1572515" cy="2560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10056625" y="2450402"/>
            <a:ext cx="36576" cy="5561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824724" y="1497353"/>
            <a:ext cx="214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改成</a:t>
            </a:r>
            <a:r>
              <a:rPr lang="en-US" altLang="zh-TW" b="1" dirty="0" smtClean="0"/>
              <a:t>Sprite</a:t>
            </a:r>
            <a:r>
              <a:rPr lang="zh-TW" altLang="en-US" b="1" dirty="0" smtClean="0"/>
              <a:t>才能放入</a:t>
            </a:r>
            <a:endParaRPr lang="en-US" altLang="zh-TW" b="1" dirty="0" smtClean="0"/>
          </a:p>
          <a:p>
            <a:r>
              <a:rPr lang="en-US" altLang="zh-TW" b="1" dirty="0" smtClean="0"/>
              <a:t>Image</a:t>
            </a:r>
            <a:r>
              <a:rPr lang="zh-TW" altLang="en-US" b="1" dirty="0" smtClean="0"/>
              <a:t>，否則只能放</a:t>
            </a:r>
            <a:endParaRPr lang="en-US" altLang="zh-TW" b="1" dirty="0" smtClean="0"/>
          </a:p>
          <a:p>
            <a:r>
              <a:rPr lang="zh-TW" altLang="en-US" b="1" dirty="0" smtClean="0"/>
              <a:t>在</a:t>
            </a:r>
            <a:r>
              <a:rPr lang="en-US" altLang="zh-TW" b="1" dirty="0" smtClean="0"/>
              <a:t>Raw image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9751825" y="1396669"/>
            <a:ext cx="2255520" cy="105373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04800" y="46451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初始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993651" y="6293495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圖片的</a:t>
            </a:r>
            <a:r>
              <a:rPr lang="en-US" altLang="zh-TW" b="1" dirty="0" smtClean="0"/>
              <a:t>Inspector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768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583</Words>
  <Application>Microsoft Office PowerPoint</Application>
  <PresentationFormat>寬螢幕</PresentationFormat>
  <Paragraphs>105</Paragraphs>
  <Slides>19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Office 佈景主題</vt:lpstr>
      <vt:lpstr>Unity LAB5 </vt:lpstr>
      <vt:lpstr>Basic UI</vt:lpstr>
      <vt:lpstr>練習</vt:lpstr>
      <vt:lpstr>UI基本概念</vt:lpstr>
      <vt:lpstr>UI基本概念-Anchors</vt:lpstr>
      <vt:lpstr>UI基本概念-Anchors</vt:lpstr>
      <vt:lpstr>UI基本概念-Anchors</vt:lpstr>
      <vt:lpstr>UI基本概念-Image &amp; Raw image</vt:lpstr>
      <vt:lpstr>UI基本概念-Image &amp; Raw image</vt:lpstr>
      <vt:lpstr>UI基本概念-Button</vt:lpstr>
      <vt:lpstr>UI基本概念-Slider</vt:lpstr>
      <vt:lpstr>UI基本概念-Slider</vt:lpstr>
      <vt:lpstr>UI範例-自動回魔(Slider) </vt:lpstr>
      <vt:lpstr>場景切換</vt:lpstr>
      <vt:lpstr>場景切換</vt:lpstr>
      <vt:lpstr>切換場景</vt:lpstr>
      <vt:lpstr>場景切換</vt:lpstr>
      <vt:lpstr>輸出成執行檔</vt:lpstr>
      <vt:lpstr>其他UI應用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Unity</dc:title>
  <dc:creator>hp</dc:creator>
  <cp:lastModifiedBy>Windows 使用者</cp:lastModifiedBy>
  <cp:revision>39</cp:revision>
  <dcterms:created xsi:type="dcterms:W3CDTF">2017-11-05T08:26:15Z</dcterms:created>
  <dcterms:modified xsi:type="dcterms:W3CDTF">2017-11-06T14:53:13Z</dcterms:modified>
</cp:coreProperties>
</file>