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2"/>
  </p:sldMasterIdLst>
  <p:notesMasterIdLst>
    <p:notesMasterId r:id="rId41"/>
  </p:notesMasterIdLst>
  <p:handoutMasterIdLst>
    <p:handoutMasterId r:id="rId42"/>
  </p:handoutMasterIdLst>
  <p:sldIdLst>
    <p:sldId id="256" r:id="rId3"/>
    <p:sldId id="442" r:id="rId4"/>
    <p:sldId id="317" r:id="rId5"/>
    <p:sldId id="403" r:id="rId6"/>
    <p:sldId id="443" r:id="rId7"/>
    <p:sldId id="418" r:id="rId8"/>
    <p:sldId id="445" r:id="rId9"/>
    <p:sldId id="446" r:id="rId10"/>
    <p:sldId id="447" r:id="rId11"/>
    <p:sldId id="449" r:id="rId12"/>
    <p:sldId id="450" r:id="rId13"/>
    <p:sldId id="448" r:id="rId14"/>
    <p:sldId id="451" r:id="rId15"/>
    <p:sldId id="452" r:id="rId16"/>
    <p:sldId id="454" r:id="rId17"/>
    <p:sldId id="453" r:id="rId18"/>
    <p:sldId id="455" r:id="rId19"/>
    <p:sldId id="456" r:id="rId20"/>
    <p:sldId id="457" r:id="rId21"/>
    <p:sldId id="458" r:id="rId22"/>
    <p:sldId id="459" r:id="rId23"/>
    <p:sldId id="460" r:id="rId24"/>
    <p:sldId id="461" r:id="rId25"/>
    <p:sldId id="462" r:id="rId26"/>
    <p:sldId id="464" r:id="rId27"/>
    <p:sldId id="463" r:id="rId28"/>
    <p:sldId id="465" r:id="rId29"/>
    <p:sldId id="466" r:id="rId30"/>
    <p:sldId id="467" r:id="rId31"/>
    <p:sldId id="470" r:id="rId32"/>
    <p:sldId id="471" r:id="rId33"/>
    <p:sldId id="468" r:id="rId34"/>
    <p:sldId id="469" r:id="rId35"/>
    <p:sldId id="472" r:id="rId36"/>
    <p:sldId id="473" r:id="rId37"/>
    <p:sldId id="474" r:id="rId38"/>
    <p:sldId id="475" r:id="rId39"/>
    <p:sldId id="476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44F1"/>
    <a:srgbClr val="A8EEFE"/>
    <a:srgbClr val="96EAFE"/>
    <a:srgbClr val="7C5989"/>
    <a:srgbClr val="000066"/>
    <a:srgbClr val="4D6B89"/>
    <a:srgbClr val="384E64"/>
    <a:srgbClr val="274E75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87685" autoAdjust="0"/>
  </p:normalViewPr>
  <p:slideViewPr>
    <p:cSldViewPr>
      <p:cViewPr varScale="1">
        <p:scale>
          <a:sx n="86" d="100"/>
          <a:sy n="86" d="100"/>
        </p:scale>
        <p:origin x="3328" y="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722A8-24DB-4C62-9C50-1A7D665A0ACD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3C1DA-78F3-4155-B782-B94BFBBE8F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049761"/>
      </p:ext>
    </p:extLst>
  </p:cSld>
  <p:clrMap bg1="lt1" tx1="dk1" bg2="lt2" tx2="dk2" accent1="accent1" accent2="accent2" accent3="accent3" accent4="accent4" accent5="accent5" accent6="accent6" hlink="hlink" folHlink="folHlink"/>
  <p:hf sldNum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ECC41-AB40-4044-9FC1-CC47A5A6ED32}" type="datetimeFigureOut">
              <a:rPr lang="en-US" smtClean="0"/>
              <a:pPr/>
              <a:t>9/24/2017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E57BD-46E0-4D0B-8236-08AC4EDCC3C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36530"/>
      </p:ext>
    </p:extLst>
  </p:cSld>
  <p:clrMap bg1="lt1" tx1="dk1" bg2="lt2" tx2="dk2" accent1="accent1" accent2="accent2" accent3="accent3" accent4="accent4" accent5="accent5" accent6="accent6" hlink="hlink" folHlink="folHlink"/>
  <p:hf sldNum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2017</a:t>
            </a:r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653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32</a:t>
            </a:r>
            <a:r>
              <a:rPr lang="zh-TW" altLang="en-US" dirty="0" smtClean="0"/>
              <a:t>行的意思是指 在</a:t>
            </a:r>
            <a:r>
              <a:rPr lang="en-US" altLang="zh-TW" dirty="0" smtClean="0"/>
              <a:t>hierarchy</a:t>
            </a:r>
            <a:r>
              <a:rPr lang="zh-TW" altLang="en-US" dirty="0" smtClean="0"/>
              <a:t>找到一個名叫</a:t>
            </a:r>
            <a:r>
              <a:rPr lang="en-US" altLang="zh-TW" dirty="0" err="1" smtClean="0"/>
              <a:t>GameManager</a:t>
            </a:r>
            <a:r>
              <a:rPr lang="zh-TW" altLang="en-US" dirty="0" smtClean="0"/>
              <a:t>的物件</a:t>
            </a:r>
            <a:endParaRPr lang="en-US" altLang="zh-TW" dirty="0" smtClean="0"/>
          </a:p>
          <a:p>
            <a:r>
              <a:rPr lang="zh-TW" altLang="en-US" dirty="0" smtClean="0"/>
              <a:t>並獲得該物件的</a:t>
            </a:r>
            <a:r>
              <a:rPr lang="en-US" altLang="zh-TW" dirty="0" err="1" smtClean="0"/>
              <a:t>gameManager</a:t>
            </a:r>
            <a:r>
              <a:rPr lang="zh-TW" altLang="en-US" dirty="0" smtClean="0"/>
              <a:t> 元素 去使用</a:t>
            </a:r>
            <a:r>
              <a:rPr lang="en-US" altLang="zh-TW" dirty="0" err="1" smtClean="0"/>
              <a:t>addScore</a:t>
            </a:r>
            <a:r>
              <a:rPr lang="zh-TW" altLang="en-US" dirty="0" smtClean="0"/>
              <a:t>這個函數</a:t>
            </a:r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04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可以見到講義</a:t>
            </a:r>
            <a:r>
              <a:rPr lang="en-US" altLang="zh-TW" dirty="0" smtClean="0"/>
              <a:t>36</a:t>
            </a:r>
            <a:r>
              <a:rPr lang="zh-TW" altLang="en-US" dirty="0" smtClean="0"/>
              <a:t>頁</a:t>
            </a:r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82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參考來源：</a:t>
            </a:r>
            <a:r>
              <a:rPr lang="en-US" altLang="zh-TW" dirty="0" smtClean="0"/>
              <a:t>https://home.gamer.com.tw/creationDetail.php?sn=2300960</a:t>
            </a:r>
          </a:p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9300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524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830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EX:</a:t>
            </a:r>
            <a:r>
              <a:rPr lang="zh-TW" altLang="en-US" dirty="0" smtClean="0"/>
              <a:t>前面金幣拉進場景會加入一個腳本和</a:t>
            </a:r>
            <a:r>
              <a:rPr lang="en-US" altLang="zh-TW" dirty="0" smtClean="0"/>
              <a:t>collider</a:t>
            </a:r>
            <a:r>
              <a:rPr lang="zh-TW" altLang="en-US" dirty="0" smtClean="0"/>
              <a:t>屬性，如果你拉了</a:t>
            </a:r>
            <a:r>
              <a:rPr lang="en-US" altLang="zh-TW" dirty="0" smtClean="0"/>
              <a:t>10</a:t>
            </a:r>
            <a:r>
              <a:rPr lang="zh-TW" altLang="en-US" dirty="0" smtClean="0"/>
              <a:t>個金幣就要做</a:t>
            </a:r>
            <a:r>
              <a:rPr lang="en-US" altLang="zh-TW" dirty="0" smtClean="0"/>
              <a:t>10</a:t>
            </a:r>
            <a:r>
              <a:rPr lang="zh-TW" altLang="en-US" dirty="0" smtClean="0"/>
              <a:t>次一樣的動作，所以我們需要</a:t>
            </a:r>
            <a:r>
              <a:rPr lang="en-US" altLang="zh-TW" dirty="0" smtClean="0"/>
              <a:t>prefab</a:t>
            </a:r>
            <a:r>
              <a:rPr lang="zh-TW" altLang="en-US" dirty="0" smtClean="0"/>
              <a:t>來省下</a:t>
            </a:r>
            <a:r>
              <a:rPr lang="en-US" altLang="zh-TW" dirty="0" smtClean="0"/>
              <a:t>9</a:t>
            </a:r>
            <a:r>
              <a:rPr lang="zh-TW" altLang="en-US" dirty="0" smtClean="0"/>
              <a:t>次重複的步驟</a:t>
            </a:r>
            <a:endParaRPr lang="en-US" altLang="zh-TW" dirty="0" smtClean="0"/>
          </a:p>
          <a:p>
            <a:r>
              <a:rPr lang="zh-TW" altLang="en-US" dirty="0" smtClean="0"/>
              <a:t>不妨把你剛剛按</a:t>
            </a:r>
            <a:r>
              <a:rPr lang="en-US" altLang="zh-TW" dirty="0" err="1" smtClean="0"/>
              <a:t>ctrl+d</a:t>
            </a:r>
            <a:r>
              <a:rPr lang="zh-TW" altLang="en-US" dirty="0" smtClean="0"/>
              <a:t>生出來的金幣通通刪掉 拉</a:t>
            </a:r>
            <a:r>
              <a:rPr lang="en-US" altLang="zh-TW" dirty="0" smtClean="0"/>
              <a:t>prefab</a:t>
            </a:r>
            <a:r>
              <a:rPr lang="zh-TW" altLang="en-US" dirty="0" smtClean="0"/>
              <a:t>進場景看看吧</a:t>
            </a:r>
            <a:endParaRPr lang="en-US" altLang="zh-TW" dirty="0" smtClean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295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879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Hierarchy</a:t>
            </a:r>
            <a:r>
              <a:rPr lang="zh-TW" altLang="en-US" dirty="0" smtClean="0"/>
              <a:t>：場景內所有「物件」的「結構」</a:t>
            </a:r>
            <a:endParaRPr lang="en-US" altLang="zh-TW" dirty="0" smtClean="0"/>
          </a:p>
          <a:p>
            <a:r>
              <a:rPr lang="en-US" altLang="zh-TW" dirty="0" smtClean="0"/>
              <a:t>Scene</a:t>
            </a:r>
            <a:r>
              <a:rPr lang="zh-TW" altLang="en-US" dirty="0" smtClean="0"/>
              <a:t>：顯示場景內</a:t>
            </a:r>
            <a:r>
              <a:rPr lang="zh-TW" altLang="en-US" sz="1200" dirty="0" smtClean="0"/>
              <a:t>物件的位置</a:t>
            </a:r>
            <a:endParaRPr lang="en-US" altLang="zh-TW" sz="1200" dirty="0" smtClean="0"/>
          </a:p>
          <a:p>
            <a:r>
              <a:rPr lang="en-US" altLang="zh-TW" dirty="0" smtClean="0"/>
              <a:t>Game</a:t>
            </a:r>
            <a:r>
              <a:rPr lang="zh-TW" altLang="en-US" dirty="0" smtClean="0"/>
              <a:t>：顯示遊戲畫面</a:t>
            </a:r>
            <a:r>
              <a:rPr lang="en-US" altLang="zh-TW" dirty="0" smtClean="0"/>
              <a:t>(</a:t>
            </a:r>
            <a:r>
              <a:rPr lang="zh-TW" altLang="en-US" dirty="0" smtClean="0"/>
              <a:t>通常是從</a:t>
            </a:r>
            <a:r>
              <a:rPr lang="en-US" altLang="zh-TW" dirty="0" err="1" smtClean="0"/>
              <a:t>camara</a:t>
            </a:r>
            <a:r>
              <a:rPr lang="zh-TW" altLang="en-US" dirty="0" smtClean="0"/>
              <a:t>往外看的樣子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Asset Store</a:t>
            </a:r>
            <a:r>
              <a:rPr lang="zh-TW" altLang="en-US" dirty="0" smtClean="0"/>
              <a:t>：顧名思義，買</a:t>
            </a:r>
            <a:r>
              <a:rPr lang="en-US" altLang="zh-TW" dirty="0" smtClean="0"/>
              <a:t>asset(</a:t>
            </a:r>
            <a:r>
              <a:rPr lang="zh-TW" altLang="en-US" dirty="0" smtClean="0"/>
              <a:t>各種遊戲素材、</a:t>
            </a:r>
            <a:r>
              <a:rPr lang="en-US" altLang="zh-TW" dirty="0" smtClean="0"/>
              <a:t>plugin)</a:t>
            </a:r>
            <a:r>
              <a:rPr lang="zh-TW" altLang="en-US" dirty="0" smtClean="0"/>
              <a:t>的地方</a:t>
            </a:r>
            <a:r>
              <a:rPr lang="en-US" altLang="zh-TW" dirty="0" smtClean="0"/>
              <a:t>(</a:t>
            </a:r>
          </a:p>
          <a:p>
            <a:r>
              <a:rPr lang="en-US" altLang="zh-TW" dirty="0" smtClean="0"/>
              <a:t>Project</a:t>
            </a:r>
            <a:r>
              <a:rPr lang="zh-TW" altLang="en-US" dirty="0" smtClean="0"/>
              <a:t>：該專案底下所有的檔案都在這，顯示的</a:t>
            </a:r>
            <a:r>
              <a:rPr lang="en-US" altLang="zh-TW" dirty="0" smtClean="0"/>
              <a:t>PATH</a:t>
            </a:r>
            <a:r>
              <a:rPr lang="zh-TW" altLang="en-US" dirty="0" smtClean="0"/>
              <a:t>：你的專案位置</a:t>
            </a:r>
            <a:r>
              <a:rPr lang="en-US" altLang="zh-TW" dirty="0" smtClean="0"/>
              <a:t>/Assets</a:t>
            </a:r>
          </a:p>
          <a:p>
            <a:r>
              <a:rPr lang="en-US" altLang="zh-TW" dirty="0" smtClean="0"/>
              <a:t>Console</a:t>
            </a:r>
            <a:r>
              <a:rPr lang="zh-TW" altLang="en-US" dirty="0" smtClean="0"/>
              <a:t>：用來顯示</a:t>
            </a:r>
            <a:r>
              <a:rPr lang="en-US" altLang="zh-TW" dirty="0" smtClean="0"/>
              <a:t>DEBUG</a:t>
            </a:r>
            <a:r>
              <a:rPr lang="zh-TW" altLang="en-US" dirty="0" smtClean="0"/>
              <a:t>和</a:t>
            </a:r>
            <a:r>
              <a:rPr lang="en-US" altLang="zh-TW" dirty="0" smtClean="0"/>
              <a:t>Error</a:t>
            </a:r>
            <a:r>
              <a:rPr lang="zh-TW" altLang="en-US" dirty="0" smtClean="0"/>
              <a:t>的訊息</a:t>
            </a:r>
            <a:endParaRPr lang="en-US" altLang="zh-TW" dirty="0" smtClean="0"/>
          </a:p>
          <a:p>
            <a:r>
              <a:rPr lang="en-US" altLang="zh-TW" dirty="0" smtClean="0"/>
              <a:t>Inspector</a:t>
            </a:r>
            <a:r>
              <a:rPr lang="zh-TW" altLang="en-US" dirty="0" smtClean="0"/>
              <a:t>：顯示「選取物件」的屬性</a:t>
            </a:r>
            <a:endParaRPr lang="en-US" altLang="zh-TW" dirty="0" smtClean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245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做到這邊有可能會發現背景圖把</a:t>
            </a:r>
            <a:r>
              <a:rPr lang="en-US" altLang="zh-TW" dirty="0" smtClean="0"/>
              <a:t>UFO</a:t>
            </a:r>
            <a:r>
              <a:rPr lang="zh-TW" altLang="en-US" dirty="0" smtClean="0"/>
              <a:t>蓋住，是因為現在兩張圖片的預設圖層優先度是相同的，</a:t>
            </a:r>
            <a:r>
              <a:rPr lang="en-US" altLang="zh-TW" dirty="0" smtClean="0"/>
              <a:t>unity</a:t>
            </a:r>
            <a:r>
              <a:rPr lang="zh-TW" altLang="en-US" dirty="0" smtClean="0"/>
              <a:t>無法判斷兩個優先度完全相同的貼圖相疊時該怎麼放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099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Public</a:t>
            </a:r>
            <a:r>
              <a:rPr lang="zh-TW" altLang="en-US" dirty="0" smtClean="0"/>
              <a:t> </a:t>
            </a:r>
            <a:r>
              <a:rPr lang="en-US" altLang="zh-TW" dirty="0" smtClean="0"/>
              <a:t>float speed</a:t>
            </a:r>
            <a:r>
              <a:rPr lang="zh-TW" altLang="en-US" dirty="0" smtClean="0"/>
              <a:t>的意思是指 你可以在</a:t>
            </a:r>
            <a:r>
              <a:rPr lang="en-US" altLang="zh-TW" dirty="0" smtClean="0"/>
              <a:t>unity editor</a:t>
            </a:r>
            <a:r>
              <a:rPr lang="zh-TW" altLang="en-US" dirty="0" smtClean="0"/>
              <a:t>直接修改</a:t>
            </a:r>
            <a:r>
              <a:rPr lang="en-US" altLang="zh-TW" dirty="0" smtClean="0"/>
              <a:t>speed</a:t>
            </a:r>
            <a:r>
              <a:rPr lang="zh-TW" altLang="en-US" dirty="0" smtClean="0"/>
              <a:t>這項數值</a:t>
            </a:r>
            <a:endParaRPr lang="en-US" altLang="zh-TW" dirty="0" smtClean="0"/>
          </a:p>
          <a:p>
            <a:r>
              <a:rPr lang="zh-TW" altLang="en-US" dirty="0" smtClean="0"/>
              <a:t>遊戲企劃的人員可以直接調整最符合遊戲的速度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因為負責企劃的人員不一定會寫程式</a:t>
            </a:r>
            <a:r>
              <a:rPr lang="en-US" altLang="zh-TW" dirty="0" smtClean="0"/>
              <a:t>(</a:t>
            </a:r>
            <a:r>
              <a:rPr lang="zh-TW" altLang="en-US" dirty="0" smtClean="0"/>
              <a:t>基本上是不會</a:t>
            </a:r>
            <a:r>
              <a:rPr lang="en-US" altLang="zh-TW" dirty="0" smtClean="0"/>
              <a:t>))</a:t>
            </a:r>
          </a:p>
          <a:p>
            <a:r>
              <a:rPr lang="zh-TW" altLang="en-US" sz="1200" strike="sngStrike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程式碼不給複製，自己打才會學得快喔</a:t>
            </a:r>
            <a:endParaRPr lang="en-US" altLang="zh-TW" sz="1200" strike="sngStrike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1200" strike="sngStrike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1200" strike="sngStrike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06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Collider</a:t>
            </a:r>
            <a:r>
              <a:rPr lang="zh-TW" altLang="en-US" dirty="0" smtClean="0"/>
              <a:t> 的</a:t>
            </a:r>
            <a:r>
              <a:rPr lang="en-US" altLang="zh-TW" dirty="0" smtClean="0"/>
              <a:t>radius</a:t>
            </a:r>
            <a:r>
              <a:rPr lang="zh-TW" altLang="en-US" dirty="0" smtClean="0"/>
              <a:t>調到大約</a:t>
            </a:r>
            <a:r>
              <a:rPr lang="en-US" altLang="zh-TW" dirty="0" smtClean="0"/>
              <a:t>2.1</a:t>
            </a:r>
          </a:p>
          <a:p>
            <a:r>
              <a:rPr lang="en-US" altLang="zh-TW" dirty="0" smtClean="0"/>
              <a:t>Rigidbody2D</a:t>
            </a:r>
            <a:r>
              <a:rPr lang="zh-TW" altLang="en-US" dirty="0" smtClean="0"/>
              <a:t>的 </a:t>
            </a:r>
            <a:r>
              <a:rPr lang="en-US" altLang="zh-TW" dirty="0" smtClean="0"/>
              <a:t>Gravity Scale</a:t>
            </a:r>
            <a:r>
              <a:rPr lang="zh-TW" altLang="en-US" dirty="0" smtClean="0"/>
              <a:t>先調到</a:t>
            </a:r>
            <a:r>
              <a:rPr lang="en-US" altLang="zh-TW" dirty="0" smtClean="0"/>
              <a:t>0</a:t>
            </a:r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901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Size 3.3 offset 14.3</a:t>
            </a:r>
            <a:r>
              <a:rPr lang="zh-TW" altLang="en-US" dirty="0" smtClean="0"/>
              <a:t> </a:t>
            </a:r>
            <a:r>
              <a:rPr lang="en-US" altLang="zh-TW" dirty="0" smtClean="0"/>
              <a:t>size</a:t>
            </a:r>
            <a:r>
              <a:rPr lang="zh-TW" altLang="en-US" dirty="0" smtClean="0"/>
              <a:t>跟</a:t>
            </a:r>
            <a:r>
              <a:rPr lang="en-US" altLang="zh-TW" dirty="0" smtClean="0"/>
              <a:t>offset</a:t>
            </a:r>
            <a:r>
              <a:rPr lang="zh-TW" altLang="en-US" dirty="0" smtClean="0"/>
              <a:t>的</a:t>
            </a:r>
            <a:r>
              <a:rPr lang="en-US" altLang="zh-TW" dirty="0" err="1" smtClean="0"/>
              <a:t>xy</a:t>
            </a:r>
            <a:r>
              <a:rPr lang="zh-TW" altLang="en-US" dirty="0" smtClean="0"/>
              <a:t>自己調整囉</a:t>
            </a:r>
            <a:endParaRPr lang="en-US" altLang="zh-TW" dirty="0" smtClean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1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如果你想要用物理特性的移動 又想要鏡頭跟著飛碟跑</a:t>
            </a:r>
            <a:endParaRPr lang="en-US" altLang="zh-TW" dirty="0" smtClean="0"/>
          </a:p>
          <a:p>
            <a:r>
              <a:rPr lang="zh-TW" altLang="en-US" dirty="0" smtClean="0"/>
              <a:t>就在飛碟上加一個</a:t>
            </a:r>
            <a:r>
              <a:rPr lang="en-US" altLang="zh-TW" dirty="0" smtClean="0"/>
              <a:t>script</a:t>
            </a:r>
            <a:r>
              <a:rPr lang="zh-TW" altLang="en-US" dirty="0" smtClean="0"/>
              <a:t> </a:t>
            </a: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smtClean="0"/>
              <a:t>void update()</a:t>
            </a:r>
            <a:r>
              <a:rPr lang="zh-TW" altLang="en-US" dirty="0" smtClean="0"/>
              <a:t>中加入</a:t>
            </a:r>
            <a:endParaRPr lang="en-US" altLang="zh-TW" dirty="0" smtClean="0"/>
          </a:p>
          <a:p>
            <a:r>
              <a:rPr lang="en-US" altLang="zh-TW" dirty="0" err="1" smtClean="0"/>
              <a:t>this.transform.eulerAngles</a:t>
            </a:r>
            <a:r>
              <a:rPr lang="en-US" altLang="zh-TW" dirty="0" smtClean="0"/>
              <a:t>=Vector3.zero;</a:t>
            </a:r>
          </a:p>
          <a:p>
            <a:r>
              <a:rPr lang="zh-TW" altLang="en-US" dirty="0" smtClean="0"/>
              <a:t>應該就沒問題了</a:t>
            </a:r>
            <a:endParaRPr lang="en-US" altLang="zh-TW" dirty="0" smtClean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87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Circle collider2D Radius</a:t>
            </a:r>
            <a:r>
              <a:rPr lang="zh-TW" altLang="en-US" dirty="0" smtClean="0"/>
              <a:t>約</a:t>
            </a:r>
            <a:r>
              <a:rPr lang="en-US" altLang="zh-TW" dirty="0" smtClean="0"/>
              <a:t>0.9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勾上</a:t>
            </a:r>
            <a:r>
              <a:rPr lang="en-US" altLang="zh-TW" dirty="0" smtClean="0"/>
              <a:t>is trigger</a:t>
            </a:r>
            <a:r>
              <a:rPr lang="zh-TW" altLang="en-US" dirty="0" smtClean="0"/>
              <a:t>的</a:t>
            </a:r>
            <a:r>
              <a:rPr lang="en-US" altLang="zh-TW" dirty="0" smtClean="0"/>
              <a:t>collider(</a:t>
            </a:r>
            <a:r>
              <a:rPr lang="zh-TW" altLang="en-US" dirty="0" smtClean="0"/>
              <a:t>碰撞器</a:t>
            </a:r>
            <a:r>
              <a:rPr lang="en-US" altLang="zh-TW" dirty="0" smtClean="0"/>
              <a:t>)</a:t>
            </a:r>
            <a:r>
              <a:rPr lang="zh-TW" altLang="en-US" dirty="0" smtClean="0"/>
              <a:t> 中文會稱之為觸發器</a:t>
            </a:r>
            <a:endParaRPr lang="en-US" altLang="zh-TW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 smtClean="0"/>
              <a:t>勾選了</a:t>
            </a:r>
            <a:r>
              <a:rPr lang="en-US" altLang="zh-TW" dirty="0" smtClean="0"/>
              <a:t>is trigger</a:t>
            </a:r>
            <a:r>
              <a:rPr lang="zh-TW" altLang="en-US" dirty="0" smtClean="0"/>
              <a:t>的金幣會從「可以被撞到」變成「不會被撞到」，但是跟其他物體接觸時會傳出一個</a:t>
            </a:r>
            <a:r>
              <a:rPr lang="en-US" altLang="zh-TW" dirty="0" smtClean="0"/>
              <a:t>trigger signal</a:t>
            </a:r>
          </a:p>
          <a:p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95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 smtClean="0"/>
              <a:t>Rect</a:t>
            </a:r>
            <a:r>
              <a:rPr lang="en-US" altLang="zh-TW" dirty="0" smtClean="0"/>
              <a:t> Transform</a:t>
            </a:r>
          </a:p>
          <a:p>
            <a:r>
              <a:rPr lang="zh-TW" altLang="en-US" dirty="0" smtClean="0"/>
              <a:t>座標圖：以</a:t>
            </a:r>
            <a:r>
              <a:rPr lang="en-US" altLang="zh-TW" dirty="0" smtClean="0"/>
              <a:t>canvas</a:t>
            </a:r>
            <a:r>
              <a:rPr lang="zh-TW" altLang="en-US" dirty="0" smtClean="0"/>
              <a:t>的何處作為基準點，會影響右側的</a:t>
            </a:r>
            <a:r>
              <a:rPr lang="en-US" altLang="zh-TW" dirty="0" err="1" smtClean="0"/>
              <a:t>pos</a:t>
            </a:r>
            <a:r>
              <a:rPr lang="en-US" altLang="zh-TW" dirty="0" smtClean="0"/>
              <a:t> XYZ</a:t>
            </a:r>
          </a:p>
          <a:p>
            <a:r>
              <a:rPr lang="en-US" altLang="zh-TW" dirty="0" smtClean="0"/>
              <a:t>Pivot</a:t>
            </a:r>
            <a:r>
              <a:rPr lang="zh-TW" altLang="en-US" dirty="0" smtClean="0"/>
              <a:t>：以</a:t>
            </a:r>
            <a:r>
              <a:rPr lang="en-US" altLang="zh-TW" dirty="0" smtClean="0"/>
              <a:t>Text</a:t>
            </a:r>
            <a:r>
              <a:rPr lang="zh-TW" altLang="en-US" dirty="0" smtClean="0"/>
              <a:t>的何處作為基準點，也會影響右側的</a:t>
            </a:r>
            <a:r>
              <a:rPr lang="en-US" altLang="zh-TW" dirty="0" err="1" smtClean="0"/>
              <a:t>pos</a:t>
            </a:r>
            <a:r>
              <a:rPr lang="zh-TW" altLang="en-US" dirty="0" smtClean="0"/>
              <a:t> </a:t>
            </a:r>
            <a:r>
              <a:rPr lang="en-US" altLang="zh-TW" dirty="0" smtClean="0"/>
              <a:t>XYZ</a:t>
            </a:r>
            <a:r>
              <a:rPr lang="zh-TW" altLang="en-US" dirty="0" smtClean="0"/>
              <a:t>，單位為</a:t>
            </a:r>
            <a:r>
              <a:rPr lang="en-US" altLang="zh-TW" dirty="0" smtClean="0"/>
              <a:t>Text</a:t>
            </a:r>
            <a:r>
              <a:rPr lang="zh-TW" altLang="en-US" dirty="0" smtClean="0"/>
              <a:t>的大小</a:t>
            </a:r>
            <a:endParaRPr lang="en-US" altLang="zh-TW" dirty="0" smtClean="0"/>
          </a:p>
          <a:p>
            <a:r>
              <a:rPr lang="en-US" altLang="zh-TW" dirty="0" smtClean="0"/>
              <a:t>Rotation</a:t>
            </a:r>
            <a:r>
              <a:rPr lang="zh-TW" altLang="en-US" dirty="0" smtClean="0"/>
              <a:t>、</a:t>
            </a:r>
            <a:r>
              <a:rPr lang="en-US" altLang="zh-TW" dirty="0" smtClean="0"/>
              <a:t>Scale</a:t>
            </a:r>
            <a:r>
              <a:rPr lang="zh-TW" altLang="en-US" dirty="0" smtClean="0"/>
              <a:t>：同一般物件</a:t>
            </a:r>
            <a:endParaRPr lang="zh-TW" altLang="en-US" dirty="0"/>
          </a:p>
        </p:txBody>
      </p:sp>
      <p:sp>
        <p:nvSpPr>
          <p:cNvPr id="4" name="頁首版面配置區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928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1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2132857"/>
            <a:ext cx="7772400" cy="151216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ctr"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403648" y="3933056"/>
            <a:ext cx="6400800" cy="1198984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56843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2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200000"/>
              <a:buFontTx/>
              <a:buBlip>
                <a:blip r:embed="rId4"/>
              </a:buBlip>
              <a:defRPr/>
            </a:lvl1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BEAD13-0566-4C6C-97E7-55F17F24B09F}" type="datetimeFigureOut">
              <a:rPr lang="zh-TW" altLang="en-US" smtClean="0"/>
              <a:pPr/>
              <a:t>2017/9/24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8982581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IM4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563072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 b="1" u="none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6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8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68120"/>
      </p:ext>
    </p:extLst>
  </p:cSld>
  <p:clrMapOvr>
    <a:masterClrMapping/>
  </p:clrMapOvr>
  <p:transition>
    <p:fade thruBlk="1"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IM3v2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61934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區段標題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IM3v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31640" y="2564904"/>
            <a:ext cx="6624736" cy="115212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b"/>
          <a:lstStyle>
            <a:lvl1pPr algn="r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331640" y="3861048"/>
            <a:ext cx="6620272" cy="1500187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81827"/>
      </p:ext>
    </p:extLst>
  </p:cSld>
  <p:clrMapOvr>
    <a:masterClrMapping/>
  </p:clrMapOvr>
  <p:transition>
    <p:fade thruBlk="1"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069821"/>
      </p:ext>
    </p:extLst>
  </p:cSld>
  <p:clrMapOvr>
    <a:masterClrMapping/>
  </p:clrMapOvr>
  <p:transition spd="med">
    <p:zoom/>
    <p:sndAc>
      <p:stSnd>
        <p:snd r:embed="rId1" name="CAMERA.WAV"/>
      </p:stSnd>
    </p:sndAc>
  </p:transition>
  <p:timing>
    <p:tnLst>
      <p:par>
        <p:cTn id="1" dur="indefinite" restart="never" nodeType="tmRoot"/>
      </p:par>
    </p:tnLst>
  </p:timing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2017/9/24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5181600" cy="762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693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en-US" smtClean="0"/>
              <a:t>© 2011 NTUST CSIE</a:t>
            </a:r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A824896F-7755-466F-8C35-EAFD8CA435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81000" y="1107280"/>
            <a:ext cx="8686800" cy="74613"/>
          </a:xfrm>
          <a:prstGeom prst="rect">
            <a:avLst/>
          </a:prstGeom>
          <a:gradFill rotWithShape="0">
            <a:gsLst>
              <a:gs pos="0">
                <a:srgbClr val="DF140F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0" r:id="rId7"/>
  </p:sldLayoutIdLst>
  <p:transition>
    <p:fade thruBlk="1"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微軟正黑體" pitchFamily="34" charset="-120"/>
          <a:ea typeface="微軟正黑體" pitchFamily="34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Eb24Tnn2qMo" TargetMode="Externa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unity3d.com/ScriptReferenc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Unity LAB</a:t>
            </a:r>
            <a:br>
              <a:rPr lang="en-US" altLang="zh-TW" dirty="0" smtClean="0"/>
            </a:br>
            <a:r>
              <a:rPr lang="en-US" altLang="zh-TW" dirty="0" smtClean="0"/>
              <a:t>2D UFO Tutorial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4953000" y="3810000"/>
            <a:ext cx="1907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2017/09/26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0699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r>
              <a:rPr lang="zh-TW" altLang="en-US" dirty="0" smtClean="0"/>
              <a:t>先點</a:t>
            </a:r>
            <a:r>
              <a:rPr lang="en-US" altLang="zh-TW" dirty="0" smtClean="0"/>
              <a:t>project tab</a:t>
            </a:r>
            <a:r>
              <a:rPr lang="zh-TW" altLang="en-US" dirty="0" smtClean="0"/>
              <a:t>裡面隨便一張圖片</a:t>
            </a:r>
            <a:endParaRPr lang="en-US" altLang="zh-TW" dirty="0" smtClean="0"/>
          </a:p>
          <a:p>
            <a:r>
              <a:rPr lang="zh-TW" altLang="en-US" dirty="0" smtClean="0"/>
              <a:t>看看</a:t>
            </a:r>
            <a:r>
              <a:rPr lang="en-US" altLang="zh-TW" dirty="0" smtClean="0"/>
              <a:t>inspector</a:t>
            </a:r>
            <a:r>
              <a:rPr lang="zh-TW" altLang="en-US" dirty="0" smtClean="0"/>
              <a:t>的</a:t>
            </a:r>
            <a:r>
              <a:rPr lang="en-US" altLang="zh-TW" dirty="0" smtClean="0"/>
              <a:t>texture</a:t>
            </a:r>
            <a:r>
              <a:rPr lang="zh-TW" altLang="en-US" dirty="0" smtClean="0"/>
              <a:t> </a:t>
            </a:r>
            <a:r>
              <a:rPr lang="en-US" altLang="zh-TW" dirty="0" smtClean="0"/>
              <a:t>type</a:t>
            </a:r>
            <a:r>
              <a:rPr lang="zh-TW" altLang="en-US" dirty="0" smtClean="0"/>
              <a:t>是不是</a:t>
            </a:r>
            <a:endParaRPr lang="en-US" altLang="zh-TW" dirty="0" smtClean="0"/>
          </a:p>
          <a:p>
            <a:pPr marL="457200" lvl="1" indent="0" algn="r">
              <a:buNone/>
            </a:pPr>
            <a:r>
              <a:rPr lang="en-US" altLang="zh-TW" dirty="0"/>
              <a:t>Sprite(2D and UI)</a:t>
            </a:r>
          </a:p>
          <a:p>
            <a:pPr marL="457200" lvl="1" indent="0" algn="r">
              <a:buNone/>
            </a:pPr>
            <a:r>
              <a:rPr lang="zh-TW" altLang="en-US" sz="2000" dirty="0"/>
              <a:t>不是就自己改</a:t>
            </a:r>
            <a:r>
              <a:rPr lang="zh-TW" altLang="en-US" sz="2000" dirty="0" smtClean="0"/>
              <a:t>一下</a:t>
            </a:r>
            <a:endParaRPr lang="en-US" altLang="zh-TW" sz="2000" dirty="0" smtClean="0"/>
          </a:p>
          <a:p>
            <a:r>
              <a:rPr lang="zh-TW" altLang="en-US" dirty="0" smtClean="0"/>
              <a:t>將</a:t>
            </a:r>
            <a:r>
              <a:rPr lang="en-US" altLang="zh-TW" dirty="0" smtClean="0"/>
              <a:t>UFO</a:t>
            </a:r>
            <a:r>
              <a:rPr lang="zh-TW" altLang="en-US" dirty="0" smtClean="0"/>
              <a:t>跟背景拖到</a:t>
            </a:r>
            <a:r>
              <a:rPr lang="en-US" altLang="zh-TW" dirty="0" smtClean="0"/>
              <a:t>Scene</a:t>
            </a:r>
            <a:r>
              <a:rPr lang="zh-TW" altLang="en-US" dirty="0" smtClean="0"/>
              <a:t>裡 座標放</a:t>
            </a:r>
            <a:r>
              <a:rPr lang="en-US" altLang="zh-TW" dirty="0" smtClean="0"/>
              <a:t>(0,0,0)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8843862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2D</a:t>
            </a:r>
            <a:r>
              <a:rPr lang="zh-TW" altLang="en-US" dirty="0" smtClean="0"/>
              <a:t>貼</a:t>
            </a:r>
            <a:r>
              <a:rPr lang="zh-TW" altLang="en-US" dirty="0"/>
              <a:t>圖</a:t>
            </a:r>
            <a:r>
              <a:rPr lang="zh-TW" altLang="en-US" dirty="0" smtClean="0"/>
              <a:t>的圖層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Edit</a:t>
            </a:r>
            <a:r>
              <a:rPr lang="zh-TW" altLang="en-US" sz="2800" dirty="0" smtClean="0"/>
              <a:t>→</a:t>
            </a:r>
            <a:r>
              <a:rPr lang="en-US" altLang="zh-TW" sz="2800" dirty="0" smtClean="0"/>
              <a:t>Project Settings</a:t>
            </a:r>
            <a:r>
              <a:rPr lang="zh-TW" altLang="en-US" sz="2800" dirty="0" smtClean="0"/>
              <a:t>→</a:t>
            </a:r>
            <a:r>
              <a:rPr lang="en-US" altLang="zh-TW" sz="2800" dirty="0" smtClean="0"/>
              <a:t>Tags and Layers</a:t>
            </a:r>
          </a:p>
          <a:p>
            <a:r>
              <a:rPr lang="en-US" altLang="zh-TW" sz="2800" dirty="0" smtClean="0"/>
              <a:t>inspector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tab</a:t>
            </a:r>
            <a:r>
              <a:rPr lang="zh-TW" altLang="en-US" sz="2800" dirty="0" smtClean="0"/>
              <a:t>那邊 </a:t>
            </a:r>
            <a:endParaRPr lang="en-US" altLang="zh-TW" sz="2800" dirty="0" smtClean="0"/>
          </a:p>
          <a:p>
            <a:r>
              <a:rPr lang="zh-TW" altLang="en-US" sz="2800" dirty="0" smtClean="0"/>
              <a:t>點開</a:t>
            </a:r>
            <a:r>
              <a:rPr lang="en-US" altLang="zh-TW" sz="2800" dirty="0" smtClean="0"/>
              <a:t>Sorting</a:t>
            </a:r>
            <a:r>
              <a:rPr lang="zh-TW" altLang="en-US" sz="2800" dirty="0"/>
              <a:t> </a:t>
            </a:r>
            <a:r>
              <a:rPr lang="en-US" altLang="zh-TW" sz="2800" dirty="0" smtClean="0"/>
              <a:t>Layers</a:t>
            </a:r>
          </a:p>
          <a:p>
            <a:r>
              <a:rPr lang="zh-TW" altLang="en-US" sz="2800" dirty="0" smtClean="0"/>
              <a:t>建立</a:t>
            </a:r>
            <a:r>
              <a:rPr lang="en-US" altLang="zh-TW" sz="2800" dirty="0" smtClean="0"/>
              <a:t>Background</a:t>
            </a:r>
            <a:r>
              <a:rPr lang="zh-TW" altLang="en-US" sz="2800" dirty="0" smtClean="0"/>
              <a:t>和</a:t>
            </a:r>
            <a:r>
              <a:rPr lang="en-US" altLang="zh-TW" sz="2800" dirty="0" smtClean="0"/>
              <a:t>Player</a:t>
            </a:r>
            <a:r>
              <a:rPr lang="zh-TW" altLang="en-US" sz="2800" dirty="0" smtClean="0"/>
              <a:t>圖層</a:t>
            </a:r>
            <a:endParaRPr lang="en-US" altLang="zh-TW" sz="2800" dirty="0" smtClean="0"/>
          </a:p>
          <a:p>
            <a:pPr algn="r"/>
            <a:r>
              <a:rPr lang="zh-TW" altLang="en-US" sz="2800" dirty="0" smtClean="0"/>
              <a:t>先建</a:t>
            </a:r>
            <a:r>
              <a:rPr lang="en-US" altLang="zh-TW" sz="2800" dirty="0" smtClean="0"/>
              <a:t>Background</a:t>
            </a:r>
            <a:r>
              <a:rPr lang="zh-TW" altLang="en-US" sz="2800" dirty="0" smtClean="0"/>
              <a:t>再建立</a:t>
            </a:r>
            <a:r>
              <a:rPr lang="en-US" altLang="zh-TW" sz="2800" dirty="0" smtClean="0"/>
              <a:t>Player</a:t>
            </a:r>
            <a:endParaRPr lang="en-US" altLang="zh-TW" sz="2800" dirty="0"/>
          </a:p>
          <a:p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765740165"/>
      </p:ext>
    </p:extLst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加入</a:t>
            </a:r>
            <a:r>
              <a:rPr lang="en-US" altLang="zh-TW" dirty="0" smtClean="0"/>
              <a:t>script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兩種方法</a:t>
            </a:r>
            <a:endParaRPr lang="en-US" altLang="zh-TW" dirty="0" smtClean="0"/>
          </a:p>
          <a:p>
            <a:r>
              <a:rPr lang="en-US" altLang="zh-TW" dirty="0" smtClean="0"/>
              <a:t>1.</a:t>
            </a:r>
            <a:r>
              <a:rPr lang="zh-TW" altLang="en-US" dirty="0" smtClean="0"/>
              <a:t>在</a:t>
            </a:r>
            <a:r>
              <a:rPr lang="en-US" altLang="zh-TW" dirty="0" smtClean="0"/>
              <a:t>project tab</a:t>
            </a:r>
            <a:r>
              <a:rPr lang="zh-TW" altLang="en-US" dirty="0" smtClean="0"/>
              <a:t>有</a:t>
            </a:r>
            <a:r>
              <a:rPr lang="en-US" altLang="zh-TW" dirty="0" smtClean="0"/>
              <a:t>create</a:t>
            </a:r>
            <a:r>
              <a:rPr lang="zh-TW" altLang="en-US" dirty="0" smtClean="0"/>
              <a:t>→</a:t>
            </a:r>
            <a:r>
              <a:rPr lang="en-US" altLang="zh-TW" dirty="0" smtClean="0"/>
              <a:t>C# Script</a:t>
            </a:r>
          </a:p>
          <a:p>
            <a:pPr marL="457200" lvl="1" indent="0" algn="r">
              <a:buNone/>
            </a:pPr>
            <a:r>
              <a:rPr lang="zh-TW" altLang="en-US" dirty="0"/>
              <a:t>也可以直接在</a:t>
            </a:r>
            <a:r>
              <a:rPr lang="en-US" altLang="zh-TW" dirty="0"/>
              <a:t>project</a:t>
            </a:r>
            <a:r>
              <a:rPr lang="zh-TW" altLang="en-US" dirty="0"/>
              <a:t>欄右鍵</a:t>
            </a:r>
            <a:r>
              <a:rPr lang="en-US" altLang="zh-TW" dirty="0" smtClean="0"/>
              <a:t>create</a:t>
            </a:r>
          </a:p>
          <a:p>
            <a:r>
              <a:rPr lang="en-US" altLang="zh-TW" dirty="0" smtClean="0"/>
              <a:t>2.</a:t>
            </a:r>
            <a:r>
              <a:rPr lang="zh-TW" altLang="en-US" dirty="0" smtClean="0"/>
              <a:t>在你選定的物件屬性直接加入</a:t>
            </a:r>
            <a:r>
              <a:rPr lang="en-US" altLang="zh-TW" dirty="0" smtClean="0"/>
              <a:t>script</a:t>
            </a:r>
          </a:p>
          <a:p>
            <a:endParaRPr lang="en-US" altLang="zh-TW" dirty="0"/>
          </a:p>
          <a:p>
            <a:r>
              <a:rPr lang="zh-TW" altLang="en-US" dirty="0" smtClean="0"/>
              <a:t>先在</a:t>
            </a:r>
            <a:r>
              <a:rPr lang="en-US" altLang="zh-TW" dirty="0" smtClean="0"/>
              <a:t>UFO</a:t>
            </a:r>
            <a:r>
              <a:rPr lang="zh-TW" altLang="en-US" dirty="0" smtClean="0"/>
              <a:t>上面加一個</a:t>
            </a:r>
            <a:r>
              <a:rPr lang="en-US" altLang="zh-TW" dirty="0" smtClean="0"/>
              <a:t>move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script</a:t>
            </a:r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56601795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m</a:t>
            </a:r>
            <a:r>
              <a:rPr lang="en-US" altLang="zh-TW" dirty="0" err="1" smtClean="0"/>
              <a:t>ove.cs</a:t>
            </a:r>
            <a:endParaRPr lang="zh-TW" altLang="en-US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95400"/>
            <a:ext cx="5314950" cy="47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438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/>
          <a:lstStyle/>
          <a:p>
            <a:r>
              <a:rPr lang="zh-TW" altLang="en-US" dirty="0" smtClean="0"/>
              <a:t>小提醒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這個頁面上課不會帶到 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呈上頁的</a:t>
            </a:r>
            <a:r>
              <a:rPr lang="en-US" altLang="zh-TW" sz="2400" dirty="0" smtClean="0"/>
              <a:t>public </a:t>
            </a:r>
            <a:r>
              <a:rPr lang="zh-TW" altLang="en-US" sz="2400" dirty="0" smtClean="0"/>
              <a:t>變數與該頁底下的小註解</a:t>
            </a:r>
            <a:endParaRPr lang="en-US" altLang="zh-TW" sz="2400" dirty="0" smtClean="0"/>
          </a:p>
          <a:p>
            <a:r>
              <a:rPr lang="en-US" altLang="zh-TW" sz="2400" dirty="0" smtClean="0"/>
              <a:t>Unity </a:t>
            </a:r>
            <a:r>
              <a:rPr lang="zh-TW" altLang="en-US" sz="2400" dirty="0" smtClean="0"/>
              <a:t>本身是一個整合程式、企劃、美術、音樂、音效的開發環境</a:t>
            </a:r>
            <a:endParaRPr lang="en-US" altLang="zh-TW" sz="2400" dirty="0" smtClean="0"/>
          </a:p>
          <a:p>
            <a:r>
              <a:rPr lang="zh-TW" altLang="en-US" sz="2400" dirty="0"/>
              <a:t>程式人員不只是要產出遊戲內容</a:t>
            </a:r>
            <a:endParaRPr lang="en-US" altLang="zh-TW" sz="2400" dirty="0"/>
          </a:p>
          <a:p>
            <a:r>
              <a:rPr lang="zh-TW" altLang="en-US" sz="2400" dirty="0" smtClean="0"/>
              <a:t>更要了解其他人的需求，撰寫適合的工具讓他人產生他們負責的內容</a:t>
            </a:r>
            <a:endParaRPr lang="en-US" altLang="zh-TW" sz="2400" dirty="0" smtClean="0"/>
          </a:p>
          <a:p>
            <a:r>
              <a:rPr lang="zh-TW" altLang="en-US" sz="2400" dirty="0" smtClean="0"/>
              <a:t>所以寫</a:t>
            </a:r>
            <a:r>
              <a:rPr lang="en-US" altLang="zh-TW" sz="2400" dirty="0" smtClean="0"/>
              <a:t>code</a:t>
            </a:r>
            <a:r>
              <a:rPr lang="zh-TW" altLang="en-US" sz="2400" dirty="0" smtClean="0"/>
              <a:t>不只要注意可閱讀性、效率、架構</a:t>
            </a:r>
            <a:endParaRPr lang="en-US" altLang="zh-TW" sz="2400" dirty="0" smtClean="0"/>
          </a:p>
          <a:p>
            <a:r>
              <a:rPr lang="zh-TW" altLang="en-US" sz="2400" dirty="0" smtClean="0"/>
              <a:t>更要想到其他人使用這份</a:t>
            </a:r>
            <a:r>
              <a:rPr lang="en-US" altLang="zh-TW" sz="2400" dirty="0" smtClean="0"/>
              <a:t>code</a:t>
            </a:r>
            <a:r>
              <a:rPr lang="zh-TW" altLang="en-US" sz="2400" dirty="0" smtClean="0"/>
              <a:t>的方便性</a:t>
            </a:r>
            <a:endParaRPr lang="en-US" altLang="zh-TW" sz="2400" dirty="0" smtClean="0"/>
          </a:p>
          <a:p>
            <a:r>
              <a:rPr lang="zh-TW" altLang="en-US" sz="2400" dirty="0" smtClean="0"/>
              <a:t>在期末的遊戲企劃也是一樣的，你也要為了你可能不太會寫程式的朋友著想</a:t>
            </a:r>
            <a:endParaRPr lang="en-US" altLang="zh-TW" sz="2400" dirty="0" smtClean="0"/>
          </a:p>
          <a:p>
            <a:pPr algn="r"/>
            <a:r>
              <a:rPr lang="zh-TW" altLang="en-US" sz="2400" strike="sngStrike" dirty="0" smtClean="0"/>
              <a:t>可是你沒有朋友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934769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剛剛的</a:t>
            </a:r>
            <a:r>
              <a:rPr lang="en-US" altLang="zh-TW" dirty="0" err="1"/>
              <a:t>move.cs</a:t>
            </a:r>
            <a:r>
              <a:rPr lang="zh-TW" altLang="en-US" dirty="0"/>
              <a:t>內的移動模式比較像是讓物件移動</a:t>
            </a:r>
            <a:r>
              <a:rPr lang="zh-TW" altLang="en-US" dirty="0" smtClean="0"/>
              <a:t>位置</a:t>
            </a:r>
            <a:r>
              <a:rPr lang="en-US" altLang="zh-TW" dirty="0" smtClean="0"/>
              <a:t>(</a:t>
            </a:r>
            <a:r>
              <a:rPr lang="zh-TW" altLang="en-US" dirty="0" smtClean="0"/>
              <a:t>不符合物理的感覺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所以先把</a:t>
            </a:r>
            <a:r>
              <a:rPr lang="en-US" altLang="zh-TW" dirty="0" err="1"/>
              <a:t>move.cs</a:t>
            </a:r>
            <a:r>
              <a:rPr lang="zh-TW" altLang="en-US" dirty="0"/>
              <a:t>刪掉，待會用符合物理的模式讓</a:t>
            </a:r>
            <a:r>
              <a:rPr lang="en-US" altLang="zh-TW" dirty="0"/>
              <a:t>UFO</a:t>
            </a:r>
            <a:r>
              <a:rPr lang="zh-TW" altLang="en-US" dirty="0"/>
              <a:t>移動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8846842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讓</a:t>
            </a:r>
            <a:r>
              <a:rPr lang="en-US" altLang="zh-TW" dirty="0" smtClean="0"/>
              <a:t>UFO</a:t>
            </a:r>
            <a:r>
              <a:rPr lang="zh-TW" altLang="en-US" dirty="0" smtClean="0"/>
              <a:t>增加物理特性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點擊</a:t>
            </a:r>
            <a:r>
              <a:rPr lang="zh-TW" altLang="en-US" sz="2400" dirty="0"/>
              <a:t>物件</a:t>
            </a:r>
            <a:r>
              <a:rPr lang="zh-TW" altLang="en-US" sz="2400" dirty="0" smtClean="0"/>
              <a:t>後 </a:t>
            </a:r>
            <a:r>
              <a:rPr lang="en-US" altLang="zh-TW" sz="2400" dirty="0" smtClean="0"/>
              <a:t>inspector</a:t>
            </a:r>
            <a:r>
              <a:rPr lang="zh-TW" altLang="en-US" sz="2400" dirty="0"/>
              <a:t>→</a:t>
            </a:r>
            <a:r>
              <a:rPr lang="en-US" altLang="zh-TW" sz="2400" dirty="0" err="1" smtClean="0"/>
              <a:t>AddComponent</a:t>
            </a: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 smtClean="0"/>
          </a:p>
          <a:p>
            <a:r>
              <a:rPr lang="zh-TW" altLang="en-US" sz="2400" dirty="0" smtClean="0"/>
              <a:t>搜尋</a:t>
            </a:r>
            <a:r>
              <a:rPr lang="en-US" altLang="zh-TW" sz="2400" dirty="0" smtClean="0"/>
              <a:t>”collider”(</a:t>
            </a:r>
            <a:r>
              <a:rPr lang="zh-TW" altLang="en-US" sz="2400" dirty="0" smtClean="0"/>
              <a:t>中文翻碰撞器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dirty="0" smtClean="0"/>
              <a:t>選取適合的</a:t>
            </a:r>
            <a:r>
              <a:rPr lang="en-US" altLang="zh-TW" sz="2400" dirty="0" smtClean="0"/>
              <a:t>collider	</a:t>
            </a:r>
          </a:p>
          <a:p>
            <a:r>
              <a:rPr lang="zh-TW" altLang="en-US" sz="2400" dirty="0" smtClean="0"/>
              <a:t>這裡是用</a:t>
            </a:r>
            <a:r>
              <a:rPr lang="en-US" altLang="zh-TW" sz="2400" dirty="0" smtClean="0"/>
              <a:t>circle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collider 2D</a:t>
            </a:r>
          </a:p>
          <a:p>
            <a:r>
              <a:rPr lang="zh-TW" altLang="en-US" sz="2400" dirty="0" smtClean="0"/>
              <a:t>調整適合的</a:t>
            </a:r>
            <a:r>
              <a:rPr lang="en-US" altLang="zh-TW" sz="2400" dirty="0" smtClean="0"/>
              <a:t>collider</a:t>
            </a:r>
            <a:r>
              <a:rPr lang="zh-TW" altLang="en-US" sz="2400" dirty="0" smtClean="0"/>
              <a:t>屬性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r>
              <a:rPr lang="en-US" altLang="zh-TW" sz="2400" dirty="0" err="1" smtClean="0"/>
              <a:t>AddComponent</a:t>
            </a:r>
            <a:r>
              <a:rPr lang="zh-TW" altLang="en-US" sz="2400" dirty="0" smtClean="0"/>
              <a:t>→</a:t>
            </a:r>
            <a:r>
              <a:rPr lang="en-US" altLang="zh-TW" sz="2400" dirty="0" smtClean="0"/>
              <a:t>Rigidbody2D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剛體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dirty="0" smtClean="0"/>
              <a:t>調整適合的剛體屬性</a:t>
            </a:r>
            <a:endParaRPr lang="en-US" altLang="zh-TW" sz="2400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91987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UFOController.cs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648200" y="1600200"/>
            <a:ext cx="3733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editor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forcevalue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的值設為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</a:p>
          <a:p>
            <a:endParaRPr lang="en-US" altLang="zh-TW" sz="24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UFO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產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加速度跟慣性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3915626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311657"/>
      </p:ext>
    </p:extLst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遊戲邊界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en-US" altLang="zh-TW" dirty="0" smtClean="0"/>
              <a:t>Background</a:t>
            </a:r>
            <a:r>
              <a:rPr lang="zh-TW" altLang="en-US" dirty="0" smtClean="0"/>
              <a:t>物件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加上四個</a:t>
            </a:r>
            <a:r>
              <a:rPr lang="en-US" altLang="zh-TW" dirty="0" smtClean="0"/>
              <a:t>BoxCollider2D</a:t>
            </a:r>
          </a:p>
          <a:p>
            <a:endParaRPr lang="en-US" altLang="zh-TW" dirty="0" smtClean="0"/>
          </a:p>
          <a:p>
            <a:r>
              <a:rPr lang="zh-TW" altLang="en-US" dirty="0" smtClean="0"/>
              <a:t>分別調整四個</a:t>
            </a:r>
            <a:r>
              <a:rPr lang="en-US" altLang="zh-TW" dirty="0" smtClean="0"/>
              <a:t>BoxCollider2D</a:t>
            </a:r>
            <a:r>
              <a:rPr lang="zh-TW" altLang="en-US" dirty="0" smtClean="0"/>
              <a:t>的屬性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717095822"/>
      </p:ext>
    </p:extLst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小體驗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本頁面上課不會帶到</a:t>
            </a:r>
            <a:r>
              <a:rPr lang="en-US" altLang="zh-TW" sz="2400" dirty="0" smtClean="0"/>
              <a:t>)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400" dirty="0" smtClean="0"/>
              <a:t>可以將</a:t>
            </a:r>
            <a:r>
              <a:rPr lang="en-US" altLang="zh-TW" sz="2400" dirty="0" smtClean="0"/>
              <a:t>Main </a:t>
            </a:r>
            <a:r>
              <a:rPr lang="en-US" altLang="zh-TW" sz="2400" dirty="0" err="1" smtClean="0"/>
              <a:t>Camara</a:t>
            </a:r>
            <a:r>
              <a:rPr lang="zh-TW" altLang="en-US" sz="2400" dirty="0" smtClean="0"/>
              <a:t>放到</a:t>
            </a:r>
            <a:r>
              <a:rPr lang="en-US" altLang="zh-TW" sz="2400" dirty="0" smtClean="0"/>
              <a:t>UFO</a:t>
            </a:r>
            <a:r>
              <a:rPr lang="zh-TW" altLang="en-US" sz="2400" dirty="0" smtClean="0"/>
              <a:t>的子物件</a:t>
            </a:r>
            <a:endParaRPr lang="en-US" altLang="zh-TW" sz="2400" dirty="0" smtClean="0"/>
          </a:p>
          <a:p>
            <a:r>
              <a:rPr lang="en-US" altLang="zh-TW" sz="2400" dirty="0" smtClean="0"/>
              <a:t>(</a:t>
            </a:r>
            <a:r>
              <a:rPr lang="zh-TW" altLang="en-US" sz="2400" dirty="0" smtClean="0"/>
              <a:t>在</a:t>
            </a:r>
            <a:r>
              <a:rPr lang="en-US" altLang="zh-TW" sz="2400" dirty="0" smtClean="0"/>
              <a:t>hierarchy</a:t>
            </a:r>
            <a:r>
              <a:rPr lang="zh-TW" altLang="en-US" sz="2400" dirty="0" smtClean="0"/>
              <a:t>中將</a:t>
            </a:r>
            <a:r>
              <a:rPr lang="en-US" altLang="zh-TW" sz="2400" dirty="0" smtClean="0"/>
              <a:t>Main </a:t>
            </a:r>
            <a:r>
              <a:rPr lang="en-US" altLang="zh-TW" sz="2400" dirty="0" err="1" smtClean="0"/>
              <a:t>Camara</a:t>
            </a:r>
            <a:r>
              <a:rPr lang="zh-TW" altLang="en-US" sz="2400" dirty="0" smtClean="0"/>
              <a:t>拖曳至</a:t>
            </a:r>
            <a:r>
              <a:rPr lang="en-US" altLang="zh-TW" sz="2400" dirty="0" smtClean="0"/>
              <a:t>UFO</a:t>
            </a:r>
            <a:r>
              <a:rPr lang="zh-TW" altLang="en-US" sz="2400" dirty="0" smtClean="0"/>
              <a:t>處</a:t>
            </a:r>
            <a:r>
              <a:rPr lang="en-US" altLang="zh-TW" sz="2400" dirty="0" smtClean="0"/>
              <a:t>)</a:t>
            </a:r>
          </a:p>
          <a:p>
            <a:endParaRPr lang="en-US" altLang="zh-TW" sz="2400" dirty="0" smtClean="0"/>
          </a:p>
          <a:p>
            <a:r>
              <a:rPr lang="zh-TW" altLang="en-US" sz="2400" dirty="0" smtClean="0"/>
              <a:t>按</a:t>
            </a:r>
            <a:r>
              <a:rPr lang="en-US" altLang="zh-TW" sz="2400" dirty="0" smtClean="0"/>
              <a:t>play</a:t>
            </a:r>
            <a:r>
              <a:rPr lang="zh-TW" altLang="en-US" sz="2400" dirty="0" smtClean="0"/>
              <a:t> 你就會看到鏡頭跟著</a:t>
            </a:r>
            <a:r>
              <a:rPr lang="en-US" altLang="zh-TW" sz="2400" dirty="0" smtClean="0"/>
              <a:t>UFO</a:t>
            </a:r>
            <a:r>
              <a:rPr lang="zh-TW" altLang="en-US" sz="2400" dirty="0" smtClean="0"/>
              <a:t>跑</a:t>
            </a:r>
            <a:endParaRPr lang="en-US" altLang="zh-TW" sz="2400" dirty="0"/>
          </a:p>
          <a:p>
            <a:r>
              <a:rPr lang="zh-TW" altLang="en-US" sz="2400" dirty="0" smtClean="0"/>
              <a:t>撞到牆以後鏡頭會開始瘋狂旋轉，是因為</a:t>
            </a:r>
            <a:r>
              <a:rPr lang="en-US" altLang="zh-TW" sz="2400" dirty="0" smtClean="0"/>
              <a:t>UFO</a:t>
            </a:r>
            <a:r>
              <a:rPr lang="zh-TW" altLang="en-US" sz="2400" dirty="0"/>
              <a:t> </a:t>
            </a:r>
            <a:r>
              <a:rPr lang="en-US" altLang="zh-TW" sz="2400" dirty="0" smtClean="0"/>
              <a:t>transform</a:t>
            </a:r>
            <a:r>
              <a:rPr lang="zh-TW" altLang="en-US" sz="2400" dirty="0" smtClean="0"/>
              <a:t>中的</a:t>
            </a:r>
            <a:r>
              <a:rPr lang="en-US" altLang="zh-TW" sz="2400" dirty="0" smtClean="0"/>
              <a:t>rotation</a:t>
            </a:r>
            <a:r>
              <a:rPr lang="zh-TW" altLang="en-US" sz="2400" dirty="0" smtClean="0"/>
              <a:t>撞到牆後會改變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這是物理特性才有的</a:t>
            </a:r>
            <a:r>
              <a:rPr lang="en-US" altLang="zh-TW" sz="2400" dirty="0" smtClean="0"/>
              <a:t>)</a:t>
            </a:r>
          </a:p>
          <a:p>
            <a:r>
              <a:rPr lang="zh-TW" altLang="en-US" sz="2400" dirty="0" smtClean="0"/>
              <a:t>如果你是用前面寫的</a:t>
            </a:r>
            <a:r>
              <a:rPr lang="en-US" altLang="zh-TW" sz="2400" dirty="0" err="1" smtClean="0"/>
              <a:t>move.cs</a:t>
            </a:r>
            <a:r>
              <a:rPr lang="zh-TW" altLang="en-US" sz="2400" dirty="0" smtClean="0"/>
              <a:t>作為移動的腳本，</a:t>
            </a:r>
            <a:r>
              <a:rPr lang="en-US" altLang="zh-TW" sz="2400" dirty="0" smtClean="0"/>
              <a:t>UFO</a:t>
            </a:r>
            <a:r>
              <a:rPr lang="zh-TW" altLang="en-US" sz="2400" dirty="0" smtClean="0"/>
              <a:t>撞到牆就不會改變</a:t>
            </a:r>
            <a:r>
              <a:rPr lang="en-US" altLang="zh-TW" sz="2400" dirty="0" smtClean="0"/>
              <a:t>UFO</a:t>
            </a:r>
            <a:r>
              <a:rPr lang="zh-TW" altLang="en-US" sz="2400" dirty="0" smtClean="0"/>
              <a:t>的方向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因為不是用剛體的力在進行位移，只是單純在移動位置而已</a:t>
            </a:r>
            <a:r>
              <a:rPr lang="en-US" altLang="zh-TW" sz="2400" dirty="0" smtClean="0"/>
              <a:t>)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674772418"/>
      </p:ext>
    </p:extLst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今日目標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798" y="1417638"/>
            <a:ext cx="7010026" cy="4312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2188819" y="6192657"/>
            <a:ext cx="4765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https://youtu.be/Eb24Tnn2qMo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484797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加上</a:t>
            </a:r>
            <a:r>
              <a:rPr lang="zh-TW" altLang="en-US" dirty="0" smtClean="0"/>
              <a:t>金塊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先在</a:t>
            </a:r>
            <a:r>
              <a:rPr lang="en-US" altLang="zh-TW" dirty="0" smtClean="0"/>
              <a:t>sorting</a:t>
            </a:r>
            <a:r>
              <a:rPr lang="zh-TW" altLang="en-US" dirty="0" smtClean="0"/>
              <a:t> </a:t>
            </a:r>
            <a:r>
              <a:rPr lang="en-US" altLang="zh-TW" dirty="0" smtClean="0"/>
              <a:t>layer</a:t>
            </a:r>
            <a:r>
              <a:rPr lang="zh-TW" altLang="en-US" dirty="0" smtClean="0"/>
              <a:t>加上</a:t>
            </a:r>
            <a:r>
              <a:rPr lang="en-US" altLang="zh-TW" dirty="0" smtClean="0"/>
              <a:t>“Interactive”</a:t>
            </a:r>
          </a:p>
          <a:p>
            <a:r>
              <a:rPr lang="zh-TW" altLang="en-US" dirty="0" smtClean="0"/>
              <a:t>現在圖層優先度：</a:t>
            </a:r>
            <a:r>
              <a:rPr lang="en-US" altLang="zh-TW" dirty="0" smtClean="0"/>
              <a:t>Interactive&gt;Player&gt;Background</a:t>
            </a:r>
          </a:p>
          <a:p>
            <a:endParaRPr lang="en-US" altLang="zh-TW" dirty="0" smtClean="0"/>
          </a:p>
          <a:p>
            <a:r>
              <a:rPr lang="zh-TW" altLang="en-US" dirty="0"/>
              <a:t>放</a:t>
            </a:r>
            <a:r>
              <a:rPr lang="zh-TW" altLang="en-US" dirty="0" smtClean="0"/>
              <a:t>金塊上去，調整</a:t>
            </a:r>
            <a:r>
              <a:rPr lang="en-US" altLang="zh-TW" dirty="0" smtClean="0"/>
              <a:t>sorting layer</a:t>
            </a:r>
          </a:p>
          <a:p>
            <a:r>
              <a:rPr lang="zh-TW" altLang="en-US" dirty="0"/>
              <a:t>附</a:t>
            </a:r>
            <a:r>
              <a:rPr lang="zh-TW" altLang="en-US" dirty="0" smtClean="0"/>
              <a:t>一個新腳本上去</a:t>
            </a:r>
            <a:r>
              <a:rPr lang="en-US" altLang="zh-TW" dirty="0" smtClean="0"/>
              <a:t>”</a:t>
            </a:r>
            <a:r>
              <a:rPr lang="en-US" altLang="zh-TW" dirty="0" err="1" smtClean="0"/>
              <a:t>pickupController.cs</a:t>
            </a:r>
            <a:r>
              <a:rPr lang="en-US" altLang="zh-TW" dirty="0" smtClean="0"/>
              <a:t>”</a:t>
            </a:r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29975557"/>
      </p:ext>
    </p:extLst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pickupController.cs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5272240" cy="345916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2743200" y="4572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en-US" altLang="zh-TW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Z</a:t>
            </a:r>
            <a:r>
              <a:rPr lang="zh-TW" altLang="en-US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軸為軸心旋轉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819222" y="2133600"/>
            <a:ext cx="34771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Editor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</a:t>
            </a: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rorateAngle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設為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45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64948681"/>
      </p:ext>
    </p:extLst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讓</a:t>
            </a:r>
            <a:r>
              <a:rPr lang="en-US" altLang="zh-TW" dirty="0" smtClean="0"/>
              <a:t>UFO</a:t>
            </a:r>
            <a:r>
              <a:rPr lang="zh-TW" altLang="en-US" dirty="0" smtClean="0"/>
              <a:t>撿金塊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將金塊加上</a:t>
            </a:r>
            <a:r>
              <a:rPr lang="en-US" altLang="zh-TW" dirty="0" smtClean="0"/>
              <a:t>CircleCollider2D</a:t>
            </a:r>
          </a:p>
          <a:p>
            <a:r>
              <a:rPr lang="en-US" altLang="zh-TW" dirty="0" smtClean="0"/>
              <a:t>Collider radius</a:t>
            </a:r>
            <a:r>
              <a:rPr lang="zh-TW" altLang="en-US" dirty="0" smtClean="0"/>
              <a:t>自己調整 並勾上</a:t>
            </a:r>
            <a:r>
              <a:rPr lang="en-US" altLang="zh-TW" dirty="0" smtClean="0"/>
              <a:t>is trigger</a:t>
            </a:r>
          </a:p>
          <a:p>
            <a:r>
              <a:rPr lang="zh-TW" altLang="en-US" dirty="0" smtClean="0"/>
              <a:t>將</a:t>
            </a:r>
            <a:r>
              <a:rPr lang="en-US" altLang="zh-TW" dirty="0" err="1" smtClean="0"/>
              <a:t>UFOController.cs</a:t>
            </a:r>
            <a:r>
              <a:rPr lang="zh-TW" altLang="en-US" dirty="0" smtClean="0"/>
              <a:t>加入一個函式</a:t>
            </a:r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r>
              <a:rPr lang="zh-TW" altLang="en-US" dirty="0" smtClean="0"/>
              <a:t>接</a:t>
            </a:r>
            <a:r>
              <a:rPr lang="zh-TW" altLang="en-US" dirty="0"/>
              <a:t>著</a:t>
            </a:r>
            <a:r>
              <a:rPr lang="zh-TW" altLang="en-US" dirty="0" smtClean="0"/>
              <a:t>就可以將</a:t>
            </a:r>
            <a:r>
              <a:rPr lang="en-US" altLang="zh-TW" dirty="0" smtClean="0"/>
              <a:t>UFO</a:t>
            </a:r>
            <a:r>
              <a:rPr lang="zh-TW" altLang="en-US" dirty="0" smtClean="0"/>
              <a:t>移到金塊處讓金塊消失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0" y="3352800"/>
            <a:ext cx="50101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865730"/>
      </p:ext>
    </p:extLst>
  </p:cSld>
  <p:clrMapOvr>
    <a:masterClrMapping/>
  </p:clrMapOvr>
  <p:transition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紀錄分數</a:t>
            </a:r>
            <a:r>
              <a:rPr lang="en-US" altLang="zh-TW" dirty="0" smtClean="0"/>
              <a:t>-UI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上方工具欄</a:t>
            </a:r>
            <a:r>
              <a:rPr lang="en-US" altLang="zh-TW" dirty="0" err="1" smtClean="0"/>
              <a:t>GameObject</a:t>
            </a:r>
            <a:r>
              <a:rPr lang="zh-TW" altLang="en-US" dirty="0" smtClean="0"/>
              <a:t>→</a:t>
            </a:r>
            <a:r>
              <a:rPr lang="en-US" altLang="zh-TW" dirty="0" smtClean="0"/>
              <a:t>UI</a:t>
            </a:r>
            <a:r>
              <a:rPr lang="zh-TW" altLang="en-US" dirty="0" smtClean="0"/>
              <a:t>→</a:t>
            </a:r>
            <a:r>
              <a:rPr lang="en-US" altLang="zh-TW" dirty="0" smtClean="0"/>
              <a:t>Text</a:t>
            </a:r>
          </a:p>
          <a:p>
            <a:pPr marL="0" indent="0">
              <a:buNone/>
            </a:pPr>
            <a:endParaRPr lang="en-US" altLang="zh-TW" dirty="0" smtClean="0"/>
          </a:p>
          <a:p>
            <a:r>
              <a:rPr lang="zh-TW" altLang="en-US" dirty="0" smtClean="0"/>
              <a:t>產生的同時會自動建立一個</a:t>
            </a:r>
            <a:r>
              <a:rPr lang="en-US" altLang="zh-TW" dirty="0" smtClean="0"/>
              <a:t>Canvas</a:t>
            </a:r>
          </a:p>
          <a:p>
            <a:r>
              <a:rPr lang="zh-TW" altLang="en-US" dirty="0" smtClean="0"/>
              <a:t>點</a:t>
            </a:r>
            <a:r>
              <a:rPr lang="en-US" altLang="zh-TW" dirty="0" smtClean="0"/>
              <a:t>Canvas</a:t>
            </a:r>
            <a:r>
              <a:rPr lang="zh-TW" altLang="en-US" dirty="0" smtClean="0"/>
              <a:t>，將</a:t>
            </a:r>
            <a:r>
              <a:rPr lang="en-US" altLang="zh-TW" dirty="0" smtClean="0"/>
              <a:t>Canvas Scalar(Script)</a:t>
            </a:r>
          </a:p>
          <a:p>
            <a:pPr marL="0" indent="0">
              <a:buNone/>
            </a:pPr>
            <a:r>
              <a:rPr lang="en-US" altLang="zh-TW" dirty="0" smtClean="0"/>
              <a:t>UI</a:t>
            </a:r>
            <a:r>
              <a:rPr lang="zh-TW" altLang="en-US" dirty="0" smtClean="0"/>
              <a:t> </a:t>
            </a:r>
            <a:r>
              <a:rPr lang="en-US" altLang="zh-TW" dirty="0" smtClean="0"/>
              <a:t>Scale Mode</a:t>
            </a:r>
            <a:r>
              <a:rPr lang="zh-TW" altLang="en-US" dirty="0" smtClean="0"/>
              <a:t>換成 </a:t>
            </a:r>
            <a:r>
              <a:rPr lang="en-US" altLang="zh-TW" dirty="0" smtClean="0"/>
              <a:t>Scale with Screen Size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2883533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Text</a:t>
            </a:r>
            <a:r>
              <a:rPr lang="zh-TW" altLang="en-US" dirty="0" smtClean="0"/>
              <a:t>的設定</a:t>
            </a:r>
            <a:endParaRPr lang="zh-TW" altLang="en-US" dirty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2400" y="76200"/>
            <a:ext cx="3200400" cy="6668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58519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分數與遊戲的連結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hierarchy</a:t>
            </a:r>
            <a:r>
              <a:rPr lang="zh-TW" altLang="en-US" dirty="0" smtClean="0"/>
              <a:t>建立一個空物件命名為</a:t>
            </a:r>
            <a:r>
              <a:rPr lang="en-US" altLang="zh-TW" dirty="0" err="1" smtClean="0"/>
              <a:t>GameManager</a:t>
            </a:r>
            <a:endParaRPr lang="en-US" altLang="zh-TW" dirty="0" smtClean="0"/>
          </a:p>
          <a:p>
            <a:r>
              <a:rPr lang="zh-TW" altLang="en-US" dirty="0" smtClean="0"/>
              <a:t>在</a:t>
            </a:r>
            <a:r>
              <a:rPr lang="en-US" altLang="zh-TW" dirty="0" err="1" smtClean="0"/>
              <a:t>GameManager</a:t>
            </a:r>
            <a:r>
              <a:rPr lang="zh-TW" altLang="en-US" dirty="0" smtClean="0"/>
              <a:t>加上一</a:t>
            </a:r>
            <a:r>
              <a:rPr lang="en-US" altLang="zh-TW" dirty="0" smtClean="0"/>
              <a:t>script</a:t>
            </a:r>
          </a:p>
          <a:p>
            <a:r>
              <a:rPr lang="zh-TW" altLang="en-US" dirty="0" smtClean="0"/>
              <a:t>「</a:t>
            </a:r>
            <a:r>
              <a:rPr lang="en-US" altLang="zh-TW" dirty="0" err="1" smtClean="0"/>
              <a:t>gameManager.cs</a:t>
            </a:r>
            <a:r>
              <a:rPr lang="zh-TW" altLang="en-US" dirty="0" smtClean="0"/>
              <a:t>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82617009"/>
      </p:ext>
    </p:extLst>
  </p:cSld>
  <p:clrMapOvr>
    <a:masterClrMapping/>
  </p:clrMapOvr>
  <p:transition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24000"/>
            <a:ext cx="6914665" cy="4525963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gameManager.cs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5105400" y="2438400"/>
            <a:ext cx="358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editor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將剛剛建立的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Text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拉到</a:t>
            </a: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gameManager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script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TW" sz="24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scoreText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37447427"/>
      </p:ext>
    </p:extLst>
  </p:cSld>
  <p:clrMapOvr>
    <a:masterClrMapping/>
  </p:clrMapOvr>
  <p:transition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UFOController.cs</a:t>
            </a:r>
            <a:r>
              <a:rPr lang="zh-TW" altLang="en-US" dirty="0" smtClean="0"/>
              <a:t>修改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77078" y="1417638"/>
            <a:ext cx="4814634" cy="452596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724400" y="2438400"/>
            <a:ext cx="3310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加上第</a:t>
            </a:r>
            <a:r>
              <a:rPr lang="en-US" altLang="zh-TW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32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zh-TW" altLang="en-US" sz="2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的那段內容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7544325"/>
      </p:ext>
    </p:extLst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看你想要補多少金塊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點選</a:t>
            </a:r>
            <a:r>
              <a:rPr lang="en-US" altLang="zh-TW" dirty="0" smtClean="0"/>
              <a:t>Hierarchy</a:t>
            </a:r>
            <a:r>
              <a:rPr lang="zh-TW" altLang="en-US" dirty="0" smtClean="0"/>
              <a:t>的</a:t>
            </a:r>
            <a:r>
              <a:rPr lang="en-US" altLang="zh-TW" dirty="0" smtClean="0"/>
              <a:t>Pickup</a:t>
            </a:r>
            <a:r>
              <a:rPr lang="zh-TW" altLang="en-US" dirty="0" smtClean="0"/>
              <a:t>物件 按</a:t>
            </a:r>
            <a:r>
              <a:rPr lang="en-US" altLang="zh-TW" dirty="0" err="1" smtClean="0"/>
              <a:t>Ctrl+d</a:t>
            </a:r>
            <a:endParaRPr lang="en-US" altLang="zh-TW" dirty="0" smtClean="0"/>
          </a:p>
          <a:p>
            <a:r>
              <a:rPr lang="en-US" altLang="zh-TW" dirty="0" smtClean="0"/>
              <a:t>(</a:t>
            </a:r>
            <a:r>
              <a:rPr lang="zh-TW" altLang="en-US" dirty="0" smtClean="0"/>
              <a:t>不要從下面拉上來 因為屬性要重新設定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會複製一個一樣的</a:t>
            </a:r>
            <a:r>
              <a:rPr lang="en-US" altLang="zh-TW" dirty="0"/>
              <a:t>P</a:t>
            </a:r>
            <a:r>
              <a:rPr lang="en-US" altLang="zh-TW" dirty="0" smtClean="0"/>
              <a:t>ickup</a:t>
            </a:r>
            <a:r>
              <a:rPr lang="zh-TW" altLang="en-US" dirty="0" smtClean="0"/>
              <a:t>物件到同樣的地方</a:t>
            </a:r>
            <a:endParaRPr lang="en-US" altLang="zh-TW" dirty="0" smtClean="0"/>
          </a:p>
          <a:p>
            <a:r>
              <a:rPr lang="zh-TW" altLang="en-US" dirty="0" smtClean="0"/>
              <a:t>移動位置到你想要的地方</a:t>
            </a:r>
            <a:endParaRPr lang="en-US" altLang="zh-TW" dirty="0" smtClean="0"/>
          </a:p>
          <a:p>
            <a:r>
              <a:rPr lang="zh-TW" altLang="en-US" dirty="0" smtClean="0"/>
              <a:t>然後就可以開撿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 smtClean="0"/>
              <a:t>2D UFO Tutorial</a:t>
            </a:r>
            <a:r>
              <a:rPr lang="zh-TW" altLang="en-US" dirty="0" smtClean="0"/>
              <a:t>的小遊戲就到這結束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3355390"/>
      </p:ext>
    </p:extLst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43000" y="2667000"/>
            <a:ext cx="6563072" cy="1143000"/>
          </a:xfrm>
        </p:spPr>
        <p:txBody>
          <a:bodyPr/>
          <a:lstStyle/>
          <a:p>
            <a:pPr algn="ctr"/>
            <a:r>
              <a:rPr lang="en-US" altLang="zh-TW" dirty="0" smtClean="0"/>
              <a:t>Unity</a:t>
            </a:r>
            <a:r>
              <a:rPr lang="zh-TW" altLang="en-US" dirty="0" smtClean="0"/>
              <a:t>的概念講解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63202425"/>
      </p:ext>
    </p:extLst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建立</a:t>
            </a:r>
            <a:r>
              <a:rPr lang="en-US" altLang="zh-TW" dirty="0"/>
              <a:t>Unity</a:t>
            </a:r>
            <a:r>
              <a:rPr lang="zh-TW" altLang="en-US" dirty="0"/>
              <a:t>的</a:t>
            </a:r>
            <a:r>
              <a:rPr lang="en-US" altLang="zh-TW" dirty="0"/>
              <a:t>2D</a:t>
            </a:r>
            <a:r>
              <a:rPr lang="zh-TW" altLang="en-US" dirty="0"/>
              <a:t>檔案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681842"/>
            <a:ext cx="8001000" cy="4241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4179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Collision(</a:t>
            </a:r>
            <a:r>
              <a:rPr lang="zh-TW" altLang="en-US" dirty="0" smtClean="0"/>
              <a:t>碰撞</a:t>
            </a:r>
            <a:r>
              <a:rPr lang="en-US" altLang="zh-TW" dirty="0" smtClean="0"/>
              <a:t>)</a:t>
            </a:r>
            <a:r>
              <a:rPr lang="zh-TW" altLang="en-US" dirty="0" smtClean="0"/>
              <a:t>與</a:t>
            </a:r>
            <a:r>
              <a:rPr lang="en-US" altLang="zh-TW" dirty="0" smtClean="0"/>
              <a:t>Trigger(</a:t>
            </a:r>
            <a:r>
              <a:rPr lang="zh-TW" altLang="en-US" dirty="0" smtClean="0"/>
              <a:t>觸發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667000"/>
          </a:xfrm>
        </p:spPr>
        <p:txBody>
          <a:bodyPr/>
          <a:lstStyle/>
          <a:p>
            <a:r>
              <a:rPr lang="zh-TW" altLang="en-US" dirty="0" smtClean="0"/>
              <a:t>碰撞</a:t>
            </a:r>
            <a:r>
              <a:rPr lang="zh-TW" altLang="en-US" dirty="0" smtClean="0"/>
              <a:t>：兩</a:t>
            </a:r>
            <a:r>
              <a:rPr lang="zh-TW" altLang="en-US" dirty="0" smtClean="0"/>
              <a:t>個物件產生物理碰撞，會觸發</a:t>
            </a:r>
            <a:r>
              <a:rPr lang="en-US" altLang="zh-TW" dirty="0" err="1" smtClean="0"/>
              <a:t>OnCollisionEnter</a:t>
            </a:r>
            <a:r>
              <a:rPr lang="en-US" altLang="zh-TW" dirty="0" smtClean="0"/>
              <a:t>/Stay/Exit</a:t>
            </a:r>
            <a:r>
              <a:rPr lang="zh-TW" altLang="en-US" dirty="0" smtClean="0"/>
              <a:t>函數</a:t>
            </a:r>
            <a:endParaRPr lang="en-US" altLang="zh-TW" dirty="0" smtClean="0"/>
          </a:p>
          <a:p>
            <a:r>
              <a:rPr lang="zh-TW" altLang="en-US" dirty="0" smtClean="0"/>
              <a:t>觸發：取消所有物理碰撞，兩物件接觸時會觸發</a:t>
            </a:r>
            <a:r>
              <a:rPr lang="en-US" altLang="zh-TW" dirty="0" err="1" smtClean="0"/>
              <a:t>OnTriggerEnter</a:t>
            </a:r>
            <a:r>
              <a:rPr lang="en-US" altLang="zh-TW" dirty="0" smtClean="0"/>
              <a:t>/Stay/Exit</a:t>
            </a:r>
          </a:p>
          <a:p>
            <a:r>
              <a:rPr lang="zh-TW" altLang="en-US" dirty="0" smtClean="0"/>
              <a:t>換言之兩</a:t>
            </a:r>
            <a:r>
              <a:rPr lang="zh-TW" altLang="en-US" dirty="0"/>
              <a:t>物件接觸時一定不可能同時觸發</a:t>
            </a:r>
            <a:r>
              <a:rPr lang="en-US" altLang="zh-TW" dirty="0"/>
              <a:t>Collision</a:t>
            </a:r>
            <a:r>
              <a:rPr lang="zh-TW" altLang="en-US" dirty="0"/>
              <a:t>和</a:t>
            </a:r>
            <a:r>
              <a:rPr lang="en-US" altLang="zh-TW" dirty="0"/>
              <a:t>Trigger signal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3115945614"/>
      </p:ext>
    </p:extLst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 altLang="zh-TW" dirty="0"/>
              <a:t>Collision(</a:t>
            </a:r>
            <a:r>
              <a:rPr lang="zh-TW" altLang="en-US" dirty="0"/>
              <a:t>碰撞</a:t>
            </a:r>
            <a:r>
              <a:rPr lang="en-US" altLang="zh-TW" dirty="0"/>
              <a:t>)</a:t>
            </a:r>
            <a:r>
              <a:rPr lang="zh-TW" altLang="en-US" dirty="0"/>
              <a:t>與</a:t>
            </a:r>
            <a:r>
              <a:rPr lang="en-US" altLang="zh-TW" dirty="0"/>
              <a:t>Trigger(</a:t>
            </a:r>
            <a:r>
              <a:rPr lang="zh-TW" altLang="en-US" dirty="0"/>
              <a:t>觸發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/>
          <a:lstStyle/>
          <a:p>
            <a:r>
              <a:rPr lang="zh-TW" altLang="en-US" sz="2400" dirty="0" smtClean="0"/>
              <a:t>六種碰撞器的分別</a:t>
            </a:r>
            <a:endParaRPr lang="en-US" altLang="zh-TW" sz="2400" dirty="0" smtClean="0"/>
          </a:p>
          <a:p>
            <a:r>
              <a:rPr lang="zh-TW" altLang="en-US" sz="2400" dirty="0" smtClean="0"/>
              <a:t>左半邊代表</a:t>
            </a:r>
            <a:r>
              <a:rPr lang="en-US" altLang="zh-TW" sz="2400" dirty="0" smtClean="0"/>
              <a:t>collider</a:t>
            </a:r>
            <a:r>
              <a:rPr lang="zh-TW" altLang="en-US" sz="2400" dirty="0" smtClean="0"/>
              <a:t>在接觸時會產生碰撞</a:t>
            </a:r>
            <a:endParaRPr lang="en-US" altLang="zh-TW" sz="2400" dirty="0" smtClean="0"/>
          </a:p>
          <a:p>
            <a:r>
              <a:rPr lang="zh-TW" altLang="en-US" sz="2400" dirty="0" smtClean="0"/>
              <a:t>右半邊</a:t>
            </a:r>
            <a:r>
              <a:rPr lang="en-US" altLang="zh-TW" sz="2400" dirty="0" smtClean="0"/>
              <a:t>Trigger</a:t>
            </a:r>
            <a:r>
              <a:rPr lang="zh-TW" altLang="en-US" sz="2400" dirty="0" smtClean="0"/>
              <a:t>代表在</a:t>
            </a:r>
            <a:r>
              <a:rPr lang="en-US" altLang="zh-TW" sz="2400" dirty="0" smtClean="0"/>
              <a:t>collider</a:t>
            </a:r>
            <a:r>
              <a:rPr lang="zh-TW" altLang="en-US" sz="2400" dirty="0" smtClean="0"/>
              <a:t>的屬性中勾選了</a:t>
            </a:r>
            <a:r>
              <a:rPr lang="en-US" altLang="zh-TW" sz="2400" dirty="0" smtClean="0"/>
              <a:t>is trigger</a:t>
            </a:r>
            <a:r>
              <a:rPr lang="zh-TW" altLang="en-US" sz="2400" dirty="0" smtClean="0"/>
              <a:t>，使得該碰撞器不會被撞，而會被穿過，被其他物件接觸時發出</a:t>
            </a:r>
            <a:r>
              <a:rPr lang="en-US" altLang="zh-TW" sz="2400" dirty="0" smtClean="0"/>
              <a:t>trigger</a:t>
            </a:r>
            <a:r>
              <a:rPr lang="zh-TW" altLang="en-US" sz="2400" dirty="0" smtClean="0"/>
              <a:t>訊號</a:t>
            </a:r>
            <a:endParaRPr lang="en-US" altLang="zh-TW" sz="2400" dirty="0" smtClean="0"/>
          </a:p>
          <a:p>
            <a:endParaRPr lang="en-US" altLang="zh-TW" sz="2400" dirty="0" smtClean="0"/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609600" y="4691269"/>
            <a:ext cx="367440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Collider</a:t>
            </a:r>
          </a:p>
          <a:p>
            <a:pPr algn="ctr"/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Rigidbody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Collider</a:t>
            </a:r>
          </a:p>
          <a:p>
            <a:pPr algn="ctr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Kinematic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Rigidbody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Collider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284004" y="4691269"/>
            <a:ext cx="45849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Trigger Collider</a:t>
            </a:r>
          </a:p>
          <a:p>
            <a:pPr algn="ctr"/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Rigidbody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Trigger Collider</a:t>
            </a:r>
            <a:r>
              <a:rPr lang="zh-TW" altLang="en-US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  <a:p>
            <a:pPr algn="ctr"/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Kinematic </a:t>
            </a:r>
            <a:r>
              <a:rPr lang="en-US" altLang="zh-TW" sz="20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Rigidbody</a:t>
            </a:r>
            <a:r>
              <a: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Trigger </a:t>
            </a:r>
            <a:r>
              <a:rPr lang="en-US" altLang="zh-TW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Collider</a:t>
            </a: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4241859"/>
      </p:ext>
    </p:extLst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Script-</a:t>
            </a:r>
            <a:r>
              <a:rPr lang="zh-TW" altLang="en-US" dirty="0" smtClean="0"/>
              <a:t>基本函式</a:t>
            </a:r>
            <a:endParaRPr lang="zh-TW" altLang="en-US" dirty="0"/>
          </a:p>
        </p:txBody>
      </p:sp>
      <p:pic>
        <p:nvPicPr>
          <p:cNvPr id="4" name="table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7327" y="1653967"/>
            <a:ext cx="7469346" cy="441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401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Awake VS </a:t>
            </a:r>
            <a:r>
              <a:rPr lang="en-US" altLang="zh-TW" dirty="0" smtClean="0"/>
              <a:t>Start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Awake</a:t>
            </a:r>
            <a:r>
              <a:rPr lang="zh-TW" altLang="en-US" dirty="0"/>
              <a:t>：遊戲開始後</a:t>
            </a:r>
            <a:r>
              <a:rPr lang="en-US" altLang="zh-TW" dirty="0"/>
              <a:t>(play</a:t>
            </a:r>
            <a:r>
              <a:rPr lang="zh-TW" altLang="en-US" dirty="0"/>
              <a:t>鍵以後</a:t>
            </a:r>
            <a:r>
              <a:rPr lang="en-US" altLang="zh-TW" dirty="0"/>
              <a:t>)</a:t>
            </a:r>
            <a:r>
              <a:rPr lang="zh-TW" altLang="en-US" dirty="0"/>
              <a:t>，每一個物件在其</a:t>
            </a:r>
            <a:r>
              <a:rPr lang="en-US" altLang="zh-TW" dirty="0"/>
              <a:t>active</a:t>
            </a:r>
            <a:r>
              <a:rPr lang="zh-TW" altLang="en-US" dirty="0"/>
              <a:t>的那一刻就會執行這個函</a:t>
            </a:r>
            <a:r>
              <a:rPr lang="zh-TW" altLang="en-US" dirty="0" smtClean="0"/>
              <a:t>式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en-US" altLang="zh-TW" dirty="0" smtClean="0"/>
              <a:t>(</a:t>
            </a:r>
            <a:r>
              <a:rPr lang="zh-TW" altLang="en-US" dirty="0"/>
              <a:t>有些物件可能一開始不是</a:t>
            </a:r>
            <a:r>
              <a:rPr lang="en-US" altLang="zh-TW" dirty="0"/>
              <a:t>active</a:t>
            </a:r>
            <a:r>
              <a:rPr lang="zh-TW" altLang="en-US" dirty="0"/>
              <a:t>的，在其轉變成</a:t>
            </a:r>
            <a:r>
              <a:rPr lang="en-US" altLang="zh-TW" dirty="0"/>
              <a:t>active</a:t>
            </a:r>
            <a:r>
              <a:rPr lang="zh-TW" altLang="en-US" dirty="0"/>
              <a:t>狀態的時候會立即執行</a:t>
            </a:r>
            <a:r>
              <a:rPr lang="en-US" altLang="zh-TW" dirty="0"/>
              <a:t>awake)</a:t>
            </a:r>
          </a:p>
          <a:p>
            <a:r>
              <a:rPr lang="en-US" altLang="zh-TW" dirty="0"/>
              <a:t>Start</a:t>
            </a:r>
            <a:r>
              <a:rPr lang="zh-TW" altLang="en-US" dirty="0"/>
              <a:t>：物件在其</a:t>
            </a:r>
            <a:r>
              <a:rPr lang="en-US" altLang="zh-TW" dirty="0"/>
              <a:t>active</a:t>
            </a:r>
            <a:r>
              <a:rPr lang="zh-TW" altLang="en-US" dirty="0"/>
              <a:t>「後」，遊戲進行的</a:t>
            </a:r>
            <a:r>
              <a:rPr lang="zh-TW" altLang="en-US" dirty="0" smtClean="0"/>
              <a:t>下一偵</a:t>
            </a:r>
            <a:r>
              <a:rPr lang="en-US" altLang="zh-TW" dirty="0" smtClean="0"/>
              <a:t>(</a:t>
            </a:r>
            <a:r>
              <a:rPr lang="en-US" altLang="zh-TW" dirty="0"/>
              <a:t>frame)</a:t>
            </a:r>
            <a:r>
              <a:rPr lang="zh-TW" altLang="en-US" dirty="0"/>
              <a:t>前會呼叫此函式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9813311"/>
      </p:ext>
    </p:extLst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96200" cy="1143000"/>
          </a:xfrm>
        </p:spPr>
        <p:txBody>
          <a:bodyPr/>
          <a:lstStyle/>
          <a:p>
            <a:r>
              <a:rPr lang="en-US" altLang="zh-TW" dirty="0" smtClean="0"/>
              <a:t>Update VS </a:t>
            </a:r>
            <a:r>
              <a:rPr lang="en-US" altLang="zh-TW" dirty="0" err="1" smtClean="0"/>
              <a:t>FixedUpdate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Update</a:t>
            </a:r>
            <a:r>
              <a:rPr lang="zh-TW" altLang="en-US" dirty="0" smtClean="0"/>
              <a:t>：在遊戲進行的每一禛會執行一次</a:t>
            </a:r>
            <a:r>
              <a:rPr lang="en-US" altLang="zh-TW" dirty="0" smtClean="0"/>
              <a:t>(</a:t>
            </a:r>
            <a:r>
              <a:rPr lang="zh-TW" altLang="en-US" dirty="0" smtClean="0"/>
              <a:t>執行的次數受到電腦實際的速度影響</a:t>
            </a:r>
            <a:r>
              <a:rPr lang="en-US" altLang="zh-TW" dirty="0" smtClean="0"/>
              <a:t>)</a:t>
            </a:r>
          </a:p>
          <a:p>
            <a:endParaRPr lang="en-US" altLang="zh-TW" dirty="0"/>
          </a:p>
          <a:p>
            <a:r>
              <a:rPr lang="en-US" altLang="zh-TW" dirty="0" err="1" smtClean="0"/>
              <a:t>FixedUpdate</a:t>
            </a:r>
            <a:r>
              <a:rPr lang="zh-TW" altLang="en-US" dirty="0" smtClean="0"/>
              <a:t>：固定的時間會執行一次</a:t>
            </a:r>
            <a:r>
              <a:rPr lang="zh-TW" altLang="en-US" dirty="0"/>
              <a:t>，</a:t>
            </a:r>
            <a:r>
              <a:rPr lang="zh-TW" altLang="en-US" dirty="0" smtClean="0"/>
              <a:t>時間可以在</a:t>
            </a:r>
            <a:r>
              <a:rPr lang="en-US" altLang="zh-TW" dirty="0" smtClean="0"/>
              <a:t>Edit</a:t>
            </a:r>
            <a:r>
              <a:rPr lang="zh-TW" altLang="en-US" dirty="0" smtClean="0"/>
              <a:t>→</a:t>
            </a:r>
            <a:r>
              <a:rPr lang="en-US" altLang="zh-TW" dirty="0" smtClean="0"/>
              <a:t>Project settings</a:t>
            </a:r>
            <a:r>
              <a:rPr lang="zh-TW" altLang="en-US" dirty="0" smtClean="0"/>
              <a:t>→</a:t>
            </a:r>
            <a:r>
              <a:rPr lang="en-US" altLang="zh-TW" dirty="0" smtClean="0"/>
              <a:t>Time </a:t>
            </a:r>
            <a:r>
              <a:rPr lang="zh-TW" altLang="en-US" dirty="0" smtClean="0"/>
              <a:t>→</a:t>
            </a:r>
            <a:r>
              <a:rPr lang="en-US" altLang="zh-TW" dirty="0" smtClean="0"/>
              <a:t>Fixed </a:t>
            </a:r>
            <a:r>
              <a:rPr lang="en-US" altLang="zh-TW" dirty="0" err="1" smtClean="0"/>
              <a:t>Timestep</a:t>
            </a:r>
            <a:r>
              <a:rPr lang="zh-TW" altLang="en-US" dirty="0" smtClean="0"/>
              <a:t>做更動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316594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宣告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public</a:t>
            </a:r>
            <a:r>
              <a:rPr lang="zh-TW" altLang="en-US" sz="2800" dirty="0" smtClean="0"/>
              <a:t>、</a:t>
            </a:r>
            <a:r>
              <a:rPr lang="en-US" altLang="zh-TW" sz="2800" dirty="0" smtClean="0"/>
              <a:t>static</a:t>
            </a:r>
          </a:p>
          <a:p>
            <a:r>
              <a:rPr lang="en-US" altLang="zh-TW" sz="2400" dirty="0" err="1"/>
              <a:t>i</a:t>
            </a:r>
            <a:r>
              <a:rPr lang="en-US" altLang="zh-TW" sz="2400" dirty="0" err="1" smtClean="0"/>
              <a:t>nt</a:t>
            </a:r>
            <a:r>
              <a:rPr lang="en-US" altLang="zh-TW" sz="2400" dirty="0" smtClean="0"/>
              <a:t> a; //a</a:t>
            </a:r>
            <a:r>
              <a:rPr lang="zh-TW" altLang="en-US" sz="2400" dirty="0" smtClean="0"/>
              <a:t>只會在該腳本被使用、修改</a:t>
            </a:r>
            <a:endParaRPr lang="en-US" altLang="zh-TW" sz="2400" dirty="0" smtClean="0"/>
          </a:p>
          <a:p>
            <a:r>
              <a:rPr lang="en-US" altLang="zh-TW" sz="2400" dirty="0" smtClean="0"/>
              <a:t>public </a:t>
            </a:r>
            <a:r>
              <a:rPr lang="en-US" altLang="zh-TW" sz="2400" dirty="0" err="1" smtClean="0"/>
              <a:t>int</a:t>
            </a:r>
            <a:r>
              <a:rPr lang="en-US" altLang="zh-TW" sz="2400" dirty="0" smtClean="0"/>
              <a:t> a;//a</a:t>
            </a:r>
            <a:r>
              <a:rPr lang="zh-TW" altLang="en-US" sz="2400" dirty="0" smtClean="0"/>
              <a:t>可以在</a:t>
            </a:r>
            <a:r>
              <a:rPr lang="en-US" altLang="zh-TW" sz="2400" dirty="0" smtClean="0"/>
              <a:t>editor</a:t>
            </a:r>
            <a:r>
              <a:rPr lang="zh-TW" altLang="en-US" sz="2400" dirty="0" smtClean="0"/>
              <a:t>的介面中直接使用與修改</a:t>
            </a:r>
            <a:endParaRPr lang="en-US" altLang="zh-TW" sz="2400" dirty="0" smtClean="0"/>
          </a:p>
          <a:p>
            <a:r>
              <a:rPr lang="en-US" altLang="zh-TW" sz="2400" dirty="0"/>
              <a:t>p</a:t>
            </a:r>
            <a:r>
              <a:rPr lang="en-US" altLang="zh-TW" sz="2400" dirty="0" smtClean="0"/>
              <a:t>ublic static a;//</a:t>
            </a:r>
            <a:r>
              <a:rPr lang="zh-TW" altLang="en-US" sz="2400" dirty="0" smtClean="0"/>
              <a:t>假設宣告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的腳本為</a:t>
            </a:r>
            <a:r>
              <a:rPr lang="en-US" altLang="zh-TW" sz="2400" dirty="0" err="1" smtClean="0"/>
              <a:t>abc.cs</a:t>
            </a:r>
            <a:r>
              <a:rPr lang="zh-TW" altLang="en-US" sz="2400" dirty="0" smtClean="0"/>
              <a:t>，</a:t>
            </a:r>
            <a:r>
              <a:rPr lang="en-US" altLang="zh-TW" sz="2400" dirty="0" smtClean="0"/>
              <a:t>a</a:t>
            </a:r>
            <a:r>
              <a:rPr lang="zh-TW" altLang="en-US" sz="2400" dirty="0" smtClean="0"/>
              <a:t>可以在其他腳本中寫 </a:t>
            </a:r>
            <a:r>
              <a:rPr lang="en-US" altLang="zh-TW" sz="2400" dirty="0" err="1" smtClean="0"/>
              <a:t>abc.a</a:t>
            </a:r>
            <a:r>
              <a:rPr lang="en-US" altLang="zh-TW" sz="2400" dirty="0" smtClean="0"/>
              <a:t> </a:t>
            </a:r>
            <a:r>
              <a:rPr lang="zh-TW" altLang="en-US" sz="2400" dirty="0" smtClean="0"/>
              <a:t>來使用與修改</a:t>
            </a:r>
            <a:endParaRPr lang="en-US" altLang="zh-TW" sz="2400" dirty="0" smtClean="0"/>
          </a:p>
          <a:p>
            <a:r>
              <a:rPr lang="en-US" altLang="zh-TW" sz="2800" dirty="0" smtClean="0"/>
              <a:t>Random</a:t>
            </a:r>
            <a:r>
              <a:rPr lang="zh-TW" altLang="en-US" sz="2800" dirty="0" smtClean="0"/>
              <a:t>←寫遊戲肯定會用到</a:t>
            </a:r>
            <a:endParaRPr lang="en-US" altLang="zh-TW" sz="2800" dirty="0" smtClean="0"/>
          </a:p>
          <a:p>
            <a:r>
              <a:rPr lang="en-US" altLang="zh-TW" sz="2400" dirty="0"/>
              <a:t>f</a:t>
            </a:r>
            <a:r>
              <a:rPr lang="en-US" altLang="zh-TW" sz="2400" dirty="0" smtClean="0"/>
              <a:t>loat a=</a:t>
            </a:r>
            <a:r>
              <a:rPr lang="en-US" altLang="zh-TW" sz="2400" dirty="0" err="1" smtClean="0"/>
              <a:t>Random.value</a:t>
            </a:r>
            <a:r>
              <a:rPr lang="en-US" altLang="zh-TW" sz="2400" dirty="0" smtClean="0"/>
              <a:t>;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//between 0~1</a:t>
            </a:r>
          </a:p>
          <a:p>
            <a:r>
              <a:rPr lang="en-US" altLang="zh-TW" sz="2400" dirty="0"/>
              <a:t>f</a:t>
            </a:r>
            <a:r>
              <a:rPr lang="en-US" altLang="zh-TW" sz="2400" dirty="0" smtClean="0"/>
              <a:t>loat a=</a:t>
            </a:r>
            <a:r>
              <a:rPr lang="en-US" altLang="zh-TW" sz="2400" dirty="0" err="1" smtClean="0"/>
              <a:t>random.Range</a:t>
            </a:r>
            <a:r>
              <a:rPr lang="en-US" altLang="zh-TW" sz="2400" dirty="0" smtClean="0"/>
              <a:t>(1.0f , 3.0f); </a:t>
            </a:r>
          </a:p>
          <a:p>
            <a:r>
              <a:rPr lang="en-US" altLang="zh-TW" sz="2400" dirty="0" smtClean="0">
                <a:solidFill>
                  <a:srgbClr val="FF0000"/>
                </a:solidFill>
              </a:rPr>
              <a:t>Float</a:t>
            </a:r>
            <a:r>
              <a:rPr lang="zh-TW" altLang="en-US" sz="2400" dirty="0" smtClean="0">
                <a:solidFill>
                  <a:srgbClr val="FF0000"/>
                </a:solidFill>
              </a:rPr>
              <a:t>型態的變數後面的 </a:t>
            </a:r>
            <a:r>
              <a:rPr lang="en-US" altLang="zh-TW" sz="2400" dirty="0" smtClean="0">
                <a:solidFill>
                  <a:srgbClr val="FF0000"/>
                </a:solidFill>
              </a:rPr>
              <a:t>f</a:t>
            </a:r>
            <a:r>
              <a:rPr lang="zh-TW" altLang="en-US" sz="2400" dirty="0" smtClean="0">
                <a:solidFill>
                  <a:srgbClr val="FF0000"/>
                </a:solidFill>
              </a:rPr>
              <a:t> 是必須的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r>
              <a:rPr lang="en-US" altLang="zh-TW" sz="2400" dirty="0" smtClean="0"/>
              <a:t>EX: float a=2.5//error</a:t>
            </a:r>
            <a:r>
              <a:rPr lang="zh-TW" altLang="en-US" sz="2400" dirty="0" smtClean="0"/>
              <a:t> </a:t>
            </a:r>
            <a:r>
              <a:rPr lang="zh-TW" altLang="en-US" sz="2400" dirty="0"/>
              <a:t> </a:t>
            </a:r>
            <a:r>
              <a:rPr lang="zh-TW" altLang="en-US" sz="2400" dirty="0" smtClean="0"/>
              <a:t>  </a:t>
            </a:r>
            <a:r>
              <a:rPr lang="en-US" altLang="zh-TW" sz="2400" dirty="0" smtClean="0"/>
              <a:t>|</a:t>
            </a:r>
            <a:r>
              <a:rPr lang="zh-TW" altLang="en-US" sz="2400" dirty="0" smtClean="0"/>
              <a:t>   </a:t>
            </a:r>
            <a:r>
              <a:rPr lang="en-US" altLang="zh-TW" sz="2400" dirty="0" smtClean="0"/>
              <a:t>float a=2.5f //OK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023189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prefab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525963"/>
          </a:xfrm>
        </p:spPr>
        <p:txBody>
          <a:bodyPr/>
          <a:lstStyle/>
          <a:p>
            <a:r>
              <a:rPr lang="zh-TW" altLang="en-US" dirty="0" smtClean="0"/>
              <a:t>用於生成固定性質的固定物件</a:t>
            </a:r>
            <a:endParaRPr lang="en-US" altLang="zh-TW" dirty="0" smtClean="0"/>
          </a:p>
          <a:p>
            <a:r>
              <a:rPr lang="zh-TW" altLang="en-US" dirty="0" smtClean="0"/>
              <a:t>將場景中的某一物件拖曳至</a:t>
            </a:r>
            <a:r>
              <a:rPr lang="en-US" altLang="zh-TW" dirty="0" smtClean="0"/>
              <a:t>Project</a:t>
            </a:r>
            <a:r>
              <a:rPr lang="zh-TW" altLang="en-US" dirty="0" smtClean="0"/>
              <a:t>欄位</a:t>
            </a:r>
            <a:endParaRPr lang="en-US" altLang="zh-TW" dirty="0" smtClean="0"/>
          </a:p>
          <a:p>
            <a:r>
              <a:rPr lang="zh-TW" altLang="en-US" dirty="0" smtClean="0"/>
              <a:t>被你拖曳到</a:t>
            </a:r>
            <a:r>
              <a:rPr lang="en-US" altLang="zh-TW" dirty="0" smtClean="0"/>
              <a:t>project</a:t>
            </a:r>
            <a:r>
              <a:rPr lang="zh-TW" altLang="en-US" dirty="0" smtClean="0"/>
              <a:t>的物件會變得藍藍的，代表他成為了</a:t>
            </a:r>
            <a:r>
              <a:rPr lang="en-US" altLang="zh-TW" dirty="0" smtClean="0"/>
              <a:t>prefab</a:t>
            </a:r>
            <a:r>
              <a:rPr lang="zh-TW" altLang="en-US" dirty="0" smtClean="0"/>
              <a:t>，之後你對該物件的修改，可以透過</a:t>
            </a:r>
            <a:r>
              <a:rPr lang="en-US" altLang="zh-TW" dirty="0" smtClean="0"/>
              <a:t>inspector</a:t>
            </a:r>
            <a:r>
              <a:rPr lang="zh-TW" altLang="en-US" dirty="0" smtClean="0"/>
              <a:t>欄位上方的</a:t>
            </a:r>
            <a:r>
              <a:rPr lang="en-US" altLang="zh-TW" dirty="0" smtClean="0"/>
              <a:t>prefab</a:t>
            </a:r>
            <a:r>
              <a:rPr lang="zh-TW" altLang="en-US" dirty="0" smtClean="0"/>
              <a:t> </a:t>
            </a:r>
            <a:r>
              <a:rPr lang="en-US" altLang="zh-TW" dirty="0" smtClean="0"/>
              <a:t>row</a:t>
            </a:r>
            <a:r>
              <a:rPr lang="zh-TW" altLang="en-US" dirty="0" smtClean="0"/>
              <a:t>進行設置</a:t>
            </a:r>
            <a:endParaRPr lang="en-US" altLang="zh-TW" dirty="0" smtClean="0"/>
          </a:p>
          <a:p>
            <a:r>
              <a:rPr lang="zh-TW" altLang="en-US" dirty="0" smtClean="0"/>
              <a:t>往後可以直接將帶有固定屬性的物件直接拉入場景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2925865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" y="762000"/>
            <a:ext cx="9090734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1429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24800" cy="1143000"/>
          </a:xfrm>
        </p:spPr>
        <p:txBody>
          <a:bodyPr/>
          <a:lstStyle/>
          <a:p>
            <a:r>
              <a:rPr lang="en-US" altLang="zh-TW" dirty="0" smtClean="0"/>
              <a:t>Script-the most important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>
                <a:hlinkClick r:id="rId3"/>
              </a:rPr>
              <a:t>https://docs.unity3d.com/ScriptReference</a:t>
            </a:r>
            <a:r>
              <a:rPr lang="en-US" altLang="zh-TW" sz="2800" dirty="0" smtClean="0">
                <a:hlinkClick r:id="rId3"/>
              </a:rPr>
              <a:t>/</a:t>
            </a:r>
            <a:endParaRPr lang="en-US" altLang="zh-TW" sz="2800" dirty="0" smtClean="0"/>
          </a:p>
          <a:p>
            <a:r>
              <a:rPr lang="zh-TW" altLang="en-US" sz="2800" dirty="0" smtClean="0"/>
              <a:t>寫程式基本上不太可能所有</a:t>
            </a:r>
            <a:r>
              <a:rPr lang="en-US" altLang="zh-TW" sz="2800" dirty="0" smtClean="0"/>
              <a:t>method</a:t>
            </a:r>
            <a:r>
              <a:rPr lang="zh-TW" altLang="en-US" sz="2800" dirty="0" smtClean="0"/>
              <a:t>都會</a:t>
            </a:r>
            <a:endParaRPr lang="en-US" altLang="zh-TW" sz="2800" dirty="0" smtClean="0"/>
          </a:p>
          <a:p>
            <a:r>
              <a:rPr lang="zh-TW" altLang="en-US" sz="2800" dirty="0" smtClean="0"/>
              <a:t>不會的、不確定的都可以去上面查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2870501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UnityEditor</a:t>
            </a:r>
            <a:r>
              <a:rPr lang="en-US" altLang="zh-TW" dirty="0" smtClean="0"/>
              <a:t> </a:t>
            </a:r>
            <a:r>
              <a:rPr lang="zh-TW" altLang="en-US" dirty="0" smtClean="0"/>
              <a:t>介面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199" y="1600200"/>
            <a:ext cx="8541313" cy="4525963"/>
          </a:xfrm>
        </p:spPr>
        <p:txBody>
          <a:bodyPr/>
          <a:lstStyle/>
          <a:p>
            <a:endParaRPr lang="en-US" altLang="zh-TW" dirty="0" smtClean="0"/>
          </a:p>
          <a:p>
            <a:endParaRPr lang="en-US" altLang="zh-TW" sz="2000" dirty="0" smtClean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622927"/>
            <a:ext cx="8334375" cy="4685798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62000" y="28194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物件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072839" y="525780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素材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908864" y="396582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b="1" dirty="0" smtClean="0">
                <a:solidFill>
                  <a:srgbClr val="FF0000"/>
                </a:solidFill>
              </a:rPr>
              <a:t>相機畫面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80257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/>
              <a:t>UnityEditor</a:t>
            </a:r>
            <a:r>
              <a:rPr lang="en-US" altLang="zh-TW" dirty="0"/>
              <a:t> </a:t>
            </a:r>
            <a:r>
              <a:rPr lang="zh-TW" altLang="en-US" dirty="0"/>
              <a:t>介面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這</a:t>
            </a:r>
            <a:r>
              <a:rPr lang="zh-TW" altLang="en-US" dirty="0"/>
              <a:t>些</a:t>
            </a:r>
            <a:r>
              <a:rPr lang="en-US" altLang="zh-TW" dirty="0" smtClean="0"/>
              <a:t>Tab</a:t>
            </a:r>
            <a:r>
              <a:rPr lang="zh-TW" altLang="en-US" dirty="0"/>
              <a:t>可以自由移動</a:t>
            </a:r>
            <a:r>
              <a:rPr lang="zh-TW" altLang="en-US" dirty="0" smtClean="0"/>
              <a:t>位置</a:t>
            </a:r>
            <a:endParaRPr lang="en-US" altLang="zh-TW" dirty="0" smtClean="0"/>
          </a:p>
          <a:p>
            <a:r>
              <a:rPr lang="zh-TW" altLang="en-US" dirty="0" smtClean="0"/>
              <a:t>如果有</a:t>
            </a:r>
            <a:r>
              <a:rPr lang="en-US" altLang="zh-TW" dirty="0" smtClean="0"/>
              <a:t>Tab</a:t>
            </a:r>
            <a:r>
              <a:rPr lang="zh-TW" altLang="en-US" dirty="0" smtClean="0"/>
              <a:t>被你移到不見了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右上角有選單可以歸位或其他調整→→↓</a:t>
            </a:r>
            <a:endParaRPr lang="en-US" altLang="zh-TW" dirty="0"/>
          </a:p>
          <a:p>
            <a:endParaRPr lang="en-US" altLang="zh-TW" dirty="0" smtClean="0"/>
          </a:p>
          <a:p>
            <a:pPr lvl="2"/>
            <a:endParaRPr lang="en-US" altLang="zh-TW" dirty="0" smtClean="0"/>
          </a:p>
          <a:p>
            <a:endParaRPr lang="zh-TW" altLang="en-US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3276600"/>
            <a:ext cx="5387209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95259"/>
      </p:ext>
    </p:extLst>
  </p:cSld>
  <p:clrMapOvr>
    <a:masterClrMapping/>
  </p:clrMapOvr>
  <p:transition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匯入素材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0183"/>
            <a:ext cx="3905250" cy="433387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648201" y="2590800"/>
            <a:ext cx="42672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匯入第二週上課用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err="1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UFO_Sprites</a:t>
            </a:r>
            <a:endParaRPr lang="en-US" altLang="zh-TW" sz="28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r"/>
            <a:r>
              <a:rPr lang="zh-TW" altLang="en-US" sz="2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去課程網頁載</a:t>
            </a:r>
            <a:endParaRPr lang="en-US" altLang="zh-TW" sz="2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Import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也可以直接從檔案總管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資料夾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把檔案拖進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Editor</a:t>
            </a:r>
            <a:r>
              <a:rPr lang="zh-TW" altLang="en-US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介面的</a:t>
            </a:r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Project Tab</a:t>
            </a:r>
            <a:endParaRPr lang="en-US" altLang="zh-TW" sz="32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3060753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畫面大概</a:t>
            </a:r>
            <a:r>
              <a:rPr lang="zh-TW" altLang="en-US" dirty="0" smtClean="0"/>
              <a:t>長這樣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23355"/>
            <a:ext cx="9095750" cy="490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7768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Camara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點擊</a:t>
            </a:r>
            <a:r>
              <a:rPr lang="en-US" altLang="zh-TW" dirty="0" err="1" smtClean="0"/>
              <a:t>camara</a:t>
            </a:r>
            <a:r>
              <a:rPr lang="zh-TW" altLang="en-US" dirty="0" smtClean="0"/>
              <a:t>物件以後會顯示</a:t>
            </a:r>
            <a:r>
              <a:rPr lang="en-US" altLang="zh-TW" dirty="0" smtClean="0"/>
              <a:t>inspector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800" y="2133600"/>
            <a:ext cx="59944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7443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 smtClean="0"/>
              <a:t>Camara</a:t>
            </a:r>
            <a:r>
              <a:rPr lang="en-US" altLang="zh-TW" dirty="0" smtClean="0"/>
              <a:t> Projection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0757" y="1417638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 smtClean="0"/>
          </a:p>
          <a:p>
            <a:pPr marL="0" indent="0">
              <a:buNone/>
            </a:pPr>
            <a:r>
              <a:rPr lang="zh-TW" altLang="en-US" dirty="0" smtClean="0"/>
              <a:t>範例我們先用</a:t>
            </a:r>
            <a:r>
              <a:rPr lang="en-US" altLang="zh-TW" dirty="0" smtClean="0"/>
              <a:t>Orthographic</a:t>
            </a:r>
          </a:p>
          <a:p>
            <a:pPr marL="0" indent="0">
              <a:buNone/>
            </a:pPr>
            <a:r>
              <a:rPr lang="en-US" altLang="zh-TW" dirty="0" err="1" smtClean="0"/>
              <a:t>Camara</a:t>
            </a:r>
            <a:r>
              <a:rPr lang="en-US" altLang="zh-TW" dirty="0" smtClean="0"/>
              <a:t> Size</a:t>
            </a:r>
            <a:r>
              <a:rPr lang="zh-TW" altLang="en-US" dirty="0" smtClean="0"/>
              <a:t>調到</a:t>
            </a:r>
            <a:r>
              <a:rPr lang="en-US" altLang="zh-TW" dirty="0" smtClean="0"/>
              <a:t>16</a:t>
            </a:r>
            <a:endParaRPr lang="zh-TW" altLang="en-US" dirty="0"/>
          </a:p>
        </p:txBody>
      </p:sp>
      <p:pic>
        <p:nvPicPr>
          <p:cNvPr id="6" name="Slid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95400"/>
            <a:ext cx="5720993" cy="429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8800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urse_H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B293D44-CF12-42FB-A90A-456DFC87D2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18449</TotalTime>
  <Words>1621</Words>
  <Application>Microsoft Office PowerPoint</Application>
  <PresentationFormat>如螢幕大小 (4:3)</PresentationFormat>
  <Paragraphs>216</Paragraphs>
  <Slides>38</Slides>
  <Notes>16</Notes>
  <HiddenSlides>2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38</vt:i4>
      </vt:variant>
    </vt:vector>
  </HeadingPairs>
  <TitlesOfParts>
    <vt:vector size="43" baseType="lpstr">
      <vt:lpstr>微軟正黑體</vt:lpstr>
      <vt:lpstr>新細明體</vt:lpstr>
      <vt:lpstr>Arial</vt:lpstr>
      <vt:lpstr>Calibri</vt:lpstr>
      <vt:lpstr>Course_HE</vt:lpstr>
      <vt:lpstr>Unity LAB 2D UFO Tutorial</vt:lpstr>
      <vt:lpstr>今日目標</vt:lpstr>
      <vt:lpstr>建立Unity的2D檔案</vt:lpstr>
      <vt:lpstr>UnityEditor 介面</vt:lpstr>
      <vt:lpstr>UnityEditor 介面</vt:lpstr>
      <vt:lpstr>匯入素材</vt:lpstr>
      <vt:lpstr>畫面大概長這樣</vt:lpstr>
      <vt:lpstr>Camara</vt:lpstr>
      <vt:lpstr>Camara Projection</vt:lpstr>
      <vt:lpstr>PowerPoint 簡報</vt:lpstr>
      <vt:lpstr>2D貼圖的圖層</vt:lpstr>
      <vt:lpstr>加入script</vt:lpstr>
      <vt:lpstr>move.cs</vt:lpstr>
      <vt:lpstr>小提醒(這個頁面上課不會帶到 </vt:lpstr>
      <vt:lpstr>PowerPoint 簡報</vt:lpstr>
      <vt:lpstr>讓UFO增加物理特性</vt:lpstr>
      <vt:lpstr>UFOController.cs</vt:lpstr>
      <vt:lpstr>遊戲邊界</vt:lpstr>
      <vt:lpstr>小體驗(本頁面上課不會帶到)</vt:lpstr>
      <vt:lpstr>加上金塊</vt:lpstr>
      <vt:lpstr>pickupController.cs</vt:lpstr>
      <vt:lpstr>讓UFO撿金塊</vt:lpstr>
      <vt:lpstr>紀錄分數-UI</vt:lpstr>
      <vt:lpstr>Text的設定</vt:lpstr>
      <vt:lpstr>分數與遊戲的連結</vt:lpstr>
      <vt:lpstr>gameManager.cs</vt:lpstr>
      <vt:lpstr>UFOController.cs修改</vt:lpstr>
      <vt:lpstr>看你想要補多少金塊</vt:lpstr>
      <vt:lpstr>Unity的概念講解</vt:lpstr>
      <vt:lpstr>Collision(碰撞)與Trigger(觸發)</vt:lpstr>
      <vt:lpstr>Collision(碰撞)與Trigger(觸發)</vt:lpstr>
      <vt:lpstr>Script-基本函式</vt:lpstr>
      <vt:lpstr>Awake VS Start</vt:lpstr>
      <vt:lpstr>Update VS FixedUpdate</vt:lpstr>
      <vt:lpstr>宣告</vt:lpstr>
      <vt:lpstr>prefab</vt:lpstr>
      <vt:lpstr>PowerPoint 簡報</vt:lpstr>
      <vt:lpstr>Script-the most important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Communicating Bad News</dc:title>
  <dc:creator>fox318049@gmail.com</dc:creator>
  <cp:lastModifiedBy>Ming-Te Chi</cp:lastModifiedBy>
  <cp:revision>716</cp:revision>
  <cp:lastPrinted>1601-01-01T00:00:00Z</cp:lastPrinted>
  <dcterms:created xsi:type="dcterms:W3CDTF">2011-08-24T02:40:02Z</dcterms:created>
  <dcterms:modified xsi:type="dcterms:W3CDTF">2017-09-24T10:08:50Z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TC062560581033</vt:lpwstr>
  </property>
</Properties>
</file>