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wav" ContentType="audio/wav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5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9" r:id="rId3"/>
    <p:sldId id="260" r:id="rId4"/>
    <p:sldId id="261" r:id="rId5"/>
    <p:sldId id="262" r:id="rId6"/>
    <p:sldId id="263" r:id="rId7"/>
    <p:sldId id="258" r:id="rId8"/>
    <p:sldId id="264" r:id="rId9"/>
  </p:sldIdLst>
  <p:sldSz cx="9144000" cy="6858000" type="screen4x3"/>
  <p:notesSz cx="6797675" cy="987425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05" autoAdjust="0"/>
    <p:restoredTop sz="81146" autoAdjust="0"/>
  </p:normalViewPr>
  <p:slideViewPr>
    <p:cSldViewPr showGuides="1">
      <p:cViewPr varScale="1">
        <p:scale>
          <a:sx n="101" d="100"/>
          <a:sy n="101" d="100"/>
        </p:scale>
        <p:origin x="196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891C3FF8-9E3E-4F97-8692-5761D439F4E8}" type="datetimeFigureOut">
              <a:rPr lang="zh-TW" altLang="en-US"/>
              <a:pPr>
                <a:defRPr/>
              </a:pPr>
              <a:t>2017/10/16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97A3F0D4-2C5C-41BE-8278-2B058376938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1159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2D0AEB4C-F580-4F2D-8271-71D3C602CD18}" type="datetimeFigureOut">
              <a:rPr lang="zh-TW" altLang="en-US"/>
              <a:pPr>
                <a:defRPr/>
              </a:pPr>
              <a:t>2017/10/16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B081F0B7-3610-4787-BA5D-650618D1631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9491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TW" dirty="0" smtClean="0"/>
              <a:t>2017</a:t>
            </a:r>
            <a:endParaRPr lang="en-US" altLang="zh-TW" dirty="0" smtClean="0"/>
          </a:p>
          <a:p>
            <a:r>
              <a:rPr lang="en-US" altLang="zh-TW" dirty="0" smtClean="0"/>
              <a:t>Game Planner / Designer</a:t>
            </a:r>
            <a:endParaRPr lang="zh-TW" altLang="en-US" dirty="0" smtClean="0"/>
          </a:p>
        </p:txBody>
      </p:sp>
      <p:sp>
        <p:nvSpPr>
          <p:cNvPr id="17412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195C5200-7598-4262-86D8-56519D7E20AA}" type="slidenum">
              <a:rPr lang="zh-TW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zh-TW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zh-TW" altLang="en-US" dirty="0" smtClean="0"/>
              <a:t>偏重遊戲世界的建構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一、 緣起（創意發想）</a:t>
            </a:r>
            <a:br>
              <a:rPr lang="zh-TW" altLang="en-US" dirty="0" smtClean="0"/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 smtClean="0"/>
              <a:t>二、 遊戲世界觀：應含故事主要情節、時空背景描述、遊戲精神主軸。</a:t>
            </a:r>
            <a:br>
              <a:rPr lang="zh-TW" altLang="en-US" dirty="0" smtClean="0"/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 smtClean="0"/>
              <a:t>三、 主要角色介紹</a:t>
            </a:r>
            <a:br>
              <a:rPr lang="zh-TW" altLang="en-US" dirty="0" smtClean="0"/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 smtClean="0"/>
              <a:t>四、 遊戲設計內容：作品內容需含至少三～五個關卡，參賽作品內容要有情境趣味性的描述，人物、關卡與遊戲系統要有概念設計圖，以展現遊戲的內容。</a:t>
            </a:r>
            <a:br>
              <a:rPr lang="zh-TW" altLang="en-US" dirty="0" smtClean="0"/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 smtClean="0"/>
              <a:t>五、 設計內容應包含：</a:t>
            </a:r>
            <a:br>
              <a:rPr lang="zh-TW" altLang="en-US" dirty="0" smtClean="0"/>
            </a:br>
            <a:r>
              <a:rPr lang="en-US" altLang="zh-TW" dirty="0" smtClean="0"/>
              <a:t>1. </a:t>
            </a:r>
            <a:r>
              <a:rPr lang="zh-TW" altLang="en-US" dirty="0" smtClean="0"/>
              <a:t>遊戲類型</a:t>
            </a:r>
            <a:br>
              <a:rPr lang="zh-TW" altLang="en-US" dirty="0" smtClean="0"/>
            </a:br>
            <a:r>
              <a:rPr lang="en-US" altLang="zh-TW" dirty="0" smtClean="0"/>
              <a:t>2. </a:t>
            </a:r>
            <a:r>
              <a:rPr lang="zh-TW" altLang="en-US" dirty="0" smtClean="0"/>
              <a:t>遊戲性</a:t>
            </a:r>
            <a:r>
              <a:rPr lang="en-US" altLang="zh-TW" dirty="0" smtClean="0"/>
              <a:t>(Game Play</a:t>
            </a:r>
            <a:r>
              <a:rPr lang="zh-TW" altLang="en-US" dirty="0" smtClean="0"/>
              <a:t>重點</a:t>
            </a:r>
            <a:r>
              <a:rPr lang="en-US" altLang="zh-TW" dirty="0" smtClean="0"/>
              <a:t>)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en-US" altLang="zh-TW" dirty="0" smtClean="0"/>
              <a:t>3. </a:t>
            </a:r>
            <a:r>
              <a:rPr lang="zh-TW" altLang="en-US" dirty="0" smtClean="0"/>
              <a:t>遊戲訴求對象與市場定位</a:t>
            </a:r>
            <a:br>
              <a:rPr lang="zh-TW" altLang="en-US" dirty="0" smtClean="0"/>
            </a:br>
            <a:r>
              <a:rPr lang="en-US" altLang="zh-TW" dirty="0" smtClean="0"/>
              <a:t>4. </a:t>
            </a:r>
            <a:r>
              <a:rPr lang="zh-TW" altLang="en-US" dirty="0" smtClean="0"/>
              <a:t>遊戲進行方式</a:t>
            </a:r>
            <a:br>
              <a:rPr lang="zh-TW" altLang="en-US" dirty="0" smtClean="0"/>
            </a:br>
            <a:r>
              <a:rPr lang="en-US" altLang="zh-TW" dirty="0" smtClean="0"/>
              <a:t>5. </a:t>
            </a:r>
            <a:r>
              <a:rPr lang="zh-TW" altLang="en-US" dirty="0" smtClean="0"/>
              <a:t>角色設定</a:t>
            </a:r>
            <a:br>
              <a:rPr lang="zh-TW" altLang="en-US" dirty="0" smtClean="0"/>
            </a:br>
            <a:r>
              <a:rPr lang="en-US" altLang="zh-TW" dirty="0" smtClean="0"/>
              <a:t>6. </a:t>
            </a:r>
            <a:r>
              <a:rPr lang="zh-TW" altLang="en-US" dirty="0" smtClean="0"/>
              <a:t>場景設定</a:t>
            </a:r>
            <a:br>
              <a:rPr lang="zh-TW" altLang="en-US" dirty="0" smtClean="0"/>
            </a:br>
            <a:r>
              <a:rPr lang="en-US" altLang="zh-TW" dirty="0" smtClean="0"/>
              <a:t>7. </a:t>
            </a:r>
            <a:r>
              <a:rPr lang="zh-TW" altLang="en-US" dirty="0" smtClean="0"/>
              <a:t>遊戲關卡設計</a:t>
            </a:r>
            <a:br>
              <a:rPr lang="zh-TW" altLang="en-US" dirty="0" smtClean="0"/>
            </a:br>
            <a:r>
              <a:rPr lang="en-US" altLang="zh-TW" dirty="0" smtClean="0"/>
              <a:t>8. </a:t>
            </a:r>
            <a:r>
              <a:rPr lang="zh-TW" altLang="en-US" dirty="0" smtClean="0"/>
              <a:t>遊戲系統描述：如戰鬥系統、經濟系統、劇情系統</a:t>
            </a:r>
            <a:r>
              <a:rPr lang="en-US" altLang="zh-TW" dirty="0" smtClean="0"/>
              <a:t>…</a:t>
            </a:r>
            <a:r>
              <a:rPr lang="zh-TW" altLang="en-US" dirty="0" smtClean="0"/>
              <a:t>等。</a:t>
            </a:r>
            <a:br>
              <a:rPr lang="zh-TW" altLang="en-US" dirty="0" smtClean="0"/>
            </a:br>
            <a:r>
              <a:rPr lang="en-US" altLang="zh-TW" dirty="0" smtClean="0"/>
              <a:t>9. </a:t>
            </a:r>
            <a:r>
              <a:rPr lang="zh-TW" altLang="en-US" dirty="0" smtClean="0"/>
              <a:t>遊戲流程介紹</a:t>
            </a:r>
            <a:br>
              <a:rPr lang="zh-TW" altLang="en-US" dirty="0" smtClean="0"/>
            </a:br>
            <a:r>
              <a:rPr lang="en-US" altLang="zh-TW" dirty="0" smtClean="0"/>
              <a:t>10. </a:t>
            </a:r>
            <a:r>
              <a:rPr lang="zh-TW" altLang="en-US" dirty="0" smtClean="0"/>
              <a:t>劇情腳本</a:t>
            </a:r>
            <a:br>
              <a:rPr lang="zh-TW" altLang="en-US" dirty="0" smtClean="0"/>
            </a:br>
            <a:r>
              <a:rPr lang="en-US" altLang="zh-TW" dirty="0" smtClean="0"/>
              <a:t>11. </a:t>
            </a:r>
            <a:r>
              <a:rPr lang="zh-TW" altLang="en-US" dirty="0" smtClean="0"/>
              <a:t>操作說明</a:t>
            </a:r>
            <a:br>
              <a:rPr lang="zh-TW" altLang="en-US" dirty="0" smtClean="0"/>
            </a:br>
            <a:r>
              <a:rPr lang="en-US" altLang="zh-TW" dirty="0" smtClean="0"/>
              <a:t>12. </a:t>
            </a:r>
            <a:r>
              <a:rPr lang="zh-TW" altLang="en-US" dirty="0" smtClean="0"/>
              <a:t>技術可行性分析</a:t>
            </a:r>
            <a:br>
              <a:rPr lang="zh-TW" altLang="en-US" dirty="0" smtClean="0"/>
            </a:br>
            <a:r>
              <a:rPr lang="en-US" altLang="zh-TW" dirty="0" smtClean="0"/>
              <a:t>13. </a:t>
            </a:r>
            <a:r>
              <a:rPr lang="zh-TW" altLang="en-US" dirty="0" smtClean="0"/>
              <a:t>開發風險評估：如</a:t>
            </a:r>
            <a:r>
              <a:rPr lang="en-US" altLang="zh-TW" dirty="0" smtClean="0"/>
              <a:t>SWOT</a:t>
            </a:r>
            <a:r>
              <a:rPr lang="zh-TW" altLang="en-US" dirty="0" smtClean="0"/>
              <a:t>分析</a:t>
            </a:r>
            <a:br>
              <a:rPr lang="zh-TW" altLang="en-US" dirty="0" smtClean="0"/>
            </a:br>
            <a:r>
              <a:rPr lang="en-US" altLang="zh-TW" dirty="0" smtClean="0"/>
              <a:t>14. </a:t>
            </a:r>
            <a:r>
              <a:rPr lang="zh-TW" altLang="en-US" dirty="0" smtClean="0"/>
              <a:t>開發時程設定（里程碑設定）</a:t>
            </a:r>
            <a:endParaRPr lang="zh-TW" altLang="en-US" dirty="0"/>
          </a:p>
        </p:txBody>
      </p:sp>
      <p:sp>
        <p:nvSpPr>
          <p:cNvPr id="18436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38744327-2C6E-44EF-B710-724F64CB1B04}" type="slidenum">
              <a:rPr lang="zh-TW" altLang="en-US" smtClean="0"/>
              <a:pPr eaLnBrk="1" hangingPunct="1"/>
              <a:t>7</a:t>
            </a:fld>
            <a:endParaRPr lang="zh-TW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wav"/><Relationship Id="rId2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IM1v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2132857"/>
            <a:ext cx="7772400" cy="151216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b"/>
          <a:lstStyle>
            <a:lvl1pPr algn="ctr">
              <a:defRPr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03648" y="3933056"/>
            <a:ext cx="6400800" cy="1198984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ADB59-5FB2-4288-A235-1F6DF3832488}" type="datetimeFigureOut">
              <a:rPr lang="zh-TW" altLang="en-US"/>
              <a:pPr>
                <a:defRPr/>
              </a:pPr>
              <a:t>2017/10/16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15671-4233-4745-819E-3791631CEFC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983586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M2v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563072" cy="11430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l">
              <a:defRPr b="1" u="none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200000"/>
              <a:buFontTx/>
              <a:buBlip>
                <a:blip r:embed="rId4"/>
              </a:buBlip>
              <a:defRPr/>
            </a:lvl1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624AB-6CAC-4285-9FB3-21EE850F9C7A}" type="datetimeFigureOut">
              <a:rPr lang="zh-TW" altLang="en-US"/>
              <a:pPr>
                <a:defRPr/>
              </a:pPr>
              <a:t>2017/10/16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2F7D6-2F82-4DEB-BC6F-BB2CBB87064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9668526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IM4v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563072" cy="11430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l">
              <a:defRPr b="1" u="none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295C7-6716-47C6-887D-39998E6D0840}" type="datetimeFigureOut">
              <a:rPr lang="zh-TW" altLang="en-US"/>
              <a:pPr>
                <a:defRPr/>
              </a:pPr>
              <a:t>2017/10/16</a:t>
            </a:fld>
            <a:endParaRPr lang="zh-TW" altLang="en-US"/>
          </a:p>
        </p:txBody>
      </p:sp>
      <p:sp>
        <p:nvSpPr>
          <p:cNvPr id="7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8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B198A-E968-4AD1-870A-5513D397263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6099873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IM3v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76793-66BA-4103-9A52-CCA7C1331DD5}" type="datetimeFigureOut">
              <a:rPr lang="zh-TW" altLang="en-US"/>
              <a:pPr>
                <a:defRPr/>
              </a:pPr>
              <a:t>2017/10/16</a:t>
            </a:fld>
            <a:endParaRPr lang="zh-TW" alt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D127B-4D53-4782-8ECB-FAC47DB741A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706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11CEF-6B8C-4999-A64D-124F612006EE}" type="datetimeFigureOut">
              <a:rPr lang="zh-TW" altLang="en-US"/>
              <a:pPr>
                <a:defRPr/>
              </a:pPr>
              <a:t>2017/10/16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59589-3545-4826-89E5-A8FD096697F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7068399"/>
      </p:ext>
    </p:extLst>
  </p:cSld>
  <p:clrMapOvr>
    <a:masterClrMapping/>
  </p:clrMapOvr>
  <p:transition spd="med">
    <p:zoom/>
    <p:sndAc>
      <p:stSnd>
        <p:snd r:embed="rId1" name="CAMERA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303DC-4780-4C95-8708-AB2FCB665A69}" type="datetimeFigureOut">
              <a:rPr lang="zh-TW" altLang="en-US"/>
              <a:pPr>
                <a:defRPr/>
              </a:pPr>
              <a:t>2017/10/16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60525-3960-47C1-83F6-26148E2EE4E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8882885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6AE1914-0622-47D4-9DED-48A137EB9B31}" type="datetimeFigureOut">
              <a:rPr lang="zh-TW" altLang="en-US"/>
              <a:pPr>
                <a:defRPr/>
              </a:pPr>
              <a:t>2017/10/16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301D3F8-9655-4FA2-955E-4AE2F2C0337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微軟正黑體" pitchFamily="34" charset="-120"/>
          <a:ea typeface="微軟正黑體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微軟正黑體" pitchFamily="34" charset="-120"/>
          <a:ea typeface="微軟正黑體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微軟正黑體" pitchFamily="34" charset="-120"/>
          <a:ea typeface="微軟正黑體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微軟正黑體" pitchFamily="34" charset="-120"/>
          <a:ea typeface="微軟正黑體" pitchFamily="34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342900" y="1557338"/>
            <a:ext cx="8458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en-US" altLang="zh-TW" sz="4000" b="1">
              <a:latin typeface="Arial" charset="0"/>
              <a:ea typeface="新細明體" pitchFamily="18" charset="-120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371600" y="5000625"/>
            <a:ext cx="6400800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defRPr>
            </a:lvl9pPr>
          </a:lstStyle>
          <a:p>
            <a:pPr eaLnBrk="1" hangingPunct="1">
              <a:buFontTx/>
              <a:buChar char="•"/>
            </a:pPr>
            <a:endParaRPr kumimoji="0" lang="en-US" altLang="zh-TW">
              <a:latin typeface="Arial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684213" y="2133600"/>
            <a:ext cx="7772400" cy="15113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sz="4800" dirty="0" smtClean="0">
                <a:solidFill>
                  <a:srgbClr val="FF0000"/>
                </a:solidFill>
              </a:rPr>
              <a:t> </a:t>
            </a:r>
            <a:br>
              <a:rPr lang="en-US" altLang="zh-TW" sz="4800" dirty="0" smtClean="0">
                <a:solidFill>
                  <a:srgbClr val="FF0000"/>
                </a:solidFill>
              </a:rPr>
            </a:br>
            <a:r>
              <a:rPr lang="en-US" altLang="zh-TW" sz="4800" dirty="0" smtClean="0"/>
              <a:t>3D Game Programming</a:t>
            </a:r>
            <a:br>
              <a:rPr lang="en-US" altLang="zh-TW" sz="4800" dirty="0" smtClean="0"/>
            </a:br>
            <a:r>
              <a:rPr lang="en-US" altLang="zh-TW" dirty="0" smtClean="0"/>
              <a:t>Game Proposal</a:t>
            </a:r>
            <a:endParaRPr lang="zh-TW" altLang="en-US" dirty="0" smtClean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1403350" y="3933825"/>
            <a:ext cx="6400800" cy="1198563"/>
          </a:xfrm>
        </p:spPr>
        <p:txBody>
          <a:bodyPr>
            <a:normAutofit fontScale="85000" lnSpcReduction="20000"/>
          </a:bodyPr>
          <a:lstStyle/>
          <a:p>
            <a:pPr marL="342900" indent="-342900" eaLnBrk="1" hangingPunct="1">
              <a:defRPr/>
            </a:pPr>
            <a:r>
              <a:rPr lang="en-US" altLang="zh-TW" b="1" dirty="0" smtClean="0">
                <a:ea typeface="標楷體" pitchFamily="65" charset="-120"/>
                <a:cs typeface="Times New Roman" pitchFamily="18" charset="0"/>
              </a:rPr>
              <a:t>Ming-Te Chi</a:t>
            </a:r>
          </a:p>
          <a:p>
            <a:pPr marL="342900" indent="-342900" eaLnBrk="1" hangingPunct="1">
              <a:defRPr/>
            </a:pPr>
            <a:r>
              <a:rPr lang="en-US" altLang="zh-TW" b="1" dirty="0" smtClean="0">
                <a:ea typeface="標楷體" pitchFamily="65" charset="-120"/>
                <a:cs typeface="Times New Roman" pitchFamily="18" charset="0"/>
              </a:rPr>
              <a:t>Department of Computer Science, </a:t>
            </a:r>
          </a:p>
          <a:p>
            <a:pPr marL="342900" indent="-342900" eaLnBrk="1" hangingPunct="1">
              <a:defRPr/>
            </a:pPr>
            <a:r>
              <a:rPr lang="en-US" altLang="zh-TW" b="1" dirty="0" smtClean="0">
                <a:ea typeface="標楷體" pitchFamily="65" charset="-120"/>
                <a:cs typeface="Times New Roman" pitchFamily="18" charset="0"/>
              </a:rPr>
              <a:t>National Chengchi University</a:t>
            </a:r>
            <a:endParaRPr lang="zh-TW" altLang="en-US" sz="4800" b="1" dirty="0" smtClean="0">
              <a:solidFill>
                <a:srgbClr val="00FF00"/>
              </a:solidFill>
              <a:ea typeface="標楷體" pitchFamily="65" charset="-120"/>
              <a:cs typeface="Times New Roman" pitchFamily="18" charset="0"/>
            </a:endParaRPr>
          </a:p>
          <a:p>
            <a:pPr marL="342900" indent="-342900" eaLnBrk="1" hangingPunct="1">
              <a:buFontTx/>
              <a:buChar char="•"/>
              <a:defRPr/>
            </a:pPr>
            <a:endParaRPr lang="zh-TW" altLang="en-US" sz="4400" dirty="0" smtClean="0">
              <a:ea typeface="標楷體" pitchFamily="65" charset="-120"/>
              <a:cs typeface="Times New Roman" pitchFamily="18" charset="0"/>
            </a:endParaRPr>
          </a:p>
          <a:p>
            <a:pPr marL="342900" indent="-342900" eaLnBrk="1" hangingPunct="1">
              <a:buFontTx/>
              <a:buChar char="•"/>
              <a:defRPr/>
            </a:pPr>
            <a:endParaRPr lang="en-US" altLang="zh-TW" sz="4400" dirty="0" smtClean="0">
              <a:ea typeface="標楷體" pitchFamily="65" charset="-120"/>
              <a:cs typeface="Times New Roman" pitchFamily="18" charset="0"/>
            </a:endParaRPr>
          </a:p>
          <a:p>
            <a:pPr eaLnBrk="1" hangingPunct="1">
              <a:defRPr/>
            </a:pPr>
            <a:endParaRPr lang="zh-TW" alt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562725" cy="1143000"/>
          </a:xfrm>
        </p:spPr>
        <p:txBody>
          <a:bodyPr/>
          <a:lstStyle/>
          <a:p>
            <a:pPr>
              <a:defRPr/>
            </a:pPr>
            <a:r>
              <a:rPr lang="zh-TW" altLang="en-US" dirty="0" smtClean="0"/>
              <a:t>企劃書</a:t>
            </a:r>
            <a:endParaRPr lang="zh-TW" altLang="en-US" dirty="0"/>
          </a:p>
        </p:txBody>
      </p:sp>
      <p:sp>
        <p:nvSpPr>
          <p:cNvPr id="921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smtClean="0"/>
              <a:t>標題頁</a:t>
            </a:r>
            <a:endParaRPr lang="en-US" altLang="zh-TW" b="1" smtClean="0"/>
          </a:p>
          <a:p>
            <a:r>
              <a:rPr lang="zh-TW" altLang="en-US" b="1" smtClean="0"/>
              <a:t>摘要</a:t>
            </a:r>
            <a:r>
              <a:rPr lang="zh-TW" altLang="en-US" smtClean="0"/>
              <a:t> </a:t>
            </a:r>
            <a:endParaRPr lang="en-US" altLang="zh-TW" smtClean="0"/>
          </a:p>
          <a:p>
            <a:endParaRPr lang="en-US" altLang="zh-TW" smtClean="0"/>
          </a:p>
          <a:p>
            <a:r>
              <a:rPr lang="zh-TW" altLang="en-US" b="1" smtClean="0"/>
              <a:t>遊戲概要 </a:t>
            </a:r>
            <a:endParaRPr lang="en-US" altLang="zh-TW" b="1" smtClean="0"/>
          </a:p>
          <a:p>
            <a:r>
              <a:rPr lang="zh-TW" altLang="en-US" b="1" smtClean="0"/>
              <a:t>製作細節</a:t>
            </a:r>
            <a:endParaRPr lang="en-US" altLang="zh-TW" b="1" smtClean="0"/>
          </a:p>
          <a:p>
            <a:r>
              <a:rPr lang="zh-TW" altLang="en-US" b="1" smtClean="0"/>
              <a:t>競爭對手 </a:t>
            </a:r>
            <a:endParaRPr lang="en-US" altLang="zh-TW" b="1" smtClean="0"/>
          </a:p>
          <a:p>
            <a:r>
              <a:rPr lang="zh-TW" altLang="en-US" b="1" smtClean="0"/>
              <a:t>遊戲世界 </a:t>
            </a:r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562725" cy="1143000"/>
          </a:xfrm>
        </p:spPr>
        <p:txBody>
          <a:bodyPr/>
          <a:lstStyle/>
          <a:p>
            <a:pPr>
              <a:defRPr/>
            </a:pPr>
            <a:r>
              <a:rPr lang="zh-TW" altLang="en-US" dirty="0"/>
              <a:t>遊戲概要</a:t>
            </a:r>
          </a:p>
        </p:txBody>
      </p:sp>
      <p:sp>
        <p:nvSpPr>
          <p:cNvPr id="1024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zh-TW" altLang="en-US" smtClean="0"/>
              <a:t>基本概念   </a:t>
            </a:r>
            <a:endParaRPr lang="en-US" altLang="zh-TW" smtClean="0"/>
          </a:p>
          <a:p>
            <a:pPr>
              <a:buFont typeface="Arial" charset="0"/>
              <a:buChar char="•"/>
            </a:pPr>
            <a:r>
              <a:rPr lang="zh-TW" altLang="en-US" smtClean="0"/>
              <a:t>遊戲類型 </a:t>
            </a:r>
            <a:endParaRPr lang="en-US" altLang="zh-TW" smtClean="0"/>
          </a:p>
          <a:p>
            <a:pPr>
              <a:buFont typeface="Arial" charset="0"/>
              <a:buChar char="•"/>
            </a:pPr>
            <a:r>
              <a:rPr lang="zh-TW" altLang="en-US" smtClean="0"/>
              <a:t>授權</a:t>
            </a:r>
            <a:endParaRPr lang="en-US" altLang="zh-TW" smtClean="0"/>
          </a:p>
          <a:p>
            <a:pPr>
              <a:buFont typeface="Arial" charset="0"/>
              <a:buChar char="•"/>
            </a:pPr>
            <a:r>
              <a:rPr lang="zh-TW" altLang="en-US" smtClean="0"/>
              <a:t>特色 </a:t>
            </a:r>
            <a:endParaRPr lang="en-US" altLang="zh-TW" smtClean="0"/>
          </a:p>
          <a:p>
            <a:pPr lvl="1"/>
            <a:r>
              <a:rPr lang="zh-TW" altLang="en-US" smtClean="0"/>
              <a:t>遊戲內容特色 </a:t>
            </a:r>
            <a:endParaRPr lang="en-US" altLang="zh-TW" smtClean="0"/>
          </a:p>
          <a:p>
            <a:pPr lvl="1"/>
            <a:r>
              <a:rPr lang="zh-TW" altLang="en-US" smtClean="0"/>
              <a:t>網路特色 </a:t>
            </a:r>
            <a:endParaRPr lang="en-US" altLang="zh-TW" smtClean="0"/>
          </a:p>
          <a:p>
            <a:pPr lvl="1"/>
            <a:r>
              <a:rPr lang="zh-TW" altLang="en-US" smtClean="0"/>
              <a:t>技術特色</a:t>
            </a:r>
            <a:endParaRPr lang="en-US" altLang="zh-TW" smtClean="0"/>
          </a:p>
          <a:p>
            <a:pPr lvl="1"/>
            <a:r>
              <a:rPr lang="zh-TW" altLang="en-US" smtClean="0"/>
              <a:t>美術與音效特色 </a:t>
            </a:r>
            <a:endParaRPr lang="en-US" altLang="zh-TW" smtClean="0"/>
          </a:p>
          <a:p>
            <a:pPr>
              <a:buFont typeface="Arial" charset="0"/>
              <a:buChar char="•"/>
            </a:pPr>
            <a:r>
              <a:rPr lang="zh-TW" altLang="en-US" smtClean="0"/>
              <a:t>開發平台 </a:t>
            </a:r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562725" cy="1143000"/>
          </a:xfrm>
        </p:spPr>
        <p:txBody>
          <a:bodyPr/>
          <a:lstStyle/>
          <a:p>
            <a:pPr>
              <a:defRPr/>
            </a:pPr>
            <a:r>
              <a:rPr lang="zh-TW" altLang="en-US" dirty="0"/>
              <a:t>製作</a:t>
            </a:r>
            <a:r>
              <a:rPr lang="zh-TW" altLang="en-US" dirty="0" smtClean="0"/>
              <a:t>細節</a:t>
            </a:r>
            <a:endParaRPr lang="zh-TW" altLang="en-US" dirty="0"/>
          </a:p>
        </p:txBody>
      </p:sp>
      <p:sp>
        <p:nvSpPr>
          <p:cNvPr id="1126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altLang="zh-TW" smtClean="0"/>
              <a:t>1. </a:t>
            </a:r>
            <a:r>
              <a:rPr lang="zh-TW" altLang="en-US" smtClean="0"/>
              <a:t>現況 </a:t>
            </a:r>
            <a:br>
              <a:rPr lang="zh-TW" altLang="en-US" smtClean="0"/>
            </a:br>
            <a:r>
              <a:rPr lang="zh-TW" altLang="en-US" smtClean="0"/>
              <a:t/>
            </a:r>
            <a:br>
              <a:rPr lang="zh-TW" altLang="en-US" smtClean="0"/>
            </a:br>
            <a:r>
              <a:rPr lang="en-US" altLang="zh-TW" smtClean="0"/>
              <a:t>2. </a:t>
            </a:r>
            <a:r>
              <a:rPr lang="zh-TW" altLang="en-US" smtClean="0"/>
              <a:t>開發團隊 </a:t>
            </a:r>
            <a:br>
              <a:rPr lang="zh-TW" altLang="en-US" smtClean="0"/>
            </a:br>
            <a:r>
              <a:rPr lang="zh-TW" altLang="en-US" smtClean="0"/>
              <a:t/>
            </a:r>
            <a:br>
              <a:rPr lang="zh-TW" altLang="en-US" smtClean="0"/>
            </a:br>
            <a:r>
              <a:rPr lang="en-US" altLang="zh-TW" smtClean="0"/>
              <a:t>3. </a:t>
            </a:r>
            <a:r>
              <a:rPr lang="zh-TW" altLang="en-US" smtClean="0"/>
              <a:t>預算 </a:t>
            </a:r>
            <a:br>
              <a:rPr lang="zh-TW" altLang="en-US" smtClean="0"/>
            </a:br>
            <a:r>
              <a:rPr lang="zh-TW" altLang="en-US" smtClean="0"/>
              <a:t/>
            </a:r>
            <a:br>
              <a:rPr lang="zh-TW" altLang="en-US" smtClean="0"/>
            </a:br>
            <a:r>
              <a:rPr lang="en-US" altLang="zh-TW" smtClean="0"/>
              <a:t>4. </a:t>
            </a:r>
            <a:r>
              <a:rPr lang="zh-TW" altLang="en-US" smtClean="0"/>
              <a:t>時間表 </a:t>
            </a:r>
            <a:br>
              <a:rPr lang="zh-TW" altLang="en-US" smtClean="0"/>
            </a:br>
            <a:endParaRPr lang="zh-TW" altLang="en-US" smtClean="0"/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562725" cy="1143000"/>
          </a:xfrm>
        </p:spPr>
        <p:txBody>
          <a:bodyPr/>
          <a:lstStyle/>
          <a:p>
            <a:pPr>
              <a:defRPr/>
            </a:pPr>
            <a:r>
              <a:rPr lang="zh-TW" altLang="en-US" dirty="0"/>
              <a:t>競爭對手</a:t>
            </a:r>
            <a:r>
              <a:rPr lang="zh-TW" altLang="en-US" b="0" dirty="0"/>
              <a:t> </a:t>
            </a:r>
            <a:endParaRPr lang="zh-TW" altLang="en-US" dirty="0"/>
          </a:p>
        </p:txBody>
      </p:sp>
      <p:sp>
        <p:nvSpPr>
          <p:cNvPr id="1229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zh-TW" altLang="en-US" smtClean="0"/>
              <a:t>列出的競爭對手應該是那些與你開發時間相同的遊戲。可閱讀業界網站與新聞稿，找出它們可能具備的功能特色。</a:t>
            </a:r>
            <a:endParaRPr lang="en-US" altLang="zh-TW" smtClean="0"/>
          </a:p>
          <a:p>
            <a:pPr>
              <a:buFont typeface="Arial" charset="0"/>
              <a:buChar char="•"/>
            </a:pPr>
            <a:endParaRPr lang="en-US" altLang="zh-TW" smtClean="0"/>
          </a:p>
          <a:p>
            <a:pPr>
              <a:buFont typeface="Arial" charset="0"/>
              <a:buChar char="•"/>
            </a:pPr>
            <a:r>
              <a:rPr lang="zh-TW" altLang="en-US" smtClean="0"/>
              <a:t>進行</a:t>
            </a:r>
            <a:r>
              <a:rPr lang="en-US" altLang="zh-TW" smtClean="0"/>
              <a:t>SWOT</a:t>
            </a:r>
            <a:r>
              <a:rPr lang="zh-TW" altLang="en-US" smtClean="0"/>
              <a:t>分析。</a:t>
            </a:r>
            <a:endParaRPr lang="en-US" altLang="zh-TW" smtClean="0"/>
          </a:p>
          <a:p>
            <a:pPr>
              <a:buFont typeface="Arial" charset="0"/>
              <a:buChar char="•"/>
            </a:pPr>
            <a:endParaRPr lang="en-US" altLang="zh-TW" smtClean="0"/>
          </a:p>
          <a:p>
            <a:pPr>
              <a:buFont typeface="Arial" charset="0"/>
              <a:buChar char="•"/>
            </a:pPr>
            <a:r>
              <a:rPr lang="zh-TW" altLang="en-US" smtClean="0"/>
              <a:t>在學校練習中，請尋找市面上定位與你欲開發的遊戲最接近者，以利比較。</a:t>
            </a:r>
          </a:p>
        </p:txBody>
      </p:sp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562725" cy="1143000"/>
          </a:xfrm>
        </p:spPr>
        <p:txBody>
          <a:bodyPr/>
          <a:lstStyle/>
          <a:p>
            <a:pPr>
              <a:defRPr/>
            </a:pPr>
            <a:r>
              <a:rPr lang="zh-TW" altLang="en-US" b="0" dirty="0"/>
              <a:t>遊戲世界 </a:t>
            </a:r>
            <a:endParaRPr lang="zh-TW" altLang="en-US" dirty="0"/>
          </a:p>
        </p:txBody>
      </p:sp>
      <p:sp>
        <p:nvSpPr>
          <p:cNvPr id="1331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altLang="zh-TW" smtClean="0"/>
              <a:t>1. </a:t>
            </a:r>
            <a:r>
              <a:rPr lang="zh-TW" altLang="en-US" smtClean="0"/>
              <a:t>背景故事 </a:t>
            </a:r>
            <a:br>
              <a:rPr lang="zh-TW" altLang="en-US" smtClean="0"/>
            </a:br>
            <a:r>
              <a:rPr lang="zh-TW" altLang="en-US" smtClean="0"/>
              <a:t/>
            </a:r>
            <a:br>
              <a:rPr lang="zh-TW" altLang="en-US" smtClean="0"/>
            </a:br>
            <a:r>
              <a:rPr lang="en-US" altLang="zh-TW" smtClean="0"/>
              <a:t>2. </a:t>
            </a:r>
            <a:r>
              <a:rPr lang="zh-TW" altLang="en-US" smtClean="0"/>
              <a:t>玩家目標 </a:t>
            </a:r>
            <a:br>
              <a:rPr lang="zh-TW" altLang="en-US" smtClean="0"/>
            </a:br>
            <a:r>
              <a:rPr lang="zh-TW" altLang="en-US" smtClean="0"/>
              <a:t/>
            </a:r>
            <a:br>
              <a:rPr lang="zh-TW" altLang="en-US" smtClean="0"/>
            </a:br>
            <a:r>
              <a:rPr lang="en-US" altLang="zh-TW" smtClean="0"/>
              <a:t>3. </a:t>
            </a:r>
            <a:r>
              <a:rPr lang="zh-TW" altLang="en-US" smtClean="0"/>
              <a:t>角色設計 </a:t>
            </a:r>
            <a:br>
              <a:rPr lang="zh-TW" altLang="en-US" smtClean="0"/>
            </a:br>
            <a:r>
              <a:rPr lang="zh-TW" altLang="en-US" smtClean="0"/>
              <a:t/>
            </a:r>
            <a:br>
              <a:rPr lang="zh-TW" altLang="en-US" smtClean="0"/>
            </a:br>
            <a:r>
              <a:rPr lang="en-US" altLang="zh-TW" smtClean="0"/>
              <a:t>4. </a:t>
            </a:r>
            <a:r>
              <a:rPr lang="zh-TW" altLang="en-US" smtClean="0"/>
              <a:t>任務或者故事流程 </a:t>
            </a:r>
            <a:br>
              <a:rPr lang="zh-TW" altLang="en-US" smtClean="0"/>
            </a:br>
            <a:r>
              <a:rPr lang="zh-TW" altLang="en-US" smtClean="0"/>
              <a:t/>
            </a:r>
            <a:br>
              <a:rPr lang="zh-TW" altLang="en-US" smtClean="0"/>
            </a:br>
            <a:endParaRPr lang="zh-TW" altLang="en-US" smtClean="0"/>
          </a:p>
        </p:txBody>
      </p:sp>
    </p:spTree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562725" cy="1143000"/>
          </a:xfrm>
        </p:spPr>
        <p:txBody>
          <a:bodyPr/>
          <a:lstStyle/>
          <a:p>
            <a:pPr>
              <a:defRPr/>
            </a:pPr>
            <a:r>
              <a:rPr lang="zh-TW" altLang="en-US" sz="4000" dirty="0" smtClean="0"/>
              <a:t>企劃書</a:t>
            </a:r>
            <a:r>
              <a:rPr lang="en-US" altLang="zh-TW" sz="4000" dirty="0" smtClean="0"/>
              <a:t>(</a:t>
            </a:r>
            <a:r>
              <a:rPr lang="zh-TW" altLang="en-US" sz="4000" dirty="0" smtClean="0"/>
              <a:t>以</a:t>
            </a:r>
            <a:r>
              <a:rPr lang="en-US" altLang="zh-TW" sz="4000" dirty="0" smtClean="0"/>
              <a:t>4C</a:t>
            </a:r>
            <a:r>
              <a:rPr lang="zh-TW" altLang="en-US" sz="4000" dirty="0" smtClean="0"/>
              <a:t>遊戲競賽為例</a:t>
            </a:r>
            <a:r>
              <a:rPr lang="en-US" altLang="zh-TW" sz="4000" dirty="0" smtClean="0"/>
              <a:t>)</a:t>
            </a:r>
            <a:endParaRPr lang="zh-TW" altLang="en-US" sz="4000" dirty="0"/>
          </a:p>
        </p:txBody>
      </p:sp>
      <p:sp>
        <p:nvSpPr>
          <p:cNvPr id="1433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zh-TW" altLang="en-US" smtClean="0"/>
              <a:t>一、 緣起（創意發想）</a:t>
            </a:r>
            <a:br>
              <a:rPr lang="zh-TW" altLang="en-US" smtClean="0"/>
            </a:br>
            <a:r>
              <a:rPr lang="zh-TW" altLang="en-US" smtClean="0"/>
              <a:t/>
            </a:r>
            <a:br>
              <a:rPr lang="zh-TW" altLang="en-US" smtClean="0"/>
            </a:br>
            <a:r>
              <a:rPr lang="zh-TW" altLang="en-US" smtClean="0"/>
              <a:t>二、 遊戲世界觀。</a:t>
            </a:r>
            <a:br>
              <a:rPr lang="zh-TW" altLang="en-US" smtClean="0"/>
            </a:br>
            <a:r>
              <a:rPr lang="zh-TW" altLang="en-US" smtClean="0"/>
              <a:t/>
            </a:r>
            <a:br>
              <a:rPr lang="zh-TW" altLang="en-US" smtClean="0"/>
            </a:br>
            <a:r>
              <a:rPr lang="zh-TW" altLang="en-US" smtClean="0"/>
              <a:t>三、 主要角色介紹</a:t>
            </a:r>
            <a:br>
              <a:rPr lang="zh-TW" altLang="en-US" smtClean="0"/>
            </a:br>
            <a:r>
              <a:rPr lang="zh-TW" altLang="en-US" smtClean="0"/>
              <a:t/>
            </a:r>
            <a:br>
              <a:rPr lang="zh-TW" altLang="en-US" smtClean="0"/>
            </a:br>
            <a:r>
              <a:rPr lang="zh-TW" altLang="en-US" smtClean="0"/>
              <a:t>四、 遊戲設計內容</a:t>
            </a:r>
            <a:endParaRPr lang="en-US" altLang="zh-TW" smtClean="0"/>
          </a:p>
          <a:p>
            <a:pPr marL="0" indent="0">
              <a:buFontTx/>
              <a:buNone/>
            </a:pPr>
            <a:r>
              <a:rPr lang="zh-TW" altLang="en-US" smtClean="0"/>
              <a:t/>
            </a:r>
            <a:br>
              <a:rPr lang="zh-TW" altLang="en-US" smtClean="0"/>
            </a:br>
            <a:r>
              <a:rPr lang="zh-TW" altLang="en-US" smtClean="0"/>
              <a:t>五、 設計內容：</a:t>
            </a:r>
          </a:p>
        </p:txBody>
      </p:sp>
    </p:spTree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562725" cy="1143000"/>
          </a:xfrm>
        </p:spPr>
        <p:txBody>
          <a:bodyPr/>
          <a:lstStyle/>
          <a:p>
            <a:pPr>
              <a:defRPr/>
            </a:pPr>
            <a:r>
              <a:rPr lang="en-US" altLang="zh-TW" dirty="0" smtClean="0"/>
              <a:t>Reference</a:t>
            </a:r>
            <a:endParaRPr lang="zh-TW" altLang="en-US" dirty="0"/>
          </a:p>
        </p:txBody>
      </p:sp>
      <p:sp>
        <p:nvSpPr>
          <p:cNvPr id="1536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mtClean="0"/>
              <a:t>大師談遊戲設計</a:t>
            </a:r>
            <a:endParaRPr lang="en-US" altLang="zh-TW" smtClean="0"/>
          </a:p>
          <a:p>
            <a:endParaRPr lang="en-US" altLang="zh-TW" smtClean="0"/>
          </a:p>
          <a:p>
            <a:r>
              <a:rPr lang="en-US" altLang="zh-TW" smtClean="0"/>
              <a:t>4C</a:t>
            </a:r>
            <a:r>
              <a:rPr lang="zh-TW" altLang="en-US" smtClean="0"/>
              <a:t>競賽格式</a:t>
            </a:r>
          </a:p>
        </p:txBody>
      </p:sp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Course_H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3d11-00-intro</Template>
  <TotalTime>5908</TotalTime>
  <Words>124</Words>
  <Application>Microsoft Macintosh PowerPoint</Application>
  <PresentationFormat>On-screen Show (4:3)</PresentationFormat>
  <Paragraphs>45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Calibri</vt:lpstr>
      <vt:lpstr>Times New Roman</vt:lpstr>
      <vt:lpstr>微軟正黑體</vt:lpstr>
      <vt:lpstr>新細明體</vt:lpstr>
      <vt:lpstr>標楷體</vt:lpstr>
      <vt:lpstr>Arial</vt:lpstr>
      <vt:lpstr>Course_HE</vt:lpstr>
      <vt:lpstr>  3D Game Programming Game Proposal</vt:lpstr>
      <vt:lpstr>企劃書</vt:lpstr>
      <vt:lpstr>遊戲概要</vt:lpstr>
      <vt:lpstr>製作細節</vt:lpstr>
      <vt:lpstr>競爭對手 </vt:lpstr>
      <vt:lpstr>遊戲世界 </vt:lpstr>
      <vt:lpstr>企劃書(以4C遊戲競賽為例)</vt:lpstr>
      <vt:lpstr>Reference</vt:lpstr>
    </vt:vector>
  </TitlesOfParts>
  <Company>NCCU</Company>
  <LinksUpToDate>false</LinksUpToDate>
  <SharedDoc>false</SharedDoc>
  <HyperlinksChanged>false</HyperlinksChanged>
  <AppVersion>15.0034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Ming-Te Chi</dc:creator>
  <cp:lastModifiedBy>紀明德</cp:lastModifiedBy>
  <cp:revision>252</cp:revision>
  <cp:lastPrinted>2011-11-29T03:31:12Z</cp:lastPrinted>
  <dcterms:created xsi:type="dcterms:W3CDTF">2010-08-04T16:26:51Z</dcterms:created>
  <dcterms:modified xsi:type="dcterms:W3CDTF">2017-10-16T15:10:19Z</dcterms:modified>
</cp:coreProperties>
</file>