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8" r:id="rId2"/>
    <p:sldId id="259" r:id="rId3"/>
    <p:sldId id="267" r:id="rId4"/>
    <p:sldId id="260" r:id="rId5"/>
    <p:sldId id="262" r:id="rId6"/>
    <p:sldId id="270" r:id="rId7"/>
    <p:sldId id="265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0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6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1328841" y="2671851"/>
            <a:ext cx="60315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10847" y="1230225"/>
            <a:ext cx="4402020" cy="580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667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667"/>
            </a:lvl4pPr>
            <a:lvl5pPr>
              <a:spcBef>
                <a:spcPts val="0"/>
              </a:spcBef>
              <a:buSzPct val="100000"/>
              <a:defRPr sz="2667"/>
            </a:lvl5pPr>
            <a:lvl6pPr>
              <a:spcBef>
                <a:spcPts val="0"/>
              </a:spcBef>
              <a:buSzPct val="100000"/>
              <a:defRPr sz="2667"/>
            </a:lvl6pPr>
            <a:lvl7pPr>
              <a:spcBef>
                <a:spcPts val="0"/>
              </a:spcBef>
              <a:buSzPct val="100000"/>
              <a:defRPr sz="2667"/>
            </a:lvl7pPr>
            <a:lvl8pPr>
              <a:spcBef>
                <a:spcPts val="0"/>
              </a:spcBef>
              <a:buSzPct val="100000"/>
              <a:defRPr sz="2667"/>
            </a:lvl8pPr>
            <a:lvl9pPr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667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667"/>
            </a:lvl4pPr>
            <a:lvl5pPr>
              <a:spcBef>
                <a:spcPts val="0"/>
              </a:spcBef>
              <a:buSzPct val="100000"/>
              <a:defRPr sz="2667"/>
            </a:lvl5pPr>
            <a:lvl6pPr>
              <a:spcBef>
                <a:spcPts val="0"/>
              </a:spcBef>
              <a:buSzPct val="100000"/>
              <a:defRPr sz="2667"/>
            </a:lvl6pPr>
            <a:lvl7pPr>
              <a:spcBef>
                <a:spcPts val="0"/>
              </a:spcBef>
              <a:buSzPct val="100000"/>
              <a:defRPr sz="2667"/>
            </a:lvl7pPr>
            <a:lvl8pPr>
              <a:spcBef>
                <a:spcPts val="0"/>
              </a:spcBef>
              <a:buSzPct val="100000"/>
              <a:defRPr sz="2667"/>
            </a:lvl8pPr>
            <a:lvl9pPr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5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63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42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7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10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56DE-3FD2-4815-854F-650E5DE59286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6A27-278A-4C23-AA00-DCEEC3B12B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0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56DE-3FD2-4815-854F-650E5DE59286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6A27-278A-4C23-AA00-DCEEC3B12B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4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6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00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3937-3B91-4B57-BC40-E7F8BA4CC142}" type="datetimeFigureOut">
              <a:rPr lang="zh-TW" altLang="en-US" smtClean="0"/>
              <a:t>2017/9/10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D762-B019-4A04-9298-E1AA3BD1E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3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10035" y="988480"/>
            <a:ext cx="10378603" cy="1945626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/>
              <a:t>3D Game Programming</a:t>
            </a:r>
            <a:endParaRPr lang="zh-TW" altLang="en-US" sz="6000" dirty="0"/>
          </a:p>
        </p:txBody>
      </p:sp>
      <p:sp>
        <p:nvSpPr>
          <p:cNvPr id="3" name="副標題 2"/>
          <p:cNvSpPr txBox="1">
            <a:spLocks/>
          </p:cNvSpPr>
          <p:nvPr/>
        </p:nvSpPr>
        <p:spPr>
          <a:xfrm>
            <a:off x="2321893" y="4986710"/>
            <a:ext cx="7963156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None/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>
              <a:buNone/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 </a:t>
            </a:r>
          </a:p>
          <a:p>
            <a:pPr marL="342900" indent="-342900">
              <a:buNone/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Chengchi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University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050267" y="2930459"/>
            <a:ext cx="628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Competition Rule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72003" y="1109121"/>
            <a:ext cx="9384418" cy="50511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台科大</a:t>
            </a:r>
            <a:r>
              <a:rPr lang="en-US" altLang="zh-TW" b="1" dirty="0" smtClean="0">
                <a:latin typeface="Lora"/>
                <a:ea typeface="微軟正黑體" panose="020B0604030504040204" pitchFamily="34" charset="-120"/>
              </a:rPr>
              <a:t>&amp;</a:t>
            </a:r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北藝大</a:t>
            </a:r>
            <a:r>
              <a:rPr lang="en-US" altLang="zh-TW" b="1" dirty="0">
                <a:latin typeface="Lora"/>
                <a:ea typeface="微軟正黑體" panose="020B0604030504040204" pitchFamily="34" charset="-120"/>
              </a:rPr>
              <a:t>&amp;</a:t>
            </a:r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清華</a:t>
            </a:r>
            <a:r>
              <a:rPr lang="en-US" altLang="zh-TW" b="1" dirty="0" smtClean="0">
                <a:latin typeface="Lora"/>
                <a:ea typeface="微軟正黑體" panose="020B0604030504040204" pitchFamily="34" charset="-120"/>
              </a:rPr>
              <a:t>&amp;</a:t>
            </a:r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北科大</a:t>
            </a:r>
            <a:r>
              <a:rPr lang="en-US" altLang="zh-TW" b="1" dirty="0">
                <a:latin typeface="Lora"/>
                <a:ea typeface="微軟正黑體" panose="020B0604030504040204" pitchFamily="34" charset="-120"/>
              </a:rPr>
              <a:t>&amp;</a:t>
            </a:r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政大</a:t>
            </a:r>
            <a:r>
              <a:rPr lang="en-US" altLang="zh-TW" dirty="0">
                <a:latin typeface="Lora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Lora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Lora"/>
                <a:ea typeface="微軟正黑體" panose="020B0604030504040204" pitchFamily="34" charset="-120"/>
              </a:rPr>
              <a:t>跨</a:t>
            </a:r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校遊戲</a:t>
            </a:r>
            <a:r>
              <a:rPr lang="zh-TW" altLang="en-US" b="1" dirty="0" smtClean="0">
                <a:latin typeface="Lora"/>
                <a:ea typeface="微軟正黑體" panose="020B0604030504040204" pitchFamily="34" charset="-120"/>
              </a:rPr>
              <a:t>設計競賽</a:t>
            </a:r>
            <a:endParaRPr lang="zh-TW" altLang="en-US" b="1" dirty="0">
              <a:latin typeface="Lora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0846" y="2061311"/>
            <a:ext cx="8245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贊助廠商：鈊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en-US" altLang="zh-TW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(IGS)</a:t>
            </a:r>
          </a:p>
          <a:p>
            <a:endParaRPr lang="en-US" altLang="zh-TW" sz="28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隨著智慧型手機的普及，手機遊戲已經成為現今遊戲的主流，而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Unity</a:t>
            </a:r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為目前各家遊戲公司所採用之遊戲引擎。</a:t>
            </a:r>
            <a:endParaRPr lang="en-US" altLang="zh-TW" sz="2800" b="0" i="0" u="none" strike="noStrike" dirty="0" smtClean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因此於遊戲設計課程中，我們將舉辦一個以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Unity</a:t>
            </a:r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為遊戲引擎，</a:t>
            </a:r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設計遊戲</a:t>
            </a:r>
            <a:r>
              <a:rPr lang="zh-TW" altLang="en-US" sz="28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的競賽，一個遊戲競賽主要強調於遊戲開發的整體運作，而不僅僅是程式設計部分。參賽隊伍需要繳交完整的軟體成果。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51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1730188" y="1230226"/>
            <a:ext cx="9217897" cy="50511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NTUST&amp;NTHU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手機遊戲設計競賽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2015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38" y="2216009"/>
            <a:ext cx="3057077" cy="43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1" y="2216009"/>
            <a:ext cx="3087870" cy="43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00" y="2216009"/>
            <a:ext cx="310218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比賽時程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29614" y="1688711"/>
            <a:ext cx="7598895" cy="43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初賽：台灣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，將遊戲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影片及書面資料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會由評審們選出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隊伍進入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台灣時間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擺攤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上台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/>
            </a:r>
            <a:br>
              <a:rPr lang="zh-TW" altLang="en-US" sz="2400" dirty="0"/>
            </a:b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0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評分項目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10847" y="2191219"/>
            <a:ext cx="7598895" cy="43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85556" y="2093661"/>
            <a:ext cx="9534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美工、視覺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台風、人氣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1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比賽獎金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10847" y="2191219"/>
            <a:ext cx="7598895" cy="43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072006" y="2733009"/>
          <a:ext cx="6005384" cy="32159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02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1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首獎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50,000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優等</a:t>
                      </a: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</a:t>
                      </a:r>
                      <a:r>
                        <a:rPr lang="zh-TW" altLang="en-US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1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</a:t>
                      </a:r>
                      <a:r>
                        <a:rPr lang="zh-TW" altLang="en-US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五名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6753" marR="126753" marT="76052" marB="76052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093633" y="5953220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贊助廠商：鈊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zh-TW" altLang="en-US" sz="24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電子（</a:t>
            </a:r>
            <a:r>
              <a:rPr lang="en-US" altLang="zh-TW" sz="2400" b="0" i="0" u="none" strike="noStrike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IGS)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25168" y="1758082"/>
            <a:ext cx="609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入圍 </a:t>
            </a:r>
            <a:r>
              <a:rPr lang="en-US" altLang="zh-TW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 獎金</a:t>
            </a:r>
            <a:r>
              <a:rPr lang="en-US" altLang="zh-TW" sz="2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$1,000</a:t>
            </a:r>
          </a:p>
        </p:txBody>
      </p:sp>
    </p:spTree>
    <p:extLst>
      <p:ext uri="{BB962C8B-B14F-4D97-AF65-F5344CB8AC3E}">
        <p14:creationId xmlns:p14="http://schemas.microsoft.com/office/powerpoint/2010/main" val="1145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6690"/>
              </p:ext>
            </p:extLst>
          </p:nvPr>
        </p:nvGraphicFramePr>
        <p:xfrm>
          <a:off x="2213918" y="2163376"/>
          <a:ext cx="8626328" cy="3571234"/>
        </p:xfrm>
        <a:graphic>
          <a:graphicData uri="http://schemas.openxmlformats.org/drawingml/2006/table">
            <a:tbl>
              <a:tblPr/>
              <a:tblGrid>
                <a:gridCol w="201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14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318" marR="48318" marT="48318" marB="483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上課前繳交期末專案分組名單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期末專案發想</a:t>
                      </a:r>
                    </a:p>
                  </a:txBody>
                  <a:tcPr marL="48318" marR="48318" marT="48318" marB="483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318" marR="48318" marT="48318" marB="483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各組報告期末專案提案 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318" marR="48318" marT="48318" marB="483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2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318" marR="48318" marT="48318" marB="483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期末專案檢查點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Demo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遊戲原型</a:t>
                      </a:r>
                      <a:endParaRPr lang="en-US" altLang="zh-TW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318" marR="48318" marT="48318" marB="4831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4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07" marR="46207" marT="46207" marB="4620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期末遊戲檢查點</a:t>
                      </a:r>
                      <a:r>
                        <a:rPr lang="en-US" altLang="zh-TW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800" b="0" i="0" u="none" strike="noStrike" dirty="0" smtClean="0">
                        <a:solidFill>
                          <a:srgbClr val="38761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12/31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</a:t>
                      </a: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期末聯展初賽</a:t>
                      </a:r>
                      <a:r>
                        <a:rPr lang="en-US" altLang="zh-TW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Demo</a:t>
                      </a: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 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07" marR="46207" marT="46207" marB="4620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86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</a:t>
                      </a:r>
                      <a:r>
                        <a:rPr lang="zh-TW" altLang="en-US" sz="1800" b="0" i="0" u="none" strike="noStrike" dirty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作品聯合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38761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展覽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3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41666" y="2158267"/>
            <a:ext cx="8529772" cy="430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此次競賽分數與學期分數無關，無論是否入圍決賽，皆需遵循學期評分規範，沒有入圍的組別，仍須在期末以前向老師和助教私下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參與比賽的組別均需簽署智財同意書，同意該專案日後與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鈊象電子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(IGS)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共同開發或接續開發的可能。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30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368</Words>
  <Application>Microsoft Office PowerPoint</Application>
  <PresentationFormat>寬螢幕</PresentationFormat>
  <Paragraphs>53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Lora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3D Game Programming</vt:lpstr>
      <vt:lpstr>台科大&amp;北藝大&amp;清華&amp;北科大&amp;政大 跨校遊戲設計競賽</vt:lpstr>
      <vt:lpstr>PowerPoint 簡報</vt:lpstr>
      <vt:lpstr>比賽時程</vt:lpstr>
      <vt:lpstr>評分項目</vt:lpstr>
      <vt:lpstr>比賽獎金</vt:lpstr>
      <vt:lpstr>課程規劃</vt:lpstr>
      <vt:lpstr>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Intro. to Game Programming  遊戲程式設計 Competition Rule</dc:title>
  <dc:creator>lab</dc:creator>
  <cp:lastModifiedBy>Ming-Te Chi</cp:lastModifiedBy>
  <cp:revision>28</cp:revision>
  <dcterms:created xsi:type="dcterms:W3CDTF">2015-09-11T06:08:26Z</dcterms:created>
  <dcterms:modified xsi:type="dcterms:W3CDTF">2017-09-10T02:54:04Z</dcterms:modified>
</cp:coreProperties>
</file>