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37DF7C-8F68-4582-987D-97F729CB7D4E}">
  <a:tblStyle styleId="{3837DF7C-8F68-4582-987D-97F729CB7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52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1620</Words>
  <Application>Microsoft Office PowerPoint</Application>
  <PresentationFormat>如螢幕大小 (16:9)</PresentationFormat>
  <Paragraphs>133</Paragraphs>
  <Slides>28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Lato</vt:lpstr>
      <vt:lpstr>Arial</vt:lpstr>
      <vt:lpstr>新細明體</vt:lpstr>
      <vt:lpstr>Vidaloka</vt:lpstr>
      <vt:lpstr>Montserrat</vt:lpstr>
      <vt:lpstr>Helvetica-Light</vt:lpstr>
      <vt:lpstr>Minimalist Business Slides by Slidesgo</vt:lpstr>
      <vt:lpstr>5G Vision</vt:lpstr>
      <vt:lpstr>Dawn of the 5G Era</vt:lpstr>
      <vt:lpstr>Dawn of the 5G Era</vt:lpstr>
      <vt:lpstr>Services</vt:lpstr>
      <vt:lpstr>5G Service Vision</vt:lpstr>
      <vt:lpstr>Internet of Things</vt:lpstr>
      <vt:lpstr>Internet of Things</vt:lpstr>
      <vt:lpstr>PowerPoint 簡報</vt:lpstr>
      <vt:lpstr>Requirents</vt:lpstr>
      <vt:lpstr>5G Requirements</vt:lpstr>
      <vt:lpstr>5G Requirements</vt:lpstr>
      <vt:lpstr>PowerPoint 簡報</vt:lpstr>
      <vt:lpstr>5G Key Enabling Technologies</vt:lpstr>
      <vt:lpstr>5G Key Enabling Technologies</vt:lpstr>
      <vt:lpstr>PowerPoint 簡報</vt:lpstr>
      <vt:lpstr>mmWave System</vt:lpstr>
      <vt:lpstr>Multi-RAT (Radio Access Technology)</vt:lpstr>
      <vt:lpstr>PowerPoint 簡報</vt:lpstr>
      <vt:lpstr>Advanced MIMO</vt:lpstr>
      <vt:lpstr>ACM &amp; Multiple Access</vt:lpstr>
      <vt:lpstr>Advanced Forward Error Correction</vt:lpstr>
      <vt:lpstr>Advanced Network</vt:lpstr>
      <vt:lpstr>Cellular Internet of Things</vt:lpstr>
      <vt:lpstr>Latency Reduction Techniques</vt:lpstr>
      <vt:lpstr>Advanced D2D</vt:lpstr>
      <vt:lpstr>Low Latency Transport</vt:lpstr>
      <vt:lpstr>5G Timeline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Slides</dc:title>
  <cp:lastModifiedBy>ttsai</cp:lastModifiedBy>
  <cp:revision>21</cp:revision>
  <dcterms:modified xsi:type="dcterms:W3CDTF">2022-02-21T08:47:01Z</dcterms:modified>
</cp:coreProperties>
</file>