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739" r:id="rId2"/>
    <p:sldId id="688" r:id="rId3"/>
    <p:sldId id="633" r:id="rId4"/>
    <p:sldId id="770" r:id="rId5"/>
    <p:sldId id="773" r:id="rId6"/>
    <p:sldId id="772" r:id="rId7"/>
    <p:sldId id="771" r:id="rId8"/>
    <p:sldId id="780" r:id="rId9"/>
    <p:sldId id="757" r:id="rId10"/>
    <p:sldId id="774" r:id="rId11"/>
    <p:sldId id="775" r:id="rId12"/>
    <p:sldId id="778" r:id="rId13"/>
    <p:sldId id="776" r:id="rId14"/>
    <p:sldId id="782" r:id="rId15"/>
    <p:sldId id="7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按 語音輸入 鈕會開啟語音輸入視窗，說出一段話語後，上方 辨識結果 欄會顯示語音辨識後傳回的文字。</a:t>
            </a:r>
            <a:r>
              <a:rPr lang="en-US" altLang="zh-TW" dirty="0" smtClean="0"/>
              <a:t>(&lt;ch14\ex_SpeechCollect.aia&gt;)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範例：語音辨識結果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701" y="2857496"/>
            <a:ext cx="47367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14.1.3  </a:t>
            </a:r>
            <a:r>
              <a:rPr lang="zh-TW" altLang="en-US" dirty="0" smtClean="0"/>
              <a:t>語音辨識應用：聲控音樂播放器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開始就會啟動語音辨識功能讓使用者輸入語音，說出各種功能的語音後，程式會執行對應的功能。執行完一項功能後會自動再開啟語音輸入視窗，讓使用者連續輸入語音。若太久未輸入語音而關閉語音輸入視窗，按 輸入語音 鈕會開啟語音輸入視窗。</a:t>
            </a:r>
            <a:r>
              <a:rPr lang="en-US" altLang="zh-TW" dirty="0" smtClean="0"/>
              <a:t>(&lt;ch14\ex_SpeechRecognize.aia&gt;)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900006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範例：聲控音樂播放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857628"/>
            <a:ext cx="4180950" cy="24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14.2 </a:t>
            </a: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14.2.1  </a:t>
            </a: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元件的功能，是將傳入的文字以語音方式讀出，目前支援英語、法語、德語、西班牙語、荷蘭語、波蘭語、義大利語及捷克語八種語言，每種語言還有多種國家口音可以選擇。</a:t>
            </a: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元件屬於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類別。</a:t>
            </a:r>
          </a:p>
          <a:p>
            <a:pPr lvl="3"/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元件的利用很廣，例如可以為各種公共設施加入語音導引，幫助視障者使用公共設施；可以為老人家讀報，彌補老人家因老花眼不方便看報紙的缺憾。只要有現成的文字檔案，</a:t>
            </a: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元件就能以語音讀出，不必花費大量錄音的時間及金錢。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屬性、方法及事件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14393"/>
            <a:ext cx="6550166" cy="34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14.2.2  </a:t>
            </a: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元件應用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姓名、年齡及電話都必須輸入，若有任一欄位未輸入就按 自我介紹 鈕，下方會顯示提示訊息。婚姻欄預設值是「未婚」，若要改變婚姻狀態，可按右方 選擇婚姻狀況 鈕後在列表中點選。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979" y="3571876"/>
            <a:ext cx="4561037" cy="224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900006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範例：英語自我介紹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欄位都輸入後按 自我介紹 鈕，程式會以英語做自我介紹，下方將顯示介紹內容文字。</a:t>
            </a:r>
            <a:r>
              <a:rPr lang="en-US" altLang="zh-TW" dirty="0" smtClean="0"/>
              <a:t>(&lt;ch14\ex_TextToSpeech.aia&gt;)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01792"/>
            <a:ext cx="4590298" cy="25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pPr>
              <a:spcBef>
                <a:spcPts val="1200"/>
              </a:spcBef>
            </a:pPr>
            <a:r>
              <a:rPr lang="en-US" altLang="zh-TW" dirty="0" smtClean="0"/>
              <a:t>14.1  </a:t>
            </a:r>
            <a:r>
              <a:rPr lang="en-US" altLang="zh-TW" dirty="0" err="1" smtClean="0">
                <a:hlinkClick r:id="rId2" action="ppaction://hlinksldjump"/>
              </a:rPr>
              <a:t>SpeechRecognizer</a:t>
            </a:r>
            <a:r>
              <a:rPr lang="zh-TW" altLang="en-US" dirty="0" smtClean="0">
                <a:hlinkClick r:id="rId2" action="ppaction://hlinksldjump"/>
              </a:rPr>
              <a:t>元件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14.2  </a:t>
            </a:r>
            <a:r>
              <a:rPr lang="en-US" altLang="zh-TW" dirty="0" err="1" smtClean="0">
                <a:hlinkClick r:id="rId3" action="ppaction://hlinksldjump"/>
              </a:rPr>
              <a:t>TextToSpeech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元件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285984" y="2214554"/>
            <a:ext cx="6715172" cy="2143140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zh-TW" altLang="en-US" dirty="0" smtClean="0"/>
              <a:t>語音辨識是智慧型手機的一大特色，語音辨識技術發展至今已達實用階段，準確度能被大部分使用者接受。</a:t>
            </a:r>
          </a:p>
          <a:p>
            <a:pPr>
              <a:lnSpc>
                <a:spcPts val="2100"/>
              </a:lnSpc>
            </a:pPr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元件功能啟動後，會開啟語音輸入視窗讓使用者輸入語音，然後將語音轉換為文字傳回。</a:t>
            </a:r>
          </a:p>
          <a:p>
            <a:pPr>
              <a:lnSpc>
                <a:spcPts val="2100"/>
              </a:lnSpc>
            </a:pP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元件的功能是將傳入的文字以語音方式讀出，目前支援英語、法語、德語、西班牙語、荷蘭語、波蘭語、義大利語及捷克語七種語言。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語音辨識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14.1 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語音辨識是智慧型手機的一大特色，語音辨識技術發展至今已達實用階段，準確度能被大部分使用者接受。由於網路日漸普及與速度大幅提高，語音辨識通常是將聲音傳送到伺服器進行解析，再將結果送回，這樣不但減輕手機端的負擔，也可增加辨識準確度。</a:t>
            </a:r>
          </a:p>
          <a:p>
            <a:pPr lvl="3"/>
            <a:r>
              <a:rPr lang="en-US" altLang="zh-TW" dirty="0" smtClean="0"/>
              <a:t>App Inventor 2  </a:t>
            </a:r>
            <a:r>
              <a:rPr lang="zh-TW" altLang="en-US" dirty="0" smtClean="0"/>
              <a:t>提 供 了 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將 語 音 轉 換 為 文 字，</a:t>
            </a:r>
            <a:r>
              <a:rPr lang="en-US" altLang="zh-TW" dirty="0" err="1" smtClean="0"/>
              <a:t>TextToSpeech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元件將文字轉換為語音。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14.1.1  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SpeechRecognizer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元件屬於 </a:t>
            </a:r>
            <a:r>
              <a:rPr lang="en-US" altLang="zh-TW" dirty="0" smtClean="0"/>
              <a:t>Media  </a:t>
            </a:r>
            <a:r>
              <a:rPr lang="zh-TW" altLang="en-US" dirty="0" smtClean="0"/>
              <a:t>類別。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元件功能啟動後，會開啟語音輸入視窗讓使用者輸入語音，然後將語音轉換為文字傳回。系統所能辨識的語言與手機型號及所在地區有關，使用者也可自行設定。開啟手機 設定 </a:t>
            </a:r>
            <a:r>
              <a:rPr lang="en-US" altLang="zh-TW" dirty="0" smtClean="0"/>
              <a:t>/ </a:t>
            </a:r>
            <a:r>
              <a:rPr lang="zh-TW" altLang="en-US" dirty="0" smtClean="0"/>
              <a:t>語言與鍵盤 </a:t>
            </a:r>
            <a:r>
              <a:rPr lang="en-US" altLang="zh-TW" dirty="0" smtClean="0"/>
              <a:t>/ Google </a:t>
            </a:r>
            <a:r>
              <a:rPr lang="zh-TW" altLang="en-US" dirty="0" smtClean="0"/>
              <a:t>語音輸入 </a:t>
            </a:r>
            <a:r>
              <a:rPr lang="en-US" altLang="zh-TW" dirty="0" smtClean="0"/>
              <a:t>/ </a:t>
            </a:r>
            <a:r>
              <a:rPr lang="zh-TW" altLang="en-US" dirty="0" smtClean="0"/>
              <a:t>選擇輸入語言，預設值為 自動，通常會辨識英文及當地語言；如果要自行設定語音辨識語言，可取消核選 自動，再於下方選取要使用的語言。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219" y="4219781"/>
            <a:ext cx="4321921" cy="21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屬性、方法及事件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元件只有一個 </a:t>
            </a:r>
            <a:r>
              <a:rPr lang="en-US" altLang="zh-TW" dirty="0" smtClean="0"/>
              <a:t>Result </a:t>
            </a:r>
            <a:r>
              <a:rPr lang="zh-TW" altLang="en-US" dirty="0" smtClean="0"/>
              <a:t>屬性，此屬性在設計階段不會出現，只能在程式拼塊中使用。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088" y="2857496"/>
            <a:ext cx="6477622" cy="19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使用 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元件非常簡單，因為 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元件在介面設計時沒有任何屬性 </a:t>
            </a:r>
            <a:r>
              <a:rPr lang="en-US" altLang="zh-TW" dirty="0" smtClean="0"/>
              <a:t>(Result </a:t>
            </a:r>
            <a:r>
              <a:rPr lang="zh-TW" altLang="en-US" dirty="0" smtClean="0"/>
              <a:t>屬性只能在程式拼塊中讀取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，只要在設計階段將其拖曳到設計區就可使用。</a:t>
            </a:r>
            <a:r>
              <a:rPr lang="en-US" altLang="zh-TW" dirty="0" err="1" smtClean="0"/>
              <a:t>SpeechRecognizer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元件以 </a:t>
            </a:r>
            <a:r>
              <a:rPr lang="en-US" altLang="zh-TW" dirty="0" err="1" smtClean="0"/>
              <a:t>GetText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方法啟動語音辨識功能，程式拼塊為：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使用者發出語音後，系統會將收到的語音以網路傳送到伺服器辨識，再將辨識結果傳回，所以使用語音辨識功能時，必須開啟網際網路連線才能執行。行動裝置收到辨識結果後會觸發 </a:t>
            </a:r>
            <a:r>
              <a:rPr lang="en-US" altLang="zh-TW" dirty="0" err="1" smtClean="0"/>
              <a:t>AfterGettingText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事件，辨識結果存於參數 </a:t>
            </a:r>
            <a:r>
              <a:rPr lang="en-US" altLang="zh-TW" dirty="0" smtClean="0"/>
              <a:t>result </a:t>
            </a:r>
            <a:r>
              <a:rPr lang="zh-TW" altLang="en-US" dirty="0" smtClean="0"/>
              <a:t>中，設計者可在此事件處理辨識結果。例如下面程式拼塊將辨識結果顯示於 </a:t>
            </a:r>
            <a:r>
              <a:rPr lang="en-US" altLang="zh-TW" dirty="0" smtClean="0"/>
              <a:t>Label1 </a:t>
            </a:r>
            <a:r>
              <a:rPr lang="zh-TW" altLang="en-US" dirty="0" smtClean="0"/>
              <a:t>元件中：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754" y="2914991"/>
            <a:ext cx="3050444" cy="44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438" y="5011500"/>
            <a:ext cx="5442520" cy="106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14.1.2  </a:t>
            </a:r>
            <a:r>
              <a:rPr lang="zh-TW" altLang="en-US" dirty="0" smtClean="0"/>
              <a:t>提高辨識率的技巧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由於每個人的發音、聲調等會有差異，造成辨識結果不同，程式要如何設計才能得到最好的效果呢？下面是一些實用的技巧：</a:t>
            </a:r>
          </a:p>
          <a:p>
            <a:pPr lvl="2"/>
            <a:r>
              <a:rPr lang="zh-TW" altLang="en-US" dirty="0" smtClean="0"/>
              <a:t>使用「語詞」或「句子」</a:t>
            </a:r>
          </a:p>
          <a:p>
            <a:pPr lvl="3"/>
            <a:r>
              <a:rPr lang="zh-TW" altLang="en-US" dirty="0" smtClean="0"/>
              <a:t>中文單字重覆的發音相當多，說「單字」時得到正確單字的機率很低，例如說「前」時，辨識結果可能是同音「錢」、「潛」等，也可能是發音相近的「全」、「權」等。</a:t>
            </a:r>
          </a:p>
          <a:p>
            <a:pPr lvl="3"/>
            <a:r>
              <a:rPr lang="zh-TW" altLang="en-US" dirty="0" smtClean="0"/>
              <a:t>語音辨識時，系統會在詞庫中加以比對，如此可大幅提高辨識結果正確率，例如說「金錢」時，幾乎都可得到正確辨識結果。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使用「</a:t>
            </a:r>
            <a:r>
              <a:rPr lang="en-US" altLang="zh-TW" dirty="0" smtClean="0"/>
              <a:t>contains</a:t>
            </a:r>
            <a:r>
              <a:rPr lang="zh-TW" altLang="en-US" dirty="0" smtClean="0"/>
              <a:t>」判斷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判斷辨識結果時如果使用「</a:t>
            </a:r>
            <a:r>
              <a:rPr lang="en-US" altLang="zh-TW" dirty="0" smtClean="0"/>
              <a:t>=</a:t>
            </a:r>
            <a:r>
              <a:rPr lang="zh-TW" altLang="en-US" dirty="0" smtClean="0"/>
              <a:t>」，辨識結果必須完全符合預期才算正確，但因辨識結果可能產生誤差，如果只有部分正確時，使用「</a:t>
            </a:r>
            <a:r>
              <a:rPr lang="en-US" altLang="zh-TW" dirty="0" smtClean="0"/>
              <a:t>=</a:t>
            </a:r>
            <a:r>
              <a:rPr lang="zh-TW" altLang="en-US" dirty="0" smtClean="0"/>
              <a:t>」的話就會判斷為不符合。</a:t>
            </a:r>
          </a:p>
          <a:p>
            <a:pPr lvl="3"/>
            <a:r>
              <a:rPr lang="zh-TW" altLang="en-US" dirty="0" smtClean="0"/>
              <a:t>此時可使用「</a:t>
            </a:r>
            <a:r>
              <a:rPr lang="en-US" altLang="zh-TW" dirty="0" smtClean="0"/>
              <a:t>contains</a:t>
            </a:r>
            <a:r>
              <a:rPr lang="zh-TW" altLang="en-US" dirty="0" smtClean="0"/>
              <a:t>」擴大可能的辨識結果：例如要使用「停止」功能，若不會與其他功能衝突時，只要語音辨識結果有「停」或「止」都算符合，如此可提高辨識率，程式拼塊為：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14752"/>
            <a:ext cx="3493015" cy="18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綜合多人語音辨識結果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為增加判斷辨識結果多樣性，同樣語詞可讓多人進行發音測試，記錄其結果後得到綜合結論，最後判斷要盡可能包含所有語音辨識結果。例如「停止」的語音辨識結果有「停止」、「停滯」、「瓶子」、「因子」等，所以使用「</a:t>
            </a:r>
            <a:r>
              <a:rPr lang="en-US" altLang="zh-TW" dirty="0" smtClean="0"/>
              <a:t>contains</a:t>
            </a:r>
            <a:r>
              <a:rPr lang="zh-TW" altLang="en-US" dirty="0" smtClean="0"/>
              <a:t>」指令，只要語音辨識結果有「停」或「子」都算正確，就可包含所有可能性。</a:t>
            </a:r>
            <a:endParaRPr lang="en-US" altLang="zh-TW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20237</TotalTime>
  <Words>1163</Words>
  <Application>Microsoft Office PowerPoint</Application>
  <PresentationFormat>如螢幕大小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語音辨識</dc:title>
  <dc:creator>memi</dc:creator>
  <cp:keywords>ACL041000</cp:keywords>
  <cp:lastModifiedBy>memi chen</cp:lastModifiedBy>
  <cp:revision>2036</cp:revision>
  <dcterms:created xsi:type="dcterms:W3CDTF">2011-06-06T16:54:13Z</dcterms:created>
  <dcterms:modified xsi:type="dcterms:W3CDTF">2014-04-30T04:45:36Z</dcterms:modified>
</cp:coreProperties>
</file>